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450B37B-B3D4-4D0F-8E79-A2BBF289C2D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711" autoAdjust="0"/>
  </p:normalViewPr>
  <p:slideViewPr>
    <p:cSldViewPr snapToGrid="0">
      <p:cViewPr varScale="1">
        <p:scale>
          <a:sx n="73" d="100"/>
          <a:sy n="73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2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91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85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55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29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61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7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E5BFE-EBFF-4D6E-8C56-06511E61A9FB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93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E5BFE-EBFF-4D6E-8C56-06511E61A9FB}" type="datetimeFigureOut">
              <a:rPr lang="pt-BR" smtClean="0"/>
              <a:t>18/10/2017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0FDE-5EA0-4D88-A817-09CE079A6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228726"/>
            <a:ext cx="7772400" cy="1771651"/>
          </a:xfrm>
        </p:spPr>
        <p:txBody>
          <a:bodyPr/>
          <a:lstStyle/>
          <a:p>
            <a:r>
              <a:rPr lang="pt-BR" b="1" dirty="0">
                <a:latin typeface="+mn-lt"/>
              </a:rPr>
              <a:t>Parking app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3588206"/>
            <a:ext cx="7772400" cy="158387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Luccas Henrique Cayres Piola</a:t>
            </a:r>
          </a:p>
          <a:p>
            <a:r>
              <a:rPr lang="pt-BR" dirty="0"/>
              <a:t>Gabriel Dias Dadalto</a:t>
            </a:r>
          </a:p>
          <a:p>
            <a:r>
              <a:rPr lang="pt-BR" dirty="0"/>
              <a:t>Roger Verzola</a:t>
            </a:r>
          </a:p>
          <a:p>
            <a:r>
              <a:rPr lang="pt-BR"/>
              <a:t>Vitor Vinicius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1951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3B109-B55A-4C5B-B812-1013D8C6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204" y="2507435"/>
            <a:ext cx="7886700" cy="1325563"/>
          </a:xfrm>
        </p:spPr>
        <p:txBody>
          <a:bodyPr/>
          <a:lstStyle/>
          <a:p>
            <a:r>
              <a:rPr lang="pt-BR" dirty="0"/>
              <a:t>Tela Principal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6954847-6AAA-41FC-A412-5D588053C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1303111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773726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654F8-0197-4690-8939-84C0D0CB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8" y="2402932"/>
            <a:ext cx="7886700" cy="1325563"/>
          </a:xfrm>
        </p:spPr>
        <p:txBody>
          <a:bodyPr/>
          <a:lstStyle/>
          <a:p>
            <a:r>
              <a:rPr lang="pt-BR" dirty="0"/>
              <a:t>Pesquisa por</a:t>
            </a:r>
            <a:br>
              <a:rPr lang="pt-BR" dirty="0"/>
            </a:br>
            <a:r>
              <a:rPr lang="pt-BR" dirty="0"/>
              <a:t>estacionamento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49488D9-98C8-49A0-AB48-6600FB96A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660" y="1198608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314288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F722E-361F-4ED3-AABD-4764CB08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06" y="2205469"/>
            <a:ext cx="7886700" cy="1325563"/>
          </a:xfrm>
        </p:spPr>
        <p:txBody>
          <a:bodyPr>
            <a:normAutofit/>
          </a:bodyPr>
          <a:lstStyle/>
          <a:p>
            <a:r>
              <a:rPr lang="pt-BR" dirty="0"/>
              <a:t>Rota gerada</a:t>
            </a:r>
            <a:br>
              <a:rPr lang="pt-BR" dirty="0"/>
            </a:br>
            <a:r>
              <a:rPr lang="pt-BR" dirty="0"/>
              <a:t>até o estacionamento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6592131-810B-441F-82C3-FF45FA076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96" y="1211670"/>
            <a:ext cx="2447627" cy="435133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7B32671-A998-40F7-B986-02B3582536C4}"/>
              </a:ext>
            </a:extLst>
          </p:cNvPr>
          <p:cNvSpPr txBox="1"/>
          <p:nvPr/>
        </p:nvSpPr>
        <p:spPr>
          <a:xfrm>
            <a:off x="352697" y="3801292"/>
            <a:ext cx="4068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Posição no momento: UTFPR</a:t>
            </a:r>
          </a:p>
        </p:txBody>
      </p:sp>
    </p:spTree>
    <p:extLst>
      <p:ext uri="{BB962C8B-B14F-4D97-AF65-F5344CB8AC3E}">
        <p14:creationId xmlns:p14="http://schemas.microsoft.com/office/powerpoint/2010/main" val="361871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E1A7C-991B-4FC1-B08C-6BB4ABC4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42" y="2585811"/>
            <a:ext cx="7886700" cy="1325563"/>
          </a:xfrm>
        </p:spPr>
        <p:txBody>
          <a:bodyPr/>
          <a:lstStyle/>
          <a:p>
            <a:r>
              <a:rPr lang="pt-BR" dirty="0"/>
              <a:t>Rota até a vaga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FE5A230-AAFB-4F77-9E59-7B89BF013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889" y="1072923"/>
            <a:ext cx="2646083" cy="4351338"/>
          </a:xfrm>
        </p:spPr>
      </p:pic>
    </p:spTree>
    <p:extLst>
      <p:ext uri="{BB962C8B-B14F-4D97-AF65-F5344CB8AC3E}">
        <p14:creationId xmlns:p14="http://schemas.microsoft.com/office/powerpoint/2010/main" val="2164082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D3D96-12CF-4AFF-AFB4-3BEF42FC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falta?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C4E74E-640D-4043-93F2-F17AE423B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Consumir a API para o cadastro de veículos</a:t>
            </a:r>
          </a:p>
          <a:p>
            <a:r>
              <a:rPr lang="pt-BR" dirty="0"/>
              <a:t>Consumir a API para o cadastro de estacionamentos</a:t>
            </a:r>
          </a:p>
          <a:p>
            <a:pPr lvl="1"/>
            <a:r>
              <a:rPr lang="pt-BR" dirty="0"/>
              <a:t>Desenvolver um aplicativo web para o design</a:t>
            </a:r>
          </a:p>
          <a:p>
            <a:r>
              <a:rPr lang="pt-BR" dirty="0"/>
              <a:t>Integrar o Arduino com o projeto</a:t>
            </a:r>
          </a:p>
          <a:p>
            <a:pPr lvl="1"/>
            <a:r>
              <a:rPr lang="pt-BR" dirty="0"/>
              <a:t>Sensor de presença na vaga</a:t>
            </a:r>
          </a:p>
          <a:p>
            <a:r>
              <a:rPr lang="pt-BR" dirty="0"/>
              <a:t>Detalhes extras de layout</a:t>
            </a:r>
          </a:p>
        </p:txBody>
      </p:sp>
    </p:spTree>
    <p:extLst>
      <p:ext uri="{BB962C8B-B14F-4D97-AF65-F5344CB8AC3E}">
        <p14:creationId xmlns:p14="http://schemas.microsoft.com/office/powerpoint/2010/main" val="1706082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896A5-46BA-4950-B066-99C55B0D1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272" y="2533561"/>
            <a:ext cx="7886700" cy="1325563"/>
          </a:xfrm>
        </p:spPr>
        <p:txBody>
          <a:bodyPr/>
          <a:lstStyle/>
          <a:p>
            <a:r>
              <a:rPr lang="pt-BR" b="1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379541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180738"/>
            <a:ext cx="7886700" cy="1054099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1450" y="2234837"/>
            <a:ext cx="7886700" cy="3421380"/>
          </a:xfrm>
        </p:spPr>
        <p:txBody>
          <a:bodyPr/>
          <a:lstStyle/>
          <a:p>
            <a:r>
              <a:rPr lang="pt-BR" dirty="0"/>
              <a:t>Recapitulação do projeto</a:t>
            </a:r>
          </a:p>
          <a:p>
            <a:r>
              <a:rPr lang="pt-BR" dirty="0"/>
              <a:t>Telas de Login e Cadastro</a:t>
            </a:r>
          </a:p>
          <a:p>
            <a:r>
              <a:rPr lang="pt-BR" dirty="0"/>
              <a:t>API (POST e GET)</a:t>
            </a:r>
          </a:p>
          <a:p>
            <a:r>
              <a:rPr lang="pt-BR" dirty="0"/>
              <a:t>Funcionamento do aplicativo</a:t>
            </a:r>
          </a:p>
          <a:p>
            <a:r>
              <a:rPr lang="pt-BR" dirty="0"/>
              <a:t>O que falta?</a:t>
            </a:r>
          </a:p>
          <a:p>
            <a:r>
              <a:rPr lang="pt-BR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1065517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47DC1-53CE-463B-BA79-5654D1CC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pt-BR" dirty="0"/>
              <a:t>Recapitulando...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2EBF64-59F2-4D43-A0F7-B7F470F48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pt-BR" dirty="0"/>
              <a:t>Aplicativo para reserva de vagas</a:t>
            </a:r>
          </a:p>
          <a:p>
            <a:endParaRPr lang="pt-BR" dirty="0"/>
          </a:p>
          <a:p>
            <a:r>
              <a:rPr lang="pt-BR" dirty="0"/>
              <a:t>Feito no Visual Studio com a ajuda do Xamarin</a:t>
            </a:r>
          </a:p>
          <a:p>
            <a:endParaRPr lang="pt-BR" dirty="0"/>
          </a:p>
          <a:p>
            <a:r>
              <a:rPr lang="pt-BR" dirty="0"/>
              <a:t>Aplicativo Android e Web</a:t>
            </a:r>
          </a:p>
          <a:p>
            <a:endParaRPr lang="pt-BR" dirty="0"/>
          </a:p>
          <a:p>
            <a:r>
              <a:rPr lang="pt-BR" dirty="0"/>
              <a:t>Utilização do Google maps</a:t>
            </a:r>
          </a:p>
          <a:p>
            <a:pPr lvl="1"/>
            <a:r>
              <a:rPr lang="pt-BR" dirty="0"/>
              <a:t>Permissões</a:t>
            </a:r>
          </a:p>
        </p:txBody>
      </p:sp>
    </p:spTree>
    <p:extLst>
      <p:ext uri="{BB962C8B-B14F-4D97-AF65-F5344CB8AC3E}">
        <p14:creationId xmlns:p14="http://schemas.microsoft.com/office/powerpoint/2010/main" val="213098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7E380-B037-496A-B7BE-F227C024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89" y="2768693"/>
            <a:ext cx="7886700" cy="1325563"/>
          </a:xfrm>
        </p:spPr>
        <p:txBody>
          <a:bodyPr/>
          <a:lstStyle/>
          <a:p>
            <a:r>
              <a:rPr lang="pt-BR" dirty="0"/>
              <a:t>Tela inicial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F0F7740-F4FF-468E-B75B-AF994ED30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203" y="1255805"/>
            <a:ext cx="2447627" cy="4351338"/>
          </a:xfrm>
        </p:spPr>
      </p:pic>
    </p:spTree>
    <p:extLst>
      <p:ext uri="{BB962C8B-B14F-4D97-AF65-F5344CB8AC3E}">
        <p14:creationId xmlns:p14="http://schemas.microsoft.com/office/powerpoint/2010/main" val="23573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1E431-87B7-4365-B2B9-105CCF17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786435"/>
            <a:ext cx="7886700" cy="1325563"/>
          </a:xfrm>
        </p:spPr>
        <p:txBody>
          <a:bodyPr/>
          <a:lstStyle/>
          <a:p>
            <a:r>
              <a:rPr lang="pt-BR" dirty="0"/>
              <a:t>Tela de</a:t>
            </a:r>
            <a:br>
              <a:rPr lang="pt-BR" dirty="0"/>
            </a:br>
            <a:r>
              <a:rPr lang="pt-BR" dirty="0"/>
              <a:t>cadastro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9870BCB-0A44-439E-ADA4-4D1BB76DC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53" y="1381487"/>
            <a:ext cx="2447627" cy="435133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B8E120D-5E61-4067-814C-CD9DD7FF561C}"/>
              </a:ext>
            </a:extLst>
          </p:cNvPr>
          <p:cNvSpPr txBox="1"/>
          <p:nvPr/>
        </p:nvSpPr>
        <p:spPr>
          <a:xfrm>
            <a:off x="381677" y="3758272"/>
            <a:ext cx="3080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Expressões regulares</a:t>
            </a:r>
          </a:p>
        </p:txBody>
      </p:sp>
    </p:spTree>
    <p:extLst>
      <p:ext uri="{BB962C8B-B14F-4D97-AF65-F5344CB8AC3E}">
        <p14:creationId xmlns:p14="http://schemas.microsoft.com/office/powerpoint/2010/main" val="127867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BF718-6287-4F58-996C-B5FF5E103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79" y="775514"/>
            <a:ext cx="7886700" cy="1325563"/>
          </a:xfrm>
        </p:spPr>
        <p:txBody>
          <a:bodyPr/>
          <a:lstStyle/>
          <a:p>
            <a:r>
              <a:rPr lang="pt-BR" dirty="0"/>
              <a:t>        Consumo da API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0CE20B1-8575-45D6-86D9-900427F8D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79" y="2101077"/>
            <a:ext cx="6506483" cy="3591426"/>
          </a:xfrm>
        </p:spPr>
      </p:pic>
    </p:spTree>
    <p:extLst>
      <p:ext uri="{BB962C8B-B14F-4D97-AF65-F5344CB8AC3E}">
        <p14:creationId xmlns:p14="http://schemas.microsoft.com/office/powerpoint/2010/main" val="395040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013ED-2293-444F-98C5-98B290FA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09263"/>
            <a:ext cx="7886700" cy="1325563"/>
          </a:xfrm>
        </p:spPr>
        <p:txBody>
          <a:bodyPr/>
          <a:lstStyle/>
          <a:p>
            <a:r>
              <a:rPr lang="pt-BR" dirty="0"/>
              <a:t>    Método POST(Logon) de 			            Usuário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E4CE02B5-7959-4236-A95C-8720D21A0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47" y="2017261"/>
            <a:ext cx="7886700" cy="3897161"/>
          </a:xfrm>
        </p:spPr>
      </p:pic>
    </p:spTree>
    <p:extLst>
      <p:ext uri="{BB962C8B-B14F-4D97-AF65-F5344CB8AC3E}">
        <p14:creationId xmlns:p14="http://schemas.microsoft.com/office/powerpoint/2010/main" val="202666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013ED-2293-444F-98C5-98B290FA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743" y="146481"/>
            <a:ext cx="7886700" cy="1325563"/>
          </a:xfrm>
        </p:spPr>
        <p:txBody>
          <a:bodyPr/>
          <a:lstStyle/>
          <a:p>
            <a:r>
              <a:rPr lang="pt-BR" dirty="0"/>
              <a:t>    Método POST(Cadastro) de 			     Usuário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2797831-CEA6-42D7-85B9-8A2D9267B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78" y="1472044"/>
            <a:ext cx="7393117" cy="4351338"/>
          </a:xfrm>
        </p:spPr>
      </p:pic>
    </p:spTree>
    <p:extLst>
      <p:ext uri="{BB962C8B-B14F-4D97-AF65-F5344CB8AC3E}">
        <p14:creationId xmlns:p14="http://schemas.microsoft.com/office/powerpoint/2010/main" val="132420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013ED-2293-444F-98C5-98B290FA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  Método GET de Usuário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793B46A1-DEC0-4D31-9D75-771B7BD14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12125"/>
            <a:ext cx="7886700" cy="3950429"/>
          </a:xfrm>
        </p:spPr>
      </p:pic>
    </p:spTree>
    <p:extLst>
      <p:ext uri="{BB962C8B-B14F-4D97-AF65-F5344CB8AC3E}">
        <p14:creationId xmlns:p14="http://schemas.microsoft.com/office/powerpoint/2010/main" val="3210002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150</Words>
  <Application>Microsoft Office PowerPoint</Application>
  <PresentationFormat>Apresentação na tela (4:3)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Parking app</vt:lpstr>
      <vt:lpstr>Sumário</vt:lpstr>
      <vt:lpstr>Recapitulando...</vt:lpstr>
      <vt:lpstr>Tela inicial</vt:lpstr>
      <vt:lpstr>Tela de cadastro</vt:lpstr>
      <vt:lpstr>        Consumo da API</vt:lpstr>
      <vt:lpstr>    Método POST(Logon) de                Usuário</vt:lpstr>
      <vt:lpstr>    Método POST(Cadastro) de         Usuário</vt:lpstr>
      <vt:lpstr>    Método GET de Usuário</vt:lpstr>
      <vt:lpstr>Tela Principal</vt:lpstr>
      <vt:lpstr>Pesquisa por estacionamento</vt:lpstr>
      <vt:lpstr>Rota gerada até o estacionamento</vt:lpstr>
      <vt:lpstr>Rota até a vaga</vt:lpstr>
      <vt:lpstr>O que falta?</vt:lpstr>
      <vt:lpstr>DÚVIDAS?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DEPCOM</dc:creator>
  <cp:lastModifiedBy>Luccas Piola</cp:lastModifiedBy>
  <cp:revision>16</cp:revision>
  <dcterms:created xsi:type="dcterms:W3CDTF">2016-02-05T12:36:21Z</dcterms:created>
  <dcterms:modified xsi:type="dcterms:W3CDTF">2017-10-19T01:02:28Z</dcterms:modified>
</cp:coreProperties>
</file>