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9" r:id="rId9"/>
    <p:sldId id="260" r:id="rId10"/>
    <p:sldId id="261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68" d="100"/>
          <a:sy n="68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7326" y="1400173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Parking </a:t>
            </a:r>
            <a:r>
              <a:rPr lang="pt-BR" b="1" dirty="0" err="1">
                <a:latin typeface="+mn-lt"/>
              </a:rPr>
              <a:t>app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15144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Luccas Henrique Cayres Piola</a:t>
            </a:r>
          </a:p>
          <a:p>
            <a:r>
              <a:rPr lang="pt-BR" dirty="0"/>
              <a:t>Vitor Vinícius Gomes da Silva</a:t>
            </a:r>
          </a:p>
          <a:p>
            <a:r>
              <a:rPr lang="pt-BR" dirty="0"/>
              <a:t>Gabriel Dias Dadalto</a:t>
            </a:r>
          </a:p>
          <a:p>
            <a:r>
              <a:rPr lang="pt-BR" dirty="0"/>
              <a:t>Roger Verzola Peres de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1D271-9194-4D7E-8A0E-55E354A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3A020-9674-4731-8973-9D325826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C#</a:t>
            </a:r>
          </a:p>
          <a:p>
            <a:pPr lvl="1"/>
            <a:r>
              <a:rPr lang="pt-BR" dirty="0"/>
              <a:t>Visual Studio – Licença da Microsoft</a:t>
            </a:r>
          </a:p>
          <a:p>
            <a:r>
              <a:rPr lang="pt-BR" dirty="0" err="1"/>
              <a:t>Github</a:t>
            </a:r>
            <a:r>
              <a:rPr lang="pt-BR" dirty="0"/>
              <a:t> </a:t>
            </a:r>
          </a:p>
          <a:p>
            <a:r>
              <a:rPr lang="pt-BR" dirty="0" err="1"/>
              <a:t>Xamarin</a:t>
            </a:r>
            <a:endParaRPr lang="pt-BR" dirty="0"/>
          </a:p>
          <a:p>
            <a:pPr lvl="1"/>
            <a:r>
              <a:rPr lang="pt-BR" dirty="0"/>
              <a:t>Ambiente de desenvolvimento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Web API</a:t>
            </a:r>
          </a:p>
          <a:p>
            <a:pPr lvl="1"/>
            <a:r>
              <a:rPr lang="pt-BR" dirty="0"/>
              <a:t>Servidor </a:t>
            </a:r>
            <a:r>
              <a:rPr lang="pt-BR" dirty="0" err="1"/>
              <a:t>Azure</a:t>
            </a:r>
            <a:r>
              <a:rPr lang="pt-BR" dirty="0"/>
              <a:t> – Licença da Microsoft</a:t>
            </a:r>
          </a:p>
          <a:p>
            <a:r>
              <a:rPr lang="pt-BR" dirty="0"/>
              <a:t>Arduino</a:t>
            </a:r>
          </a:p>
          <a:p>
            <a:pPr lvl="1"/>
            <a:r>
              <a:rPr lang="pt-BR" dirty="0"/>
              <a:t>TCRT 5000</a:t>
            </a:r>
          </a:p>
        </p:txBody>
      </p:sp>
    </p:spTree>
    <p:extLst>
      <p:ext uri="{BB962C8B-B14F-4D97-AF65-F5344CB8AC3E}">
        <p14:creationId xmlns:p14="http://schemas.microsoft.com/office/powerpoint/2010/main" val="407311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1D271-9194-4D7E-8A0E-55E354A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3A020-9674-4731-8973-9D325826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HTML</a:t>
            </a:r>
          </a:p>
          <a:p>
            <a:pPr lvl="1"/>
            <a:r>
              <a:rPr lang="pt-BR" dirty="0"/>
              <a:t>Visual Studio – Licença da Microsoft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MySQL server</a:t>
            </a:r>
          </a:p>
          <a:p>
            <a:pPr lvl="1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145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1087-A362-4E32-87E4-2A900E7A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85" y="2498932"/>
            <a:ext cx="7886700" cy="1325563"/>
          </a:xfrm>
        </p:spPr>
        <p:txBody>
          <a:bodyPr/>
          <a:lstStyle/>
          <a:p>
            <a:r>
              <a:rPr lang="pt-BR" b="1" dirty="0"/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21817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8012A-3440-47EA-A004-84E54A39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70" y="2766218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519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349" y="1304925"/>
            <a:ext cx="7886700" cy="1054099"/>
          </a:xfrm>
        </p:spPr>
        <p:txBody>
          <a:bodyPr>
            <a:normAutofit/>
          </a:bodyPr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349" y="2464484"/>
            <a:ext cx="7886700" cy="3289202"/>
          </a:xfrm>
        </p:spPr>
        <p:txBody>
          <a:bodyPr/>
          <a:lstStyle/>
          <a:p>
            <a:r>
              <a:rPr lang="pt-BR" dirty="0"/>
              <a:t>Resumo e retomar o assunto</a:t>
            </a:r>
          </a:p>
          <a:p>
            <a:r>
              <a:rPr lang="pt-BR" dirty="0"/>
              <a:t>Desenvolvimento do projeto</a:t>
            </a:r>
          </a:p>
          <a:p>
            <a:r>
              <a:rPr lang="pt-BR" dirty="0"/>
              <a:t>Desenvolvimento Web</a:t>
            </a:r>
          </a:p>
          <a:p>
            <a:r>
              <a:rPr lang="pt-BR" dirty="0"/>
              <a:t>Demonstração do Parking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Tecnologias utilizadas</a:t>
            </a:r>
          </a:p>
          <a:p>
            <a:r>
              <a:rPr lang="pt-BR" dirty="0"/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60CF-6D74-48C3-98E4-6A8E5C4A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D66E7-9A9D-477E-BC80-789E791D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Ideia principal do projeto</a:t>
            </a:r>
          </a:p>
          <a:p>
            <a:endParaRPr lang="pt-BR" dirty="0"/>
          </a:p>
          <a:p>
            <a:r>
              <a:rPr lang="pt-BR" dirty="0"/>
              <a:t>Desenvolvimento de aplicativo + Web</a:t>
            </a:r>
          </a:p>
          <a:p>
            <a:endParaRPr lang="pt-BR" dirty="0"/>
          </a:p>
          <a:p>
            <a:r>
              <a:rPr lang="pt-BR" dirty="0"/>
              <a:t>Integração com o Arduino UNO</a:t>
            </a:r>
          </a:p>
          <a:p>
            <a:endParaRPr lang="pt-BR" dirty="0"/>
          </a:p>
          <a:p>
            <a:r>
              <a:rPr lang="pt-B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100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BAEA-98FB-420D-B8F4-0442841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244CC-9148-4E6B-A505-8CAA197E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Novas funcionalidades do aplicativo</a:t>
            </a:r>
          </a:p>
          <a:p>
            <a:endParaRPr lang="pt-BR" dirty="0"/>
          </a:p>
          <a:p>
            <a:r>
              <a:rPr lang="pt-BR" dirty="0"/>
              <a:t>Integração com o Arduino – TCRT 5000</a:t>
            </a:r>
          </a:p>
          <a:p>
            <a:pPr lvl="1"/>
            <a:r>
              <a:rPr lang="pt-BR" dirty="0"/>
              <a:t>Sensor de distância infravermelho</a:t>
            </a:r>
          </a:p>
          <a:p>
            <a:pPr lvl="1"/>
            <a:endParaRPr lang="pt-BR" dirty="0"/>
          </a:p>
          <a:p>
            <a:r>
              <a:rPr lang="pt-BR" dirty="0"/>
              <a:t>Comunicação da API com o aplicativo</a:t>
            </a:r>
          </a:p>
          <a:p>
            <a:endParaRPr lang="pt-BR" dirty="0"/>
          </a:p>
          <a:p>
            <a:r>
              <a:rPr lang="pt-BR" dirty="0"/>
              <a:t>Dificuldades encontradas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05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993968-1435-4733-B3BF-9345E0B8F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930"/>
            <a:ext cx="9216738" cy="4608501"/>
          </a:xfrm>
        </p:spPr>
      </p:pic>
    </p:spTree>
    <p:extLst>
      <p:ext uri="{BB962C8B-B14F-4D97-AF65-F5344CB8AC3E}">
        <p14:creationId xmlns:p14="http://schemas.microsoft.com/office/powerpoint/2010/main" val="1096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811B2C-94CA-416A-A131-7707AC20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5862"/>
            <a:ext cx="9187535" cy="4650703"/>
          </a:xfrm>
        </p:spPr>
      </p:pic>
    </p:spTree>
    <p:extLst>
      <p:ext uri="{BB962C8B-B14F-4D97-AF65-F5344CB8AC3E}">
        <p14:creationId xmlns:p14="http://schemas.microsoft.com/office/powerpoint/2010/main" val="137558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71442D-4BA4-458A-9694-01B92FC1C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495"/>
            <a:ext cx="9144000" cy="4294530"/>
          </a:xfrm>
        </p:spPr>
      </p:pic>
    </p:spTree>
    <p:extLst>
      <p:ext uri="{BB962C8B-B14F-4D97-AF65-F5344CB8AC3E}">
        <p14:creationId xmlns:p14="http://schemas.microsoft.com/office/powerpoint/2010/main" val="5658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63CE-B98D-496C-AAEC-10959E37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 </a:t>
            </a:r>
            <a:r>
              <a:rPr lang="pt-BR" dirty="0" err="1"/>
              <a:t>Arduino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2FC0FB-3A21-40EB-B772-4A04B809C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7" y="1690689"/>
            <a:ext cx="2391508" cy="3962953"/>
          </a:xfrm>
        </p:spPr>
      </p:pic>
    </p:spTree>
    <p:extLst>
      <p:ext uri="{BB962C8B-B14F-4D97-AF65-F5344CB8AC3E}">
        <p14:creationId xmlns:p14="http://schemas.microsoft.com/office/powerpoint/2010/main" val="36757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94CE-AB8D-4A4C-A28E-820EBF43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73754"/>
            <a:ext cx="7886700" cy="1325563"/>
          </a:xfrm>
        </p:spPr>
        <p:txBody>
          <a:bodyPr/>
          <a:lstStyle/>
          <a:p>
            <a:r>
              <a:rPr lang="pt-BR" b="1" dirty="0"/>
              <a:t>Demonstração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6495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141</Words>
  <Application>Microsoft Office PowerPoint</Application>
  <PresentationFormat>Apresentação na tela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Parking app</vt:lpstr>
      <vt:lpstr>Roteiro</vt:lpstr>
      <vt:lpstr>Retomando...</vt:lpstr>
      <vt:lpstr>Desenvolvimento do projeto</vt:lpstr>
      <vt:lpstr>Desenvolvimento Web</vt:lpstr>
      <vt:lpstr>Desenvolvimento Web</vt:lpstr>
      <vt:lpstr>Desenvolvimento Web</vt:lpstr>
      <vt:lpstr>Integração com o Arduino</vt:lpstr>
      <vt:lpstr>Demonstração do aplicativo</vt:lpstr>
      <vt:lpstr>Tecnologias utilizadas</vt:lpstr>
      <vt:lpstr>Tecnologias utilizadas</vt:lpstr>
      <vt:lpstr>Conclusões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Luccas Piola</cp:lastModifiedBy>
  <cp:revision>8</cp:revision>
  <dcterms:created xsi:type="dcterms:W3CDTF">2016-02-05T12:36:21Z</dcterms:created>
  <dcterms:modified xsi:type="dcterms:W3CDTF">2017-11-30T20:48:00Z</dcterms:modified>
</cp:coreProperties>
</file>