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77" r:id="rId9"/>
    <p:sldId id="267" r:id="rId10"/>
    <p:sldId id="261" r:id="rId11"/>
    <p:sldId id="262" r:id="rId12"/>
    <p:sldId id="263" r:id="rId13"/>
    <p:sldId id="264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4" r:id="rId22"/>
    <p:sldId id="279" r:id="rId23"/>
    <p:sldId id="280" r:id="rId2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0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3" tIns="46587" rIns="93173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3" tIns="46587" rIns="93173" bIns="46587" rtlCol="0"/>
          <a:lstStyle>
            <a:lvl1pPr algn="r">
              <a:defRPr sz="1200"/>
            </a:lvl1pPr>
          </a:lstStyle>
          <a:p>
            <a:fld id="{FFE90CD3-0D2C-4CB7-931F-D1FD92D430F5}" type="datetimeFigureOut">
              <a:rPr lang="en-US" smtClean="0"/>
              <a:pPr/>
              <a:t>6/30/2010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3" tIns="46587" rIns="93173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3" tIns="46587" rIns="93173" bIns="465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3" tIns="46587" rIns="93173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3" tIns="46587" rIns="93173" bIns="46587" rtlCol="0" anchor="b"/>
          <a:lstStyle>
            <a:lvl1pPr algn="r">
              <a:defRPr sz="1200"/>
            </a:lvl1pPr>
          </a:lstStyle>
          <a:p>
            <a:fld id="{5CF5AB29-1C85-45A1-9518-479BF45020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1: NWA of type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9: Simple NWA to concatenate</a:t>
            </a:r>
            <a:r>
              <a:rPr lang="en-US" baseline="0" dirty="0" smtClean="0"/>
              <a:t> with Fig. 1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10: Concatenation of Fig. 1 and Fig.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11: Simple NWA to perform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Kleene</a:t>
            </a:r>
            <a:r>
              <a:rPr lang="en-US" baseline="0" dirty="0" smtClean="0"/>
              <a:t>-Star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12: </a:t>
            </a:r>
            <a:r>
              <a:rPr lang="en-US" baseline="0" dirty="0" err="1" smtClean="0"/>
              <a:t>Kleene</a:t>
            </a:r>
            <a:r>
              <a:rPr lang="en-US" baseline="0" dirty="0" smtClean="0"/>
              <a:t>-Star of Fig.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13: Complex NWA to perform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Kleene</a:t>
            </a:r>
            <a:r>
              <a:rPr lang="en-US" baseline="0" dirty="0" smtClean="0"/>
              <a:t>-Star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30">
              <a:defRPr/>
            </a:pPr>
            <a:r>
              <a:rPr lang="en-US" dirty="0" smtClean="0"/>
              <a:t>Figure</a:t>
            </a:r>
            <a:r>
              <a:rPr lang="en-US" baseline="0" dirty="0" smtClean="0"/>
              <a:t> 14: </a:t>
            </a:r>
            <a:r>
              <a:rPr lang="en-US" baseline="0" dirty="0" err="1" smtClean="0"/>
              <a:t>Kleene</a:t>
            </a:r>
            <a:r>
              <a:rPr lang="en-US" baseline="0" dirty="0" smtClean="0"/>
              <a:t>-Star of Fig. 13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15: Reverse of Fig.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16: Simple NWA to perform </a:t>
            </a:r>
            <a:r>
              <a:rPr lang="en-US" dirty="0" err="1" smtClean="0"/>
              <a:t>determinization</a:t>
            </a:r>
            <a:r>
              <a:rPr lang="en-US" dirty="0" smtClean="0"/>
              <a:t>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17: </a:t>
            </a:r>
            <a:r>
              <a:rPr lang="en-US" dirty="0" err="1" smtClean="0"/>
              <a:t>Determinization</a:t>
            </a:r>
            <a:r>
              <a:rPr lang="en-US" dirty="0" smtClean="0"/>
              <a:t> of Fig. 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18: Complex NWA to perform </a:t>
            </a:r>
            <a:r>
              <a:rPr lang="en-US" baseline="0" dirty="0" err="1" smtClean="0"/>
              <a:t>determinization</a:t>
            </a:r>
            <a:r>
              <a:rPr lang="en-US" baseline="0" dirty="0" smtClean="0"/>
              <a:t>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2: NWA of type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30">
              <a:defRPr/>
            </a:pPr>
            <a:r>
              <a:rPr lang="en-US" dirty="0" smtClean="0"/>
              <a:t>Figure 19: </a:t>
            </a:r>
            <a:r>
              <a:rPr lang="en-US" dirty="0" err="1" smtClean="0"/>
              <a:t>Determinization</a:t>
            </a:r>
            <a:r>
              <a:rPr lang="en-US" dirty="0" smtClean="0"/>
              <a:t> of Fig. 18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20:</a:t>
            </a:r>
            <a:r>
              <a:rPr lang="en-US" baseline="0" dirty="0" smtClean="0"/>
              <a:t> Complement of Fig. 16 (the </a:t>
            </a:r>
            <a:r>
              <a:rPr lang="en-US" baseline="0" dirty="0" err="1" smtClean="0"/>
              <a:t>determinization</a:t>
            </a:r>
            <a:r>
              <a:rPr lang="en-US" baseline="0" dirty="0" smtClean="0"/>
              <a:t> of which is shown in Fig. 17)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22: NWA equivalent to the PDS</a:t>
            </a:r>
            <a:r>
              <a:rPr lang="en-US" baseline="0" dirty="0" smtClean="0"/>
              <a:t> </a:t>
            </a:r>
            <a:r>
              <a:rPr lang="en-US" baseline="0" smtClean="0"/>
              <a:t>in Figure 21.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3: Simple NWA to union with Fig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4: Union of Fig. 1 and Fig.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30">
              <a:defRPr/>
            </a:pPr>
            <a:r>
              <a:rPr lang="en-US" dirty="0" smtClean="0"/>
              <a:t>Figure 5: Simple NWA to intersect with Fig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30">
              <a:defRPr/>
            </a:pPr>
            <a:r>
              <a:rPr lang="en-US" dirty="0" smtClean="0"/>
              <a:t>Figure 6: Intersection of Fig. 1 and Fig. 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30">
              <a:defRPr/>
            </a:pPr>
            <a:r>
              <a:rPr lang="en-US" dirty="0" smtClean="0"/>
              <a:t>Figure 7a: Complex NWAs to intersect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 7b: Complex NWAs to intersect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30">
              <a:defRPr/>
            </a:pPr>
            <a:r>
              <a:rPr lang="en-US" dirty="0" smtClean="0"/>
              <a:t>Figure 8: Intersection of NWAs in </a:t>
            </a:r>
            <a:r>
              <a:rPr lang="en-US" baseline="0" dirty="0" smtClean="0"/>
              <a:t>Fig. 7a and Fig. 7b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6/30/2010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6/30/2010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6/30/2010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6/30/2010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6/30/2010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6/30/2010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6/30/2010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6/30/2010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6/30/2010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6/30/2010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6/30/2010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89AFF-3D09-4087-97CB-5A8328D4F8E9}" type="datetimeFigureOut">
              <a:rPr lang="en-US" smtClean="0"/>
              <a:pPr/>
              <a:t>6/30/2010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0" y="0"/>
            <a:ext cx="6629400" cy="4251127"/>
            <a:chOff x="0" y="0"/>
            <a:chExt cx="6629400" cy="4251127"/>
          </a:xfrm>
        </p:grpSpPr>
        <p:sp>
          <p:nvSpPr>
            <p:cNvPr id="45" name="Flowchart: Connector 44"/>
            <p:cNvSpPr/>
            <p:nvPr/>
          </p:nvSpPr>
          <p:spPr>
            <a:xfrm>
              <a:off x="285750" y="22860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285750" y="742949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7" name="Flowchart: Connector 46"/>
            <p:cNvSpPr/>
            <p:nvPr/>
          </p:nvSpPr>
          <p:spPr>
            <a:xfrm>
              <a:off x="1600200" y="742949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8" name="Flowchart: Connector 47"/>
            <p:cNvSpPr/>
            <p:nvPr/>
          </p:nvSpPr>
          <p:spPr>
            <a:xfrm>
              <a:off x="411480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9" name="Flowchart: Connector 48"/>
            <p:cNvSpPr/>
            <p:nvPr/>
          </p:nvSpPr>
          <p:spPr>
            <a:xfrm>
              <a:off x="571500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endCxn id="45" idx="2"/>
            </p:cNvCxnSpPr>
            <p:nvPr/>
          </p:nvCxnSpPr>
          <p:spPr>
            <a:xfrm>
              <a:off x="0" y="27432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5" idx="0"/>
              <a:endCxn id="46" idx="4"/>
            </p:cNvCxnSpPr>
            <p:nvPr/>
          </p:nvCxnSpPr>
          <p:spPr>
            <a:xfrm rot="5400000" flipH="1" flipV="1">
              <a:off x="428625" y="1971675"/>
              <a:ext cx="628651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6" idx="6"/>
              <a:endCxn id="47" idx="2"/>
            </p:cNvCxnSpPr>
            <p:nvPr/>
          </p:nvCxnSpPr>
          <p:spPr>
            <a:xfrm>
              <a:off x="1200150" y="1200149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7" idx="6"/>
              <a:endCxn id="22" idx="2"/>
            </p:cNvCxnSpPr>
            <p:nvPr/>
          </p:nvCxnSpPr>
          <p:spPr>
            <a:xfrm>
              <a:off x="2514600" y="1200149"/>
              <a:ext cx="3429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8" idx="6"/>
              <a:endCxn id="49" idx="2"/>
            </p:cNvCxnSpPr>
            <p:nvPr/>
          </p:nvCxnSpPr>
          <p:spPr>
            <a:xfrm>
              <a:off x="5029200" y="1200150"/>
              <a:ext cx="685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Flowchart: Connector 70"/>
            <p:cNvSpPr/>
            <p:nvPr/>
          </p:nvSpPr>
          <p:spPr>
            <a:xfrm>
              <a:off x="5715000" y="22860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Straight Arrow Connector 72"/>
            <p:cNvCxnSpPr>
              <a:stCxn id="49" idx="4"/>
              <a:endCxn id="71" idx="0"/>
            </p:cNvCxnSpPr>
            <p:nvPr/>
          </p:nvCxnSpPr>
          <p:spPr>
            <a:xfrm rot="5400000">
              <a:off x="5857875" y="1971675"/>
              <a:ext cx="6286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-114300" y="27432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Freeform 131"/>
            <p:cNvSpPr/>
            <p:nvPr/>
          </p:nvSpPr>
          <p:spPr>
            <a:xfrm>
              <a:off x="1200150" y="0"/>
              <a:ext cx="4457700" cy="120015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42950" y="18859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200150" y="1257299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514600" y="12001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257800" y="12001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886450" y="18288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38" name="Flowchart: Connector 137"/>
            <p:cNvSpPr/>
            <p:nvPr/>
          </p:nvSpPr>
          <p:spPr>
            <a:xfrm>
              <a:off x="2914650" y="22860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85750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6"/>
              <a:endCxn id="48" idx="2"/>
            </p:cNvCxnSpPr>
            <p:nvPr/>
          </p:nvCxnSpPr>
          <p:spPr>
            <a:xfrm>
              <a:off x="3771900" y="12001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829050" y="12001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228600" y="354330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228600" y="382905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228600" y="411480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c 33"/>
            <p:cNvSpPr/>
            <p:nvPr/>
          </p:nvSpPr>
          <p:spPr>
            <a:xfrm rot="8119886">
              <a:off x="138578" y="3500146"/>
              <a:ext cx="694347" cy="19174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/>
            <p:cNvSpPr/>
            <p:nvPr/>
          </p:nvSpPr>
          <p:spPr>
            <a:xfrm rot="12328465">
              <a:off x="444718" y="3953207"/>
              <a:ext cx="618901" cy="18388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0100" y="3371850"/>
              <a:ext cx="1517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Internal Transition</a:t>
              </a:r>
              <a:endParaRPr 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4400" y="3657600"/>
              <a:ext cx="1211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Call Transition</a:t>
              </a:r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0100" y="3943350"/>
              <a:ext cx="1441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Return Transition</a:t>
              </a:r>
              <a:endParaRPr lang="en-US" sz="1400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4572000" cy="2114550"/>
            <a:chOff x="171450" y="2800350"/>
            <a:chExt cx="4572000" cy="2114550"/>
          </a:xfrm>
        </p:grpSpPr>
        <p:sp>
          <p:nvSpPr>
            <p:cNvPr id="2" name="Flowchart: Connector 1"/>
            <p:cNvSpPr/>
            <p:nvPr/>
          </p:nvSpPr>
          <p:spPr>
            <a:xfrm>
              <a:off x="457200" y="28003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Begin</a:t>
              </a:r>
              <a:endParaRPr lang="en-US" sz="1300" dirty="0"/>
            </a:p>
          </p:txBody>
        </p:sp>
        <p:sp>
          <p:nvSpPr>
            <p:cNvPr id="3" name="Flowchart: Connector 2"/>
            <p:cNvSpPr/>
            <p:nvPr/>
          </p:nvSpPr>
          <p:spPr>
            <a:xfrm>
              <a:off x="217170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endCxn id="2" idx="2"/>
            </p:cNvCxnSpPr>
            <p:nvPr/>
          </p:nvCxnSpPr>
          <p:spPr>
            <a:xfrm>
              <a:off x="171450" y="325755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6"/>
              <a:endCxn id="3" idx="2"/>
            </p:cNvCxnSpPr>
            <p:nvPr/>
          </p:nvCxnSpPr>
          <p:spPr>
            <a:xfrm>
              <a:off x="1371600" y="3257550"/>
              <a:ext cx="8001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382905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End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5400000">
              <a:off x="57150" y="325755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657350" y="32575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b</a:t>
              </a:r>
              <a:endParaRPr lang="en-US" sz="13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14700" y="32575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2171700" y="40005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cxnSp>
          <p:nvCxnSpPr>
            <p:cNvPr id="23" name="Straight Arrow Connector 22"/>
            <p:cNvCxnSpPr>
              <a:stCxn id="3" idx="6"/>
              <a:endCxn id="12" idx="2"/>
            </p:cNvCxnSpPr>
            <p:nvPr/>
          </p:nvCxnSpPr>
          <p:spPr>
            <a:xfrm>
              <a:off x="3086100" y="3257550"/>
              <a:ext cx="7429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0" y="0"/>
            <a:ext cx="6515100" cy="3657600"/>
            <a:chOff x="171450" y="1028700"/>
            <a:chExt cx="6515100" cy="3657600"/>
          </a:xfrm>
        </p:grpSpPr>
        <p:sp>
          <p:nvSpPr>
            <p:cNvPr id="2" name="Flowchart: Connector 1"/>
            <p:cNvSpPr/>
            <p:nvPr/>
          </p:nvSpPr>
          <p:spPr>
            <a:xfrm>
              <a:off x="457200" y="2400299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sp>
          <p:nvSpPr>
            <p:cNvPr id="3" name="Flowchart: Connector 2"/>
            <p:cNvSpPr/>
            <p:nvPr/>
          </p:nvSpPr>
          <p:spPr>
            <a:xfrm>
              <a:off x="1657350" y="2400299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1657350" y="10287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4400550" y="10287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400550" y="2400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endCxn id="2" idx="2"/>
            </p:cNvCxnSpPr>
            <p:nvPr/>
          </p:nvCxnSpPr>
          <p:spPr>
            <a:xfrm>
              <a:off x="171450" y="2857499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" idx="6"/>
              <a:endCxn id="3" idx="2"/>
            </p:cNvCxnSpPr>
            <p:nvPr/>
          </p:nvCxnSpPr>
          <p:spPr>
            <a:xfrm>
              <a:off x="1371600" y="2857499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0"/>
              <a:endCxn id="4" idx="4"/>
            </p:cNvCxnSpPr>
            <p:nvPr/>
          </p:nvCxnSpPr>
          <p:spPr>
            <a:xfrm rot="5400000" flipH="1" flipV="1">
              <a:off x="1885951" y="2171700"/>
              <a:ext cx="457199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6"/>
              <a:endCxn id="22" idx="2"/>
            </p:cNvCxnSpPr>
            <p:nvPr/>
          </p:nvCxnSpPr>
          <p:spPr>
            <a:xfrm>
              <a:off x="2571750" y="14859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4"/>
              <a:endCxn id="6" idx="0"/>
            </p:cNvCxnSpPr>
            <p:nvPr/>
          </p:nvCxnSpPr>
          <p:spPr>
            <a:xfrm rot="5400000">
              <a:off x="4629150" y="21717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6"/>
              <a:endCxn id="48" idx="2"/>
            </p:cNvCxnSpPr>
            <p:nvPr/>
          </p:nvCxnSpPr>
          <p:spPr>
            <a:xfrm>
              <a:off x="5314950" y="28575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57150" y="2857499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371600" y="2914649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14550" y="205740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28900" y="14859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57750" y="20002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72100" y="28575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971800" y="10287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6"/>
              <a:endCxn id="5" idx="2"/>
            </p:cNvCxnSpPr>
            <p:nvPr/>
          </p:nvCxnSpPr>
          <p:spPr>
            <a:xfrm>
              <a:off x="3886200" y="148590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943350" y="148590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25" name="Flowchart: Connector 24"/>
            <p:cNvSpPr/>
            <p:nvPr/>
          </p:nvSpPr>
          <p:spPr>
            <a:xfrm>
              <a:off x="5772150" y="37719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Begin</a:t>
              </a:r>
              <a:endParaRPr lang="en-US" sz="1300" dirty="0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4343400" y="37719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48" idx="4"/>
              <a:endCxn id="25" idx="0"/>
            </p:cNvCxnSpPr>
            <p:nvPr/>
          </p:nvCxnSpPr>
          <p:spPr>
            <a:xfrm rot="5400000">
              <a:off x="6000750" y="35433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5" idx="2"/>
              <a:endCxn id="26" idx="6"/>
            </p:cNvCxnSpPr>
            <p:nvPr/>
          </p:nvCxnSpPr>
          <p:spPr>
            <a:xfrm rot="10800000">
              <a:off x="5257800" y="422910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lowchart: Connector 28"/>
            <p:cNvSpPr/>
            <p:nvPr/>
          </p:nvSpPr>
          <p:spPr>
            <a:xfrm>
              <a:off x="2914650" y="37719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End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29250" y="42291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b</a:t>
              </a:r>
              <a:endParaRPr lang="en-US" sz="13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00500" y="42291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028700" y="37719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cxnSp>
          <p:nvCxnSpPr>
            <p:cNvPr id="34" name="Straight Arrow Connector 33"/>
            <p:cNvCxnSpPr>
              <a:stCxn id="26" idx="2"/>
              <a:endCxn id="29" idx="6"/>
            </p:cNvCxnSpPr>
            <p:nvPr/>
          </p:nvCxnSpPr>
          <p:spPr>
            <a:xfrm rot="10800000">
              <a:off x="3829050" y="422910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lowchart: Connector 47"/>
            <p:cNvSpPr/>
            <p:nvPr/>
          </p:nvSpPr>
          <p:spPr>
            <a:xfrm>
              <a:off x="5772150" y="2400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229350" y="3371850"/>
              <a:ext cx="26000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300" dirty="0" smtClean="0"/>
                <a:t>ε</a:t>
              </a:r>
              <a:endParaRPr lang="en-US" sz="1300" dirty="0" smtClean="0"/>
            </a:p>
          </p:txBody>
        </p:sp>
      </p:grpSp>
      <p:cxnSp>
        <p:nvCxnSpPr>
          <p:cNvPr id="81" name="Straight Connector 80"/>
          <p:cNvCxnSpPr>
            <a:stCxn id="3" idx="0"/>
            <a:endCxn id="6" idx="0"/>
          </p:cNvCxnSpPr>
          <p:nvPr/>
        </p:nvCxnSpPr>
        <p:spPr>
          <a:xfrm rot="16200000" flipH="1">
            <a:off x="3314699" y="-1"/>
            <a:ext cx="1" cy="274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0"/>
            <a:ext cx="6400800" cy="3257550"/>
            <a:chOff x="171450" y="1657350"/>
            <a:chExt cx="6400800" cy="3257550"/>
          </a:xfrm>
        </p:grpSpPr>
        <p:sp>
          <p:nvSpPr>
            <p:cNvPr id="2" name="Flowchart: Connector 1"/>
            <p:cNvSpPr/>
            <p:nvPr/>
          </p:nvSpPr>
          <p:spPr>
            <a:xfrm>
              <a:off x="457200" y="28003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Begin</a:t>
              </a:r>
              <a:endParaRPr lang="en-US" sz="1300" dirty="0"/>
            </a:p>
          </p:txBody>
        </p:sp>
        <p:sp>
          <p:nvSpPr>
            <p:cNvPr id="3" name="Flowchart: Connector 2"/>
            <p:cNvSpPr/>
            <p:nvPr/>
          </p:nvSpPr>
          <p:spPr>
            <a:xfrm>
              <a:off x="394335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Straight Arrow Connector 3"/>
            <p:cNvCxnSpPr>
              <a:endCxn id="2" idx="2"/>
            </p:cNvCxnSpPr>
            <p:nvPr/>
          </p:nvCxnSpPr>
          <p:spPr>
            <a:xfrm>
              <a:off x="171450" y="325755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2" idx="6"/>
              <a:endCxn id="22" idx="2"/>
            </p:cNvCxnSpPr>
            <p:nvPr/>
          </p:nvCxnSpPr>
          <p:spPr>
            <a:xfrm>
              <a:off x="1371600" y="3257550"/>
              <a:ext cx="8572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lowchart: Connector 5"/>
            <p:cNvSpPr/>
            <p:nvPr/>
          </p:nvSpPr>
          <p:spPr>
            <a:xfrm>
              <a:off x="565785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End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150" y="325755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600200" y="32575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71850" y="32575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3028950" y="40005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cxnSp>
          <p:nvCxnSpPr>
            <p:cNvPr id="11" name="Straight Arrow Connector 10"/>
            <p:cNvCxnSpPr>
              <a:stCxn id="3" idx="6"/>
              <a:endCxn id="6" idx="2"/>
            </p:cNvCxnSpPr>
            <p:nvPr/>
          </p:nvCxnSpPr>
          <p:spPr>
            <a:xfrm>
              <a:off x="4857750" y="3257550"/>
              <a:ext cx="8001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owchart: Connector 21"/>
            <p:cNvSpPr/>
            <p:nvPr/>
          </p:nvSpPr>
          <p:spPr>
            <a:xfrm>
              <a:off x="222885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2" idx="6"/>
              <a:endCxn id="3" idx="2"/>
            </p:cNvCxnSpPr>
            <p:nvPr/>
          </p:nvCxnSpPr>
          <p:spPr>
            <a:xfrm>
              <a:off x="3143250" y="3257550"/>
              <a:ext cx="8001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086350" y="32575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1371600" y="1657350"/>
              <a:ext cx="4229100" cy="16002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0" y="0"/>
            <a:ext cx="6800850" cy="6858000"/>
            <a:chOff x="857250" y="666750"/>
            <a:chExt cx="6800850" cy="6858000"/>
          </a:xfrm>
        </p:grpSpPr>
        <p:sp>
          <p:nvSpPr>
            <p:cNvPr id="2" name="Flowchart: Connector 1"/>
            <p:cNvSpPr/>
            <p:nvPr/>
          </p:nvSpPr>
          <p:spPr>
            <a:xfrm>
              <a:off x="857250" y="38100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Begin</a:t>
              </a:r>
              <a:endParaRPr lang="en-US" sz="1300" dirty="0"/>
            </a:p>
          </p:txBody>
        </p:sp>
        <p:sp>
          <p:nvSpPr>
            <p:cNvPr id="3" name="Flowchart: Connector 2"/>
            <p:cNvSpPr/>
            <p:nvPr/>
          </p:nvSpPr>
          <p:spPr>
            <a:xfrm>
              <a:off x="5257800" y="30861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Straight Arrow Connector 3"/>
            <p:cNvCxnSpPr>
              <a:endCxn id="30" idx="2"/>
            </p:cNvCxnSpPr>
            <p:nvPr/>
          </p:nvCxnSpPr>
          <p:spPr>
            <a:xfrm>
              <a:off x="3543300" y="211455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2" idx="6"/>
              <a:endCxn id="12" idx="2"/>
            </p:cNvCxnSpPr>
            <p:nvPr/>
          </p:nvCxnSpPr>
          <p:spPr>
            <a:xfrm flipV="1">
              <a:off x="1771650" y="3543300"/>
              <a:ext cx="1028700" cy="7239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3429000" y="211455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286000" y="38671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86250" y="35433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3943350" y="66103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cxnSp>
          <p:nvCxnSpPr>
            <p:cNvPr id="11" name="Straight Arrow Connector 10"/>
            <p:cNvCxnSpPr>
              <a:stCxn id="3" idx="6"/>
              <a:endCxn id="31" idx="2"/>
            </p:cNvCxnSpPr>
            <p:nvPr/>
          </p:nvCxnSpPr>
          <p:spPr>
            <a:xfrm>
              <a:off x="6172200" y="3543300"/>
              <a:ext cx="571500" cy="7810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2800350" y="30861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6"/>
              <a:endCxn id="3" idx="2"/>
            </p:cNvCxnSpPr>
            <p:nvPr/>
          </p:nvCxnSpPr>
          <p:spPr>
            <a:xfrm>
              <a:off x="3714750" y="3543300"/>
              <a:ext cx="1543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400800" y="35242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 flipV="1">
              <a:off x="1771650" y="4267200"/>
              <a:ext cx="4914900" cy="8763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3829050" y="1657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Begin’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6743700" y="38671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End</a:t>
              </a:r>
              <a:endParaRPr lang="en-US" sz="1300" dirty="0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3143250" y="54102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Entry’</a:t>
              </a:r>
              <a:endParaRPr lang="en-US" sz="1300" dirty="0"/>
            </a:p>
          </p:txBody>
        </p:sp>
        <p:sp>
          <p:nvSpPr>
            <p:cNvPr id="43" name="Flowchart: Connector 42"/>
            <p:cNvSpPr/>
            <p:nvPr/>
          </p:nvSpPr>
          <p:spPr>
            <a:xfrm>
              <a:off x="4743450" y="54102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Exit’</a:t>
              </a:r>
              <a:endParaRPr lang="en-US" sz="1300" dirty="0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3943350" y="39433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End’</a:t>
              </a:r>
              <a:endParaRPr lang="en-US" sz="1300" dirty="0"/>
            </a:p>
          </p:txBody>
        </p:sp>
        <p:cxnSp>
          <p:nvCxnSpPr>
            <p:cNvPr id="45" name="Straight Arrow Connector 44"/>
            <p:cNvCxnSpPr>
              <a:stCxn id="30" idx="3"/>
              <a:endCxn id="12" idx="1"/>
            </p:cNvCxnSpPr>
            <p:nvPr/>
          </p:nvCxnSpPr>
          <p:spPr>
            <a:xfrm rot="5400000">
              <a:off x="3057525" y="2314575"/>
              <a:ext cx="782172" cy="1028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200400" y="251460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cxnSp>
          <p:nvCxnSpPr>
            <p:cNvPr id="49" name="Straight Arrow Connector 48"/>
            <p:cNvCxnSpPr>
              <a:stCxn id="42" idx="6"/>
              <a:endCxn id="43" idx="2"/>
            </p:cNvCxnSpPr>
            <p:nvPr/>
          </p:nvCxnSpPr>
          <p:spPr>
            <a:xfrm>
              <a:off x="4057650" y="5867400"/>
              <a:ext cx="685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229100" y="58674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cxnSp>
          <p:nvCxnSpPr>
            <p:cNvPr id="56" name="Straight Arrow Connector 55"/>
            <p:cNvCxnSpPr>
              <a:stCxn id="3" idx="4"/>
              <a:endCxn id="44" idx="6"/>
            </p:cNvCxnSpPr>
            <p:nvPr/>
          </p:nvCxnSpPr>
          <p:spPr>
            <a:xfrm rot="5400000">
              <a:off x="5086350" y="3771900"/>
              <a:ext cx="400050" cy="8572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257800" y="41719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3" idx="1"/>
              <a:endCxn id="30" idx="5"/>
            </p:cNvCxnSpPr>
            <p:nvPr/>
          </p:nvCxnSpPr>
          <p:spPr>
            <a:xfrm rot="16200000" flipV="1">
              <a:off x="4609539" y="2437839"/>
              <a:ext cx="782172" cy="7821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4686300" y="285750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cxnSp>
          <p:nvCxnSpPr>
            <p:cNvPr id="83" name="Straight Arrow Connector 82"/>
            <p:cNvCxnSpPr>
              <a:stCxn id="3" idx="0"/>
              <a:endCxn id="30" idx="6"/>
            </p:cNvCxnSpPr>
            <p:nvPr/>
          </p:nvCxnSpPr>
          <p:spPr>
            <a:xfrm rot="16200000" flipV="1">
              <a:off x="4743450" y="2114550"/>
              <a:ext cx="971550" cy="9715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257800" y="2457450"/>
              <a:ext cx="40005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88" name="Freeform 87"/>
            <p:cNvSpPr/>
            <p:nvPr/>
          </p:nvSpPr>
          <p:spPr>
            <a:xfrm flipV="1">
              <a:off x="3943350" y="2457450"/>
              <a:ext cx="685800" cy="51435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1771650" y="666750"/>
              <a:ext cx="3384550" cy="3600450"/>
            </a:xfrm>
            <a:custGeom>
              <a:avLst/>
              <a:gdLst>
                <a:gd name="connsiteX0" fmla="*/ 0 w 4429125"/>
                <a:gd name="connsiteY0" fmla="*/ 3533775 h 3533775"/>
                <a:gd name="connsiteX1" fmla="*/ 2886075 w 4429125"/>
                <a:gd name="connsiteY1" fmla="*/ 0 h 3533775"/>
                <a:gd name="connsiteX2" fmla="*/ 4429125 w 4429125"/>
                <a:gd name="connsiteY2" fmla="*/ 514350 h 3533775"/>
                <a:gd name="connsiteX3" fmla="*/ 3457575 w 4429125"/>
                <a:gd name="connsiteY3" fmla="*/ 1400175 h 3533775"/>
                <a:gd name="connsiteX0" fmla="*/ 0 w 4429125"/>
                <a:gd name="connsiteY0" fmla="*/ 3257550 h 3257550"/>
                <a:gd name="connsiteX1" fmla="*/ 2390775 w 4429125"/>
                <a:gd name="connsiteY1" fmla="*/ 0 h 3257550"/>
                <a:gd name="connsiteX2" fmla="*/ 4429125 w 4429125"/>
                <a:gd name="connsiteY2" fmla="*/ 238125 h 3257550"/>
                <a:gd name="connsiteX3" fmla="*/ 3457575 w 4429125"/>
                <a:gd name="connsiteY3" fmla="*/ 1123950 h 3257550"/>
                <a:gd name="connsiteX0" fmla="*/ 0 w 3762375"/>
                <a:gd name="connsiteY0" fmla="*/ 3257550 h 3257550"/>
                <a:gd name="connsiteX1" fmla="*/ 2390775 w 3762375"/>
                <a:gd name="connsiteY1" fmla="*/ 0 h 3257550"/>
                <a:gd name="connsiteX2" fmla="*/ 3762375 w 3762375"/>
                <a:gd name="connsiteY2" fmla="*/ 342899 h 3257550"/>
                <a:gd name="connsiteX3" fmla="*/ 3457575 w 3762375"/>
                <a:gd name="connsiteY3" fmla="*/ 1123950 h 3257550"/>
                <a:gd name="connsiteX0" fmla="*/ 0 w 3762375"/>
                <a:gd name="connsiteY0" fmla="*/ 3143251 h 3143251"/>
                <a:gd name="connsiteX1" fmla="*/ 2390775 w 3762375"/>
                <a:gd name="connsiteY1" fmla="*/ 0 h 3143251"/>
                <a:gd name="connsiteX2" fmla="*/ 3762375 w 3762375"/>
                <a:gd name="connsiteY2" fmla="*/ 228600 h 3143251"/>
                <a:gd name="connsiteX3" fmla="*/ 3457575 w 3762375"/>
                <a:gd name="connsiteY3" fmla="*/ 1009651 h 3143251"/>
                <a:gd name="connsiteX0" fmla="*/ 0 w 3762375"/>
                <a:gd name="connsiteY0" fmla="*/ 2971801 h 2971801"/>
                <a:gd name="connsiteX1" fmla="*/ 2390775 w 3762375"/>
                <a:gd name="connsiteY1" fmla="*/ 0 h 2971801"/>
                <a:gd name="connsiteX2" fmla="*/ 3762375 w 3762375"/>
                <a:gd name="connsiteY2" fmla="*/ 57150 h 2971801"/>
                <a:gd name="connsiteX3" fmla="*/ 3457575 w 3762375"/>
                <a:gd name="connsiteY3" fmla="*/ 838201 h 2971801"/>
                <a:gd name="connsiteX0" fmla="*/ 0 w 3762375"/>
                <a:gd name="connsiteY0" fmla="*/ 2971801 h 2971801"/>
                <a:gd name="connsiteX1" fmla="*/ 2390775 w 3762375"/>
                <a:gd name="connsiteY1" fmla="*/ 0 h 2971801"/>
                <a:gd name="connsiteX2" fmla="*/ 3762375 w 3762375"/>
                <a:gd name="connsiteY2" fmla="*/ 57150 h 2971801"/>
                <a:gd name="connsiteX3" fmla="*/ 3457575 w 3762375"/>
                <a:gd name="connsiteY3" fmla="*/ 838201 h 2971801"/>
                <a:gd name="connsiteX0" fmla="*/ 0 w 4022725"/>
                <a:gd name="connsiteY0" fmla="*/ 2971801 h 2971801"/>
                <a:gd name="connsiteX1" fmla="*/ 2390775 w 4022725"/>
                <a:gd name="connsiteY1" fmla="*/ 0 h 2971801"/>
                <a:gd name="connsiteX2" fmla="*/ 3762375 w 4022725"/>
                <a:gd name="connsiteY2" fmla="*/ 57150 h 2971801"/>
                <a:gd name="connsiteX3" fmla="*/ 3457575 w 4022725"/>
                <a:gd name="connsiteY3" fmla="*/ 838201 h 2971801"/>
                <a:gd name="connsiteX0" fmla="*/ 0 w 4022725"/>
                <a:gd name="connsiteY0" fmla="*/ 3362326 h 3362326"/>
                <a:gd name="connsiteX1" fmla="*/ 2390775 w 4022725"/>
                <a:gd name="connsiteY1" fmla="*/ 390525 h 3362326"/>
                <a:gd name="connsiteX2" fmla="*/ 3762375 w 4022725"/>
                <a:gd name="connsiteY2" fmla="*/ 447675 h 3362326"/>
                <a:gd name="connsiteX3" fmla="*/ 3457575 w 4022725"/>
                <a:gd name="connsiteY3" fmla="*/ 1228726 h 3362326"/>
                <a:gd name="connsiteX0" fmla="*/ 0 w 4022725"/>
                <a:gd name="connsiteY0" fmla="*/ 3362326 h 3362326"/>
                <a:gd name="connsiteX1" fmla="*/ 2390775 w 4022725"/>
                <a:gd name="connsiteY1" fmla="*/ 390525 h 3362326"/>
                <a:gd name="connsiteX2" fmla="*/ 3762375 w 4022725"/>
                <a:gd name="connsiteY2" fmla="*/ 447675 h 3362326"/>
                <a:gd name="connsiteX3" fmla="*/ 3457575 w 4022725"/>
                <a:gd name="connsiteY3" fmla="*/ 1228726 h 3362326"/>
                <a:gd name="connsiteX0" fmla="*/ 0 w 4022725"/>
                <a:gd name="connsiteY0" fmla="*/ 3362326 h 3362326"/>
                <a:gd name="connsiteX1" fmla="*/ 2390775 w 4022725"/>
                <a:gd name="connsiteY1" fmla="*/ 390525 h 3362326"/>
                <a:gd name="connsiteX2" fmla="*/ 3762375 w 4022725"/>
                <a:gd name="connsiteY2" fmla="*/ 447675 h 3362326"/>
                <a:gd name="connsiteX3" fmla="*/ 3457575 w 4022725"/>
                <a:gd name="connsiteY3" fmla="*/ 1228726 h 3362326"/>
                <a:gd name="connsiteX0" fmla="*/ 0 w 3765550"/>
                <a:gd name="connsiteY0" fmla="*/ 3362326 h 3362326"/>
                <a:gd name="connsiteX1" fmla="*/ 2390775 w 3765550"/>
                <a:gd name="connsiteY1" fmla="*/ 390525 h 3362326"/>
                <a:gd name="connsiteX2" fmla="*/ 3762375 w 3765550"/>
                <a:gd name="connsiteY2" fmla="*/ 447675 h 3362326"/>
                <a:gd name="connsiteX3" fmla="*/ 3457575 w 3765550"/>
                <a:gd name="connsiteY3" fmla="*/ 1228726 h 3362326"/>
                <a:gd name="connsiteX0" fmla="*/ 0 w 3765550"/>
                <a:gd name="connsiteY0" fmla="*/ 3276601 h 3276601"/>
                <a:gd name="connsiteX1" fmla="*/ 2390775 w 3765550"/>
                <a:gd name="connsiteY1" fmla="*/ 304800 h 3276601"/>
                <a:gd name="connsiteX2" fmla="*/ 3762375 w 3765550"/>
                <a:gd name="connsiteY2" fmla="*/ 361950 h 3276601"/>
                <a:gd name="connsiteX3" fmla="*/ 3457575 w 3765550"/>
                <a:gd name="connsiteY3" fmla="*/ 1143001 h 3276601"/>
                <a:gd name="connsiteX0" fmla="*/ 0 w 3984625"/>
                <a:gd name="connsiteY0" fmla="*/ 3276601 h 3276601"/>
                <a:gd name="connsiteX1" fmla="*/ 2390775 w 3984625"/>
                <a:gd name="connsiteY1" fmla="*/ 304800 h 3276601"/>
                <a:gd name="connsiteX2" fmla="*/ 3762375 w 3984625"/>
                <a:gd name="connsiteY2" fmla="*/ 361950 h 3276601"/>
                <a:gd name="connsiteX3" fmla="*/ 3457575 w 3984625"/>
                <a:gd name="connsiteY3" fmla="*/ 1143001 h 3276601"/>
                <a:gd name="connsiteX0" fmla="*/ 0 w 3756025"/>
                <a:gd name="connsiteY0" fmla="*/ 3390901 h 3390901"/>
                <a:gd name="connsiteX1" fmla="*/ 2390775 w 3756025"/>
                <a:gd name="connsiteY1" fmla="*/ 419100 h 3390901"/>
                <a:gd name="connsiteX2" fmla="*/ 3533775 w 3756025"/>
                <a:gd name="connsiteY2" fmla="*/ 361950 h 3390901"/>
                <a:gd name="connsiteX3" fmla="*/ 3457575 w 3756025"/>
                <a:gd name="connsiteY3" fmla="*/ 1257301 h 3390901"/>
                <a:gd name="connsiteX0" fmla="*/ 0 w 3756025"/>
                <a:gd name="connsiteY0" fmla="*/ 3343276 h 3343276"/>
                <a:gd name="connsiteX1" fmla="*/ 2390775 w 3756025"/>
                <a:gd name="connsiteY1" fmla="*/ 371475 h 3343276"/>
                <a:gd name="connsiteX2" fmla="*/ 3533775 w 3756025"/>
                <a:gd name="connsiteY2" fmla="*/ 314325 h 3343276"/>
                <a:gd name="connsiteX3" fmla="*/ 3457575 w 3756025"/>
                <a:gd name="connsiteY3" fmla="*/ 1209676 h 3343276"/>
                <a:gd name="connsiteX0" fmla="*/ 0 w 3660775"/>
                <a:gd name="connsiteY0" fmla="*/ 3343276 h 3343276"/>
                <a:gd name="connsiteX1" fmla="*/ 2390775 w 3660775"/>
                <a:gd name="connsiteY1" fmla="*/ 371475 h 3343276"/>
                <a:gd name="connsiteX2" fmla="*/ 3533775 w 3660775"/>
                <a:gd name="connsiteY2" fmla="*/ 314325 h 3343276"/>
                <a:gd name="connsiteX3" fmla="*/ 3457575 w 3660775"/>
                <a:gd name="connsiteY3" fmla="*/ 1209676 h 3343276"/>
                <a:gd name="connsiteX0" fmla="*/ 0 w 3717925"/>
                <a:gd name="connsiteY0" fmla="*/ 3286127 h 3286127"/>
                <a:gd name="connsiteX1" fmla="*/ 2390775 w 3717925"/>
                <a:gd name="connsiteY1" fmla="*/ 314326 h 3286127"/>
                <a:gd name="connsiteX2" fmla="*/ 3590925 w 3717925"/>
                <a:gd name="connsiteY2" fmla="*/ 314325 h 3286127"/>
                <a:gd name="connsiteX3" fmla="*/ 3457575 w 3717925"/>
                <a:gd name="connsiteY3" fmla="*/ 1152527 h 3286127"/>
                <a:gd name="connsiteX0" fmla="*/ 0 w 3775075"/>
                <a:gd name="connsiteY0" fmla="*/ 3286127 h 3286127"/>
                <a:gd name="connsiteX1" fmla="*/ 2390775 w 3775075"/>
                <a:gd name="connsiteY1" fmla="*/ 314326 h 3286127"/>
                <a:gd name="connsiteX2" fmla="*/ 3648075 w 3775075"/>
                <a:gd name="connsiteY2" fmla="*/ 314325 h 3286127"/>
                <a:gd name="connsiteX3" fmla="*/ 3457575 w 3775075"/>
                <a:gd name="connsiteY3" fmla="*/ 1152527 h 3286127"/>
                <a:gd name="connsiteX0" fmla="*/ 0 w 3775075"/>
                <a:gd name="connsiteY0" fmla="*/ 3409952 h 3409952"/>
                <a:gd name="connsiteX1" fmla="*/ 2390775 w 3775075"/>
                <a:gd name="connsiteY1" fmla="*/ 438151 h 3409952"/>
                <a:gd name="connsiteX2" fmla="*/ 3648075 w 3775075"/>
                <a:gd name="connsiteY2" fmla="*/ 438150 h 3409952"/>
                <a:gd name="connsiteX3" fmla="*/ 3457575 w 3775075"/>
                <a:gd name="connsiteY3" fmla="*/ 1276352 h 3409952"/>
                <a:gd name="connsiteX0" fmla="*/ 0 w 3775075"/>
                <a:gd name="connsiteY0" fmla="*/ 3562352 h 3562352"/>
                <a:gd name="connsiteX1" fmla="*/ 2390775 w 3775075"/>
                <a:gd name="connsiteY1" fmla="*/ 590551 h 3562352"/>
                <a:gd name="connsiteX2" fmla="*/ 3648075 w 3775075"/>
                <a:gd name="connsiteY2" fmla="*/ 590550 h 3562352"/>
                <a:gd name="connsiteX3" fmla="*/ 3457575 w 3775075"/>
                <a:gd name="connsiteY3" fmla="*/ 1428752 h 3562352"/>
                <a:gd name="connsiteX0" fmla="*/ 0 w 3832225"/>
                <a:gd name="connsiteY0" fmla="*/ 3619502 h 3619502"/>
                <a:gd name="connsiteX1" fmla="*/ 2390775 w 3832225"/>
                <a:gd name="connsiteY1" fmla="*/ 647701 h 3619502"/>
                <a:gd name="connsiteX2" fmla="*/ 3705225 w 3832225"/>
                <a:gd name="connsiteY2" fmla="*/ 590550 h 3619502"/>
                <a:gd name="connsiteX3" fmla="*/ 3457575 w 3832225"/>
                <a:gd name="connsiteY3" fmla="*/ 1485902 h 361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2225" h="3619502">
                  <a:moveTo>
                    <a:pt x="0" y="3619502"/>
                  </a:moveTo>
                  <a:cubicBezTo>
                    <a:pt x="796925" y="2628902"/>
                    <a:pt x="1584325" y="1419226"/>
                    <a:pt x="2390775" y="647701"/>
                  </a:cubicBezTo>
                  <a:cubicBezTo>
                    <a:pt x="2676525" y="438151"/>
                    <a:pt x="3238500" y="0"/>
                    <a:pt x="3705225" y="590550"/>
                  </a:cubicBezTo>
                  <a:cubicBezTo>
                    <a:pt x="3832225" y="850900"/>
                    <a:pt x="3559175" y="1225552"/>
                    <a:pt x="3457575" y="1485902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3870267" y="2466975"/>
              <a:ext cx="1114779" cy="1905000"/>
            </a:xfrm>
            <a:custGeom>
              <a:avLst/>
              <a:gdLst>
                <a:gd name="connsiteX0" fmla="*/ 9525 w 1019175"/>
                <a:gd name="connsiteY0" fmla="*/ 0 h 1905000"/>
                <a:gd name="connsiteX1" fmla="*/ 0 w 1019175"/>
                <a:gd name="connsiteY1" fmla="*/ 971550 h 1905000"/>
                <a:gd name="connsiteX2" fmla="*/ 1019175 w 1019175"/>
                <a:gd name="connsiteY2" fmla="*/ 971550 h 1905000"/>
                <a:gd name="connsiteX3" fmla="*/ 971550 w 1019175"/>
                <a:gd name="connsiteY3" fmla="*/ 1905000 h 1905000"/>
                <a:gd name="connsiteX0" fmla="*/ 9525 w 971550"/>
                <a:gd name="connsiteY0" fmla="*/ 0 h 1905000"/>
                <a:gd name="connsiteX1" fmla="*/ 0 w 971550"/>
                <a:gd name="connsiteY1" fmla="*/ 971550 h 1905000"/>
                <a:gd name="connsiteX2" fmla="*/ 960936 w 971550"/>
                <a:gd name="connsiteY2" fmla="*/ 962025 h 1905000"/>
                <a:gd name="connsiteX3" fmla="*/ 971550 w 971550"/>
                <a:gd name="connsiteY3" fmla="*/ 1905000 h 1905000"/>
                <a:gd name="connsiteX0" fmla="*/ 9525 w 1061538"/>
                <a:gd name="connsiteY0" fmla="*/ 0 h 1905000"/>
                <a:gd name="connsiteX1" fmla="*/ 0 w 1061538"/>
                <a:gd name="connsiteY1" fmla="*/ 971550 h 1905000"/>
                <a:gd name="connsiteX2" fmla="*/ 960936 w 1061538"/>
                <a:gd name="connsiteY2" fmla="*/ 962025 h 1905000"/>
                <a:gd name="connsiteX3" fmla="*/ 971550 w 1061538"/>
                <a:gd name="connsiteY3" fmla="*/ 1905000 h 1905000"/>
                <a:gd name="connsiteX0" fmla="*/ 9525 w 1061538"/>
                <a:gd name="connsiteY0" fmla="*/ 0 h 1905000"/>
                <a:gd name="connsiteX1" fmla="*/ 0 w 1061538"/>
                <a:gd name="connsiteY1" fmla="*/ 971550 h 1905000"/>
                <a:gd name="connsiteX2" fmla="*/ 960936 w 1061538"/>
                <a:gd name="connsiteY2" fmla="*/ 962025 h 1905000"/>
                <a:gd name="connsiteX3" fmla="*/ 971550 w 1061538"/>
                <a:gd name="connsiteY3" fmla="*/ 1905000 h 1905000"/>
                <a:gd name="connsiteX0" fmla="*/ 9525 w 1061538"/>
                <a:gd name="connsiteY0" fmla="*/ 0 h 1905000"/>
                <a:gd name="connsiteX1" fmla="*/ 0 w 1061538"/>
                <a:gd name="connsiteY1" fmla="*/ 971550 h 1905000"/>
                <a:gd name="connsiteX2" fmla="*/ 960936 w 1061538"/>
                <a:gd name="connsiteY2" fmla="*/ 962025 h 1905000"/>
                <a:gd name="connsiteX3" fmla="*/ 971550 w 1061538"/>
                <a:gd name="connsiteY3" fmla="*/ 1905000 h 1905000"/>
                <a:gd name="connsiteX0" fmla="*/ 113120 w 1165133"/>
                <a:gd name="connsiteY0" fmla="*/ 0 h 1905000"/>
                <a:gd name="connsiteX1" fmla="*/ 103595 w 1165133"/>
                <a:gd name="connsiteY1" fmla="*/ 971550 h 1905000"/>
                <a:gd name="connsiteX2" fmla="*/ 1064531 w 1165133"/>
                <a:gd name="connsiteY2" fmla="*/ 962025 h 1905000"/>
                <a:gd name="connsiteX3" fmla="*/ 1075145 w 1165133"/>
                <a:gd name="connsiteY3" fmla="*/ 1905000 h 1905000"/>
                <a:gd name="connsiteX0" fmla="*/ 3175 w 1055188"/>
                <a:gd name="connsiteY0" fmla="*/ 0 h 1905000"/>
                <a:gd name="connsiteX1" fmla="*/ 139248 w 1055188"/>
                <a:gd name="connsiteY1" fmla="*/ 962025 h 1905000"/>
                <a:gd name="connsiteX2" fmla="*/ 954586 w 1055188"/>
                <a:gd name="connsiteY2" fmla="*/ 962025 h 1905000"/>
                <a:gd name="connsiteX3" fmla="*/ 965200 w 1055188"/>
                <a:gd name="connsiteY3" fmla="*/ 1905000 h 1905000"/>
                <a:gd name="connsiteX0" fmla="*/ 3175 w 965200"/>
                <a:gd name="connsiteY0" fmla="*/ 0 h 1905000"/>
                <a:gd name="connsiteX1" fmla="*/ 139248 w 965200"/>
                <a:gd name="connsiteY1" fmla="*/ 962025 h 1905000"/>
                <a:gd name="connsiteX2" fmla="*/ 838111 w 965200"/>
                <a:gd name="connsiteY2" fmla="*/ 1133475 h 1905000"/>
                <a:gd name="connsiteX3" fmla="*/ 965200 w 965200"/>
                <a:gd name="connsiteY3" fmla="*/ 1905000 h 1905000"/>
                <a:gd name="connsiteX0" fmla="*/ 93705 w 1055730"/>
                <a:gd name="connsiteY0" fmla="*/ 0 h 1905000"/>
                <a:gd name="connsiteX1" fmla="*/ 229778 w 1055730"/>
                <a:gd name="connsiteY1" fmla="*/ 962025 h 1905000"/>
                <a:gd name="connsiteX2" fmla="*/ 928641 w 1055730"/>
                <a:gd name="connsiteY2" fmla="*/ 1133475 h 1905000"/>
                <a:gd name="connsiteX3" fmla="*/ 1055730 w 1055730"/>
                <a:gd name="connsiteY3" fmla="*/ 1905000 h 1905000"/>
                <a:gd name="connsiteX0" fmla="*/ 93705 w 1055730"/>
                <a:gd name="connsiteY0" fmla="*/ 0 h 1905000"/>
                <a:gd name="connsiteX1" fmla="*/ 229778 w 1055730"/>
                <a:gd name="connsiteY1" fmla="*/ 962025 h 1905000"/>
                <a:gd name="connsiteX2" fmla="*/ 928641 w 1055730"/>
                <a:gd name="connsiteY2" fmla="*/ 1133475 h 1905000"/>
                <a:gd name="connsiteX3" fmla="*/ 1055730 w 1055730"/>
                <a:gd name="connsiteY3" fmla="*/ 1905000 h 1905000"/>
                <a:gd name="connsiteX0" fmla="*/ 35466 w 997491"/>
                <a:gd name="connsiteY0" fmla="*/ 0 h 1905000"/>
                <a:gd name="connsiteX1" fmla="*/ 171539 w 997491"/>
                <a:gd name="connsiteY1" fmla="*/ 962025 h 1905000"/>
                <a:gd name="connsiteX2" fmla="*/ 870402 w 997491"/>
                <a:gd name="connsiteY2" fmla="*/ 1133475 h 1905000"/>
                <a:gd name="connsiteX3" fmla="*/ 997491 w 997491"/>
                <a:gd name="connsiteY3" fmla="*/ 1905000 h 1905000"/>
                <a:gd name="connsiteX0" fmla="*/ 35466 w 997491"/>
                <a:gd name="connsiteY0" fmla="*/ 0 h 1905000"/>
                <a:gd name="connsiteX1" fmla="*/ 171539 w 997491"/>
                <a:gd name="connsiteY1" fmla="*/ 962025 h 1905000"/>
                <a:gd name="connsiteX2" fmla="*/ 870402 w 997491"/>
                <a:gd name="connsiteY2" fmla="*/ 1133475 h 1905000"/>
                <a:gd name="connsiteX3" fmla="*/ 997491 w 997491"/>
                <a:gd name="connsiteY3" fmla="*/ 1905000 h 1905000"/>
                <a:gd name="connsiteX0" fmla="*/ 35466 w 1068068"/>
                <a:gd name="connsiteY0" fmla="*/ 0 h 1905000"/>
                <a:gd name="connsiteX1" fmla="*/ 171539 w 1068068"/>
                <a:gd name="connsiteY1" fmla="*/ 962025 h 1905000"/>
                <a:gd name="connsiteX2" fmla="*/ 870402 w 1068068"/>
                <a:gd name="connsiteY2" fmla="*/ 1133475 h 1905000"/>
                <a:gd name="connsiteX3" fmla="*/ 997491 w 1068068"/>
                <a:gd name="connsiteY3" fmla="*/ 1905000 h 1905000"/>
                <a:gd name="connsiteX0" fmla="*/ 3175 w 1035777"/>
                <a:gd name="connsiteY0" fmla="*/ 0 h 1905000"/>
                <a:gd name="connsiteX1" fmla="*/ 313964 w 1035777"/>
                <a:gd name="connsiteY1" fmla="*/ 904875 h 1905000"/>
                <a:gd name="connsiteX2" fmla="*/ 838111 w 1035777"/>
                <a:gd name="connsiteY2" fmla="*/ 1133475 h 1905000"/>
                <a:gd name="connsiteX3" fmla="*/ 965200 w 1035777"/>
                <a:gd name="connsiteY3" fmla="*/ 1905000 h 1905000"/>
                <a:gd name="connsiteX0" fmla="*/ 3175 w 965200"/>
                <a:gd name="connsiteY0" fmla="*/ 0 h 1905000"/>
                <a:gd name="connsiteX1" fmla="*/ 313964 w 965200"/>
                <a:gd name="connsiteY1" fmla="*/ 904875 h 1905000"/>
                <a:gd name="connsiteX2" fmla="*/ 721633 w 965200"/>
                <a:gd name="connsiteY2" fmla="*/ 1133475 h 1905000"/>
                <a:gd name="connsiteX3" fmla="*/ 965200 w 965200"/>
                <a:gd name="connsiteY3" fmla="*/ 1905000 h 1905000"/>
                <a:gd name="connsiteX0" fmla="*/ 3175 w 1035776"/>
                <a:gd name="connsiteY0" fmla="*/ 0 h 1905000"/>
                <a:gd name="connsiteX1" fmla="*/ 313964 w 1035776"/>
                <a:gd name="connsiteY1" fmla="*/ 904875 h 1905000"/>
                <a:gd name="connsiteX2" fmla="*/ 838110 w 1035776"/>
                <a:gd name="connsiteY2" fmla="*/ 1133475 h 1905000"/>
                <a:gd name="connsiteX3" fmla="*/ 965200 w 1035776"/>
                <a:gd name="connsiteY3" fmla="*/ 1905000 h 1905000"/>
                <a:gd name="connsiteX0" fmla="*/ 3175 w 965200"/>
                <a:gd name="connsiteY0" fmla="*/ 0 h 1905000"/>
                <a:gd name="connsiteX1" fmla="*/ 313964 w 965200"/>
                <a:gd name="connsiteY1" fmla="*/ 904875 h 1905000"/>
                <a:gd name="connsiteX2" fmla="*/ 838110 w 965200"/>
                <a:gd name="connsiteY2" fmla="*/ 1133475 h 1905000"/>
                <a:gd name="connsiteX3" fmla="*/ 965200 w 965200"/>
                <a:gd name="connsiteY3" fmla="*/ 1905000 h 1905000"/>
                <a:gd name="connsiteX0" fmla="*/ 3175 w 965200"/>
                <a:gd name="connsiteY0" fmla="*/ 0 h 1905000"/>
                <a:gd name="connsiteX1" fmla="*/ 313964 w 965200"/>
                <a:gd name="connsiteY1" fmla="*/ 904875 h 1905000"/>
                <a:gd name="connsiteX2" fmla="*/ 838110 w 965200"/>
                <a:gd name="connsiteY2" fmla="*/ 1133475 h 1905000"/>
                <a:gd name="connsiteX3" fmla="*/ 965200 w 965200"/>
                <a:gd name="connsiteY3" fmla="*/ 1905000 h 1905000"/>
                <a:gd name="connsiteX0" fmla="*/ 3175 w 965200"/>
                <a:gd name="connsiteY0" fmla="*/ 0 h 1905000"/>
                <a:gd name="connsiteX1" fmla="*/ 313964 w 965200"/>
                <a:gd name="connsiteY1" fmla="*/ 904875 h 1905000"/>
                <a:gd name="connsiteX2" fmla="*/ 779871 w 965200"/>
                <a:gd name="connsiteY2" fmla="*/ 1019175 h 1905000"/>
                <a:gd name="connsiteX3" fmla="*/ 965200 w 965200"/>
                <a:gd name="connsiteY3" fmla="*/ 1905000 h 1905000"/>
                <a:gd name="connsiteX0" fmla="*/ 3175 w 965200"/>
                <a:gd name="connsiteY0" fmla="*/ 0 h 1905000"/>
                <a:gd name="connsiteX1" fmla="*/ 313964 w 965200"/>
                <a:gd name="connsiteY1" fmla="*/ 904875 h 1905000"/>
                <a:gd name="connsiteX2" fmla="*/ 779871 w 965200"/>
                <a:gd name="connsiteY2" fmla="*/ 1019175 h 1905000"/>
                <a:gd name="connsiteX3" fmla="*/ 965200 w 965200"/>
                <a:gd name="connsiteY3" fmla="*/ 1905000 h 1905000"/>
                <a:gd name="connsiteX0" fmla="*/ 3175 w 965200"/>
                <a:gd name="connsiteY0" fmla="*/ 0 h 1905000"/>
                <a:gd name="connsiteX1" fmla="*/ 313964 w 965200"/>
                <a:gd name="connsiteY1" fmla="*/ 904875 h 1905000"/>
                <a:gd name="connsiteX2" fmla="*/ 779871 w 965200"/>
                <a:gd name="connsiteY2" fmla="*/ 1019175 h 1905000"/>
                <a:gd name="connsiteX3" fmla="*/ 965200 w 965200"/>
                <a:gd name="connsiteY3" fmla="*/ 1905000 h 1905000"/>
                <a:gd name="connsiteX0" fmla="*/ 3175 w 965200"/>
                <a:gd name="connsiteY0" fmla="*/ 0 h 1905000"/>
                <a:gd name="connsiteX1" fmla="*/ 313964 w 965200"/>
                <a:gd name="connsiteY1" fmla="*/ 904875 h 1905000"/>
                <a:gd name="connsiteX2" fmla="*/ 779871 w 965200"/>
                <a:gd name="connsiteY2" fmla="*/ 1019175 h 1905000"/>
                <a:gd name="connsiteX3" fmla="*/ 965200 w 965200"/>
                <a:gd name="connsiteY3" fmla="*/ 1905000 h 1905000"/>
                <a:gd name="connsiteX0" fmla="*/ 3175 w 1084308"/>
                <a:gd name="connsiteY0" fmla="*/ 0 h 1905000"/>
                <a:gd name="connsiteX1" fmla="*/ 313964 w 1084308"/>
                <a:gd name="connsiteY1" fmla="*/ 904875 h 1905000"/>
                <a:gd name="connsiteX2" fmla="*/ 779871 w 1084308"/>
                <a:gd name="connsiteY2" fmla="*/ 1019175 h 1905000"/>
                <a:gd name="connsiteX3" fmla="*/ 965200 w 1084308"/>
                <a:gd name="connsiteY3" fmla="*/ 1905000 h 1905000"/>
                <a:gd name="connsiteX0" fmla="*/ 35466 w 1116599"/>
                <a:gd name="connsiteY0" fmla="*/ 0 h 1905000"/>
                <a:gd name="connsiteX1" fmla="*/ 346255 w 1116599"/>
                <a:gd name="connsiteY1" fmla="*/ 904875 h 1905000"/>
                <a:gd name="connsiteX2" fmla="*/ 812162 w 1116599"/>
                <a:gd name="connsiteY2" fmla="*/ 1019175 h 1905000"/>
                <a:gd name="connsiteX3" fmla="*/ 997491 w 1116599"/>
                <a:gd name="connsiteY3" fmla="*/ 1905000 h 1905000"/>
                <a:gd name="connsiteX0" fmla="*/ 54879 w 1136012"/>
                <a:gd name="connsiteY0" fmla="*/ 0 h 1905000"/>
                <a:gd name="connsiteX1" fmla="*/ 365668 w 1136012"/>
                <a:gd name="connsiteY1" fmla="*/ 904875 h 1905000"/>
                <a:gd name="connsiteX2" fmla="*/ 831575 w 1136012"/>
                <a:gd name="connsiteY2" fmla="*/ 1019175 h 1905000"/>
                <a:gd name="connsiteX3" fmla="*/ 1016904 w 1136012"/>
                <a:gd name="connsiteY3" fmla="*/ 190500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6012" h="1905000">
                  <a:moveTo>
                    <a:pt x="54879" y="0"/>
                  </a:moveTo>
                  <a:cubicBezTo>
                    <a:pt x="51704" y="323850"/>
                    <a:pt x="0" y="733425"/>
                    <a:pt x="365668" y="904875"/>
                  </a:cubicBezTo>
                  <a:cubicBezTo>
                    <a:pt x="608329" y="968375"/>
                    <a:pt x="579210" y="917575"/>
                    <a:pt x="831575" y="1019175"/>
                  </a:cubicBezTo>
                  <a:cubicBezTo>
                    <a:pt x="1136012" y="1266825"/>
                    <a:pt x="1013366" y="1590675"/>
                    <a:pt x="1016904" y="19050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0" y="0"/>
            <a:ext cx="5429250" cy="3200400"/>
            <a:chOff x="0" y="0"/>
            <a:chExt cx="5429250" cy="3200400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0"/>
              <a:ext cx="5429250" cy="3200400"/>
              <a:chOff x="1371600" y="2057401"/>
              <a:chExt cx="5429250" cy="3200400"/>
            </a:xfrm>
          </p:grpSpPr>
          <p:sp>
            <p:nvSpPr>
              <p:cNvPr id="3" name="Flowchart: Connector 2"/>
              <p:cNvSpPr/>
              <p:nvPr/>
            </p:nvSpPr>
            <p:spPr>
              <a:xfrm>
                <a:off x="1657350" y="4343401"/>
                <a:ext cx="914400" cy="914400"/>
              </a:xfrm>
              <a:prstGeom prst="flowChartConnector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smtClean="0"/>
                  <a:t>Start</a:t>
                </a:r>
                <a:endParaRPr lang="en-US" sz="1300" dirty="0"/>
              </a:p>
            </p:txBody>
          </p:sp>
          <p:sp>
            <p:nvSpPr>
              <p:cNvPr id="4" name="Flowchart: Connector 3"/>
              <p:cNvSpPr/>
              <p:nvPr/>
            </p:nvSpPr>
            <p:spPr>
              <a:xfrm>
                <a:off x="1657350" y="3143251"/>
                <a:ext cx="914400" cy="9144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smtClean="0">
                    <a:solidFill>
                      <a:schemeClr val="tx1"/>
                    </a:solidFill>
                  </a:rPr>
                  <a:t>Call</a:t>
                </a:r>
                <a:endParaRPr lang="en-US" sz="1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Flowchart: Connector 4"/>
              <p:cNvSpPr/>
              <p:nvPr/>
            </p:nvSpPr>
            <p:spPr>
              <a:xfrm>
                <a:off x="3028950" y="2800351"/>
                <a:ext cx="914400" cy="9144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smtClean="0">
                    <a:solidFill>
                      <a:schemeClr val="tx1"/>
                    </a:solidFill>
                  </a:rPr>
                  <a:t>Entry</a:t>
                </a:r>
                <a:endParaRPr lang="en-US" sz="1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Flowchart: Connector 5"/>
              <p:cNvSpPr/>
              <p:nvPr/>
            </p:nvSpPr>
            <p:spPr>
              <a:xfrm>
                <a:off x="4457700" y="2800351"/>
                <a:ext cx="914400" cy="9144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smtClean="0">
                    <a:solidFill>
                      <a:schemeClr val="tx1"/>
                    </a:solidFill>
                  </a:rPr>
                  <a:t>Exit</a:t>
                </a:r>
                <a:endParaRPr lang="en-US" sz="1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endCxn id="3" idx="2"/>
              </p:cNvCxnSpPr>
              <p:nvPr/>
            </p:nvCxnSpPr>
            <p:spPr>
              <a:xfrm>
                <a:off x="1371600" y="4800601"/>
                <a:ext cx="28575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3" idx="0"/>
                <a:endCxn id="4" idx="4"/>
              </p:cNvCxnSpPr>
              <p:nvPr/>
            </p:nvCxnSpPr>
            <p:spPr>
              <a:xfrm rot="5400000" flipH="1" flipV="1">
                <a:off x="1971675" y="4200526"/>
                <a:ext cx="28575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4" idx="7"/>
                <a:endCxn id="5" idx="2"/>
              </p:cNvCxnSpPr>
              <p:nvPr/>
            </p:nvCxnSpPr>
            <p:spPr>
              <a:xfrm rot="5400000" flipH="1" flipV="1">
                <a:off x="2723589" y="2971802"/>
                <a:ext cx="19611" cy="5911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5" idx="6"/>
                <a:endCxn id="6" idx="2"/>
              </p:cNvCxnSpPr>
              <p:nvPr/>
            </p:nvCxnSpPr>
            <p:spPr>
              <a:xfrm>
                <a:off x="3943350" y="3257551"/>
                <a:ext cx="51435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6" idx="6"/>
                <a:endCxn id="13" idx="1"/>
              </p:cNvCxnSpPr>
              <p:nvPr/>
            </p:nvCxnSpPr>
            <p:spPr>
              <a:xfrm>
                <a:off x="5372100" y="3257551"/>
                <a:ext cx="648261" cy="196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Flowchart: Connector 12"/>
              <p:cNvSpPr/>
              <p:nvPr/>
            </p:nvSpPr>
            <p:spPr>
              <a:xfrm>
                <a:off x="5886450" y="3143251"/>
                <a:ext cx="914400" cy="914400"/>
              </a:xfrm>
              <a:prstGeom prst="flowChartConnector">
                <a:avLst/>
              </a:prstGeom>
              <a:solidFill>
                <a:schemeClr val="bg1"/>
              </a:solidFill>
              <a:ln w="8890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smtClean="0">
                    <a:solidFill>
                      <a:schemeClr val="tx1"/>
                    </a:solidFill>
                  </a:rPr>
                  <a:t>Return</a:t>
                </a: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rot="5400000">
                <a:off x="1257300" y="4800601"/>
                <a:ext cx="228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Freeform 15"/>
              <p:cNvSpPr/>
              <p:nvPr/>
            </p:nvSpPr>
            <p:spPr>
              <a:xfrm>
                <a:off x="2457450" y="2057401"/>
                <a:ext cx="3486150" cy="1200150"/>
              </a:xfrm>
              <a:custGeom>
                <a:avLst/>
                <a:gdLst>
                  <a:gd name="connsiteX0" fmla="*/ 0 w 3154017"/>
                  <a:gd name="connsiteY0" fmla="*/ 1577009 h 1577009"/>
                  <a:gd name="connsiteX1" fmla="*/ 1510748 w 3154017"/>
                  <a:gd name="connsiteY1" fmla="*/ 0 h 1577009"/>
                  <a:gd name="connsiteX2" fmla="*/ 3154017 w 3154017"/>
                  <a:gd name="connsiteY2" fmla="*/ 1577009 h 1577009"/>
                  <a:gd name="connsiteX0" fmla="*/ 0 w 3154017"/>
                  <a:gd name="connsiteY0" fmla="*/ 1259785 h 1259785"/>
                  <a:gd name="connsiteX1" fmla="*/ 1524000 w 3154017"/>
                  <a:gd name="connsiteY1" fmla="*/ 0 h 1259785"/>
                  <a:gd name="connsiteX2" fmla="*/ 3154017 w 3154017"/>
                  <a:gd name="connsiteY2" fmla="*/ 1259785 h 1259785"/>
                  <a:gd name="connsiteX0" fmla="*/ 86415 w 3240432"/>
                  <a:gd name="connsiteY0" fmla="*/ 1481759 h 1481759"/>
                  <a:gd name="connsiteX1" fmla="*/ 1610415 w 3240432"/>
                  <a:gd name="connsiteY1" fmla="*/ 221974 h 1481759"/>
                  <a:gd name="connsiteX2" fmla="*/ 3240432 w 3240432"/>
                  <a:gd name="connsiteY2" fmla="*/ 1481759 h 1481759"/>
                  <a:gd name="connsiteX0" fmla="*/ 86415 w 3534465"/>
                  <a:gd name="connsiteY0" fmla="*/ 1481759 h 1481759"/>
                  <a:gd name="connsiteX1" fmla="*/ 1610415 w 3534465"/>
                  <a:gd name="connsiteY1" fmla="*/ 221974 h 1481759"/>
                  <a:gd name="connsiteX2" fmla="*/ 3240432 w 3534465"/>
                  <a:gd name="connsiteY2" fmla="*/ 1481759 h 1481759"/>
                  <a:gd name="connsiteX0" fmla="*/ 86415 w 3534465"/>
                  <a:gd name="connsiteY0" fmla="*/ 1596059 h 1596059"/>
                  <a:gd name="connsiteX1" fmla="*/ 1610415 w 3534465"/>
                  <a:gd name="connsiteY1" fmla="*/ 221974 h 1596059"/>
                  <a:gd name="connsiteX2" fmla="*/ 3240432 w 3534465"/>
                  <a:gd name="connsiteY2" fmla="*/ 1596059 h 1596059"/>
                  <a:gd name="connsiteX0" fmla="*/ 86415 w 3406913"/>
                  <a:gd name="connsiteY0" fmla="*/ 1596059 h 1596059"/>
                  <a:gd name="connsiteX1" fmla="*/ 1610415 w 3406913"/>
                  <a:gd name="connsiteY1" fmla="*/ 221974 h 1596059"/>
                  <a:gd name="connsiteX2" fmla="*/ 3240432 w 3406913"/>
                  <a:gd name="connsiteY2" fmla="*/ 1596059 h 1596059"/>
                  <a:gd name="connsiteX0" fmla="*/ 0 w 3320498"/>
                  <a:gd name="connsiteY0" fmla="*/ 1530626 h 1530626"/>
                  <a:gd name="connsiteX1" fmla="*/ 1524000 w 3320498"/>
                  <a:gd name="connsiteY1" fmla="*/ 156541 h 1530626"/>
                  <a:gd name="connsiteX2" fmla="*/ 3154017 w 3320498"/>
                  <a:gd name="connsiteY2" fmla="*/ 1530626 h 1530626"/>
                  <a:gd name="connsiteX0" fmla="*/ 0 w 3154017"/>
                  <a:gd name="connsiteY0" fmla="*/ 1530626 h 1530626"/>
                  <a:gd name="connsiteX1" fmla="*/ 1524000 w 3154017"/>
                  <a:gd name="connsiteY1" fmla="*/ 156541 h 1530626"/>
                  <a:gd name="connsiteX2" fmla="*/ 3154017 w 3154017"/>
                  <a:gd name="connsiteY2" fmla="*/ 1530626 h 1530626"/>
                  <a:gd name="connsiteX0" fmla="*/ 0 w 3154017"/>
                  <a:gd name="connsiteY0" fmla="*/ 1359177 h 1359177"/>
                  <a:gd name="connsiteX1" fmla="*/ 1524000 w 3154017"/>
                  <a:gd name="connsiteY1" fmla="*/ 156541 h 1359177"/>
                  <a:gd name="connsiteX2" fmla="*/ 3154017 w 3154017"/>
                  <a:gd name="connsiteY2" fmla="*/ 1359177 h 1359177"/>
                  <a:gd name="connsiteX0" fmla="*/ 0 w 3154017"/>
                  <a:gd name="connsiteY0" fmla="*/ 1359177 h 1359177"/>
                  <a:gd name="connsiteX1" fmla="*/ 1524000 w 3154017"/>
                  <a:gd name="connsiteY1" fmla="*/ 156541 h 1359177"/>
                  <a:gd name="connsiteX2" fmla="*/ 3154017 w 3154017"/>
                  <a:gd name="connsiteY2" fmla="*/ 1359177 h 1359177"/>
                  <a:gd name="connsiteX0" fmla="*/ 0 w 3154017"/>
                  <a:gd name="connsiteY0" fmla="*/ 1202636 h 1202636"/>
                  <a:gd name="connsiteX1" fmla="*/ 1524000 w 3154017"/>
                  <a:gd name="connsiteY1" fmla="*/ 0 h 1202636"/>
                  <a:gd name="connsiteX2" fmla="*/ 3154017 w 3154017"/>
                  <a:gd name="connsiteY2" fmla="*/ 1202636 h 1202636"/>
                  <a:gd name="connsiteX0" fmla="*/ 0 w 3154017"/>
                  <a:gd name="connsiteY0" fmla="*/ 1333500 h 1333500"/>
                  <a:gd name="connsiteX1" fmla="*/ 1524000 w 3154017"/>
                  <a:gd name="connsiteY1" fmla="*/ 130864 h 1333500"/>
                  <a:gd name="connsiteX2" fmla="*/ 3154017 w 3154017"/>
                  <a:gd name="connsiteY2" fmla="*/ 1333500 h 1333500"/>
                  <a:gd name="connsiteX0" fmla="*/ 0 w 3154017"/>
                  <a:gd name="connsiteY0" fmla="*/ 1333500 h 1333500"/>
                  <a:gd name="connsiteX1" fmla="*/ 1524000 w 3154017"/>
                  <a:gd name="connsiteY1" fmla="*/ 130864 h 1333500"/>
                  <a:gd name="connsiteX2" fmla="*/ 3154017 w 3154017"/>
                  <a:gd name="connsiteY2" fmla="*/ 1333500 h 1333500"/>
                  <a:gd name="connsiteX0" fmla="*/ 0 w 3154017"/>
                  <a:gd name="connsiteY0" fmla="*/ 1202636 h 1202636"/>
                  <a:gd name="connsiteX1" fmla="*/ 1524000 w 3154017"/>
                  <a:gd name="connsiteY1" fmla="*/ 0 h 1202636"/>
                  <a:gd name="connsiteX2" fmla="*/ 3154017 w 3154017"/>
                  <a:gd name="connsiteY2" fmla="*/ 1202636 h 1202636"/>
                  <a:gd name="connsiteX0" fmla="*/ 0 w 3154017"/>
                  <a:gd name="connsiteY0" fmla="*/ 1202636 h 1202636"/>
                  <a:gd name="connsiteX1" fmla="*/ 1524000 w 3154017"/>
                  <a:gd name="connsiteY1" fmla="*/ 0 h 1202636"/>
                  <a:gd name="connsiteX2" fmla="*/ 3154017 w 3154017"/>
                  <a:gd name="connsiteY2" fmla="*/ 1202636 h 1202636"/>
                  <a:gd name="connsiteX0" fmla="*/ 0 w 3154017"/>
                  <a:gd name="connsiteY0" fmla="*/ 1236596 h 1236596"/>
                  <a:gd name="connsiteX1" fmla="*/ 1524000 w 3154017"/>
                  <a:gd name="connsiteY1" fmla="*/ 33960 h 1236596"/>
                  <a:gd name="connsiteX2" fmla="*/ 3154017 w 3154017"/>
                  <a:gd name="connsiteY2" fmla="*/ 1236596 h 1236596"/>
                  <a:gd name="connsiteX0" fmla="*/ 0 w 3154017"/>
                  <a:gd name="connsiteY0" fmla="*/ 1202636 h 1202636"/>
                  <a:gd name="connsiteX1" fmla="*/ 1524000 w 3154017"/>
                  <a:gd name="connsiteY1" fmla="*/ 0 h 1202636"/>
                  <a:gd name="connsiteX2" fmla="*/ 3154017 w 3154017"/>
                  <a:gd name="connsiteY2" fmla="*/ 1202636 h 1202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54017" h="1202636">
                    <a:moveTo>
                      <a:pt x="0" y="1202636"/>
                    </a:moveTo>
                    <a:cubicBezTo>
                      <a:pt x="508000" y="782708"/>
                      <a:pt x="515178" y="10769"/>
                      <a:pt x="1524000" y="0"/>
                    </a:cubicBezTo>
                    <a:cubicBezTo>
                      <a:pt x="2520398" y="19877"/>
                      <a:pt x="2610678" y="782708"/>
                      <a:pt x="3154017" y="1202636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114550" y="4057651"/>
                <a:ext cx="264816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/>
                  <a:t>a</a:t>
                </a:r>
                <a:endParaRPr lang="en-US" sz="13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571750" y="3314700"/>
                <a:ext cx="41088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>
                    <a:solidFill>
                      <a:schemeClr val="accent1"/>
                    </a:solidFill>
                  </a:rPr>
                  <a:t>call</a:t>
                </a:r>
                <a:endParaRPr lang="en-US" sz="13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057650" y="3257551"/>
                <a:ext cx="27283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/>
                  <a:t>b</a:t>
                </a:r>
                <a:endParaRPr lang="en-US" sz="1300" dirty="0" smtClean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314950" y="3257551"/>
                <a:ext cx="378758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>
                    <a:solidFill>
                      <a:schemeClr val="accent4"/>
                    </a:solidFill>
                  </a:rPr>
                  <a:t>ret</a:t>
                </a:r>
                <a:endParaRPr lang="en-US" sz="13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2" name="Flowchart: Connector 21"/>
              <p:cNvSpPr/>
              <p:nvPr/>
            </p:nvSpPr>
            <p:spPr>
              <a:xfrm>
                <a:off x="3028950" y="4343401"/>
                <a:ext cx="914400" cy="914400"/>
              </a:xfrm>
              <a:prstGeom prst="flowChartConnector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smtClean="0"/>
                  <a:t>Stuck</a:t>
                </a:r>
              </a:p>
            </p:txBody>
          </p:sp>
        </p:grpSp>
        <p:cxnSp>
          <p:nvCxnSpPr>
            <p:cNvPr id="28" name="Straight Arrow Connector 27"/>
            <p:cNvCxnSpPr>
              <a:stCxn id="4" idx="5"/>
              <a:endCxn id="13" idx="3"/>
            </p:cNvCxnSpPr>
            <p:nvPr/>
          </p:nvCxnSpPr>
          <p:spPr>
            <a:xfrm rot="16200000" flipH="1">
              <a:off x="2857500" y="75078"/>
              <a:ext cx="1588" cy="35825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686050" y="18859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201"/>
          <p:cNvGrpSpPr/>
          <p:nvPr/>
        </p:nvGrpSpPr>
        <p:grpSpPr>
          <a:xfrm>
            <a:off x="0" y="0"/>
            <a:ext cx="6515100" cy="5490921"/>
            <a:chOff x="1085850" y="116417"/>
            <a:chExt cx="6515100" cy="5490921"/>
          </a:xfrm>
        </p:grpSpPr>
        <p:sp>
          <p:nvSpPr>
            <p:cNvPr id="6" name="Flowchart: Connector 2"/>
            <p:cNvSpPr/>
            <p:nvPr/>
          </p:nvSpPr>
          <p:spPr>
            <a:xfrm>
              <a:off x="1085850" y="45148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2400300" y="45148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3886200" y="4171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143500" y="4171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6" idx="6"/>
              <a:endCxn id="7" idx="2"/>
            </p:cNvCxnSpPr>
            <p:nvPr/>
          </p:nvCxnSpPr>
          <p:spPr>
            <a:xfrm>
              <a:off x="2000250" y="497205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7"/>
              <a:endCxn id="8" idx="2"/>
            </p:cNvCxnSpPr>
            <p:nvPr/>
          </p:nvCxnSpPr>
          <p:spPr>
            <a:xfrm rot="5400000" flipH="1" flipV="1">
              <a:off x="3523689" y="4286251"/>
              <a:ext cx="19611" cy="7054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6"/>
              <a:endCxn id="9" idx="2"/>
            </p:cNvCxnSpPr>
            <p:nvPr/>
          </p:nvCxnSpPr>
          <p:spPr>
            <a:xfrm>
              <a:off x="4800600" y="46291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6"/>
              <a:endCxn id="83" idx="1"/>
            </p:cNvCxnSpPr>
            <p:nvPr/>
          </p:nvCxnSpPr>
          <p:spPr>
            <a:xfrm>
              <a:off x="6057900" y="4629150"/>
              <a:ext cx="705411" cy="196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 16"/>
            <p:cNvSpPr/>
            <p:nvPr/>
          </p:nvSpPr>
          <p:spPr>
            <a:xfrm flipV="1">
              <a:off x="3200400" y="4686300"/>
              <a:ext cx="3486150" cy="51435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7400" y="4972050"/>
              <a:ext cx="28575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29000" y="4400550"/>
              <a:ext cx="41088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7750" y="4400550"/>
              <a:ext cx="27283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72200" y="4400550"/>
              <a:ext cx="37875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286000" y="3429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cxnSp>
          <p:nvCxnSpPr>
            <p:cNvPr id="4" name="Straight Arrow Connector 3"/>
            <p:cNvCxnSpPr>
              <a:stCxn id="7" idx="5"/>
            </p:cNvCxnSpPr>
            <p:nvPr/>
          </p:nvCxnSpPr>
          <p:spPr>
            <a:xfrm rot="16200000" flipH="1">
              <a:off x="4972050" y="3504078"/>
              <a:ext cx="1588" cy="35825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629150" y="5314950"/>
              <a:ext cx="27283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5086350" y="16002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Call’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3886200" y="2857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Entry’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5257800" y="2857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Exit’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>
              <a:endCxn id="61" idx="2"/>
            </p:cNvCxnSpPr>
            <p:nvPr/>
          </p:nvCxnSpPr>
          <p:spPr>
            <a:xfrm>
              <a:off x="3600450" y="20574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61" idx="6"/>
              <a:endCxn id="28" idx="2"/>
            </p:cNvCxnSpPr>
            <p:nvPr/>
          </p:nvCxnSpPr>
          <p:spPr>
            <a:xfrm>
              <a:off x="4800600" y="20574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8" idx="3"/>
              <a:endCxn id="8" idx="7"/>
            </p:cNvCxnSpPr>
            <p:nvPr/>
          </p:nvCxnSpPr>
          <p:spPr>
            <a:xfrm rot="5400000">
              <a:off x="3980889" y="3066489"/>
              <a:ext cx="1925172" cy="5535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9" idx="6"/>
              <a:endCxn id="30" idx="2"/>
            </p:cNvCxnSpPr>
            <p:nvPr/>
          </p:nvCxnSpPr>
          <p:spPr>
            <a:xfrm>
              <a:off x="4800600" y="74295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3429000" y="2057400"/>
              <a:ext cx="3429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800600" y="1771650"/>
              <a:ext cx="28575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29200" y="28003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57750" y="4572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cxnSp>
          <p:nvCxnSpPr>
            <p:cNvPr id="25" name="Straight Arrow Connector 24"/>
            <p:cNvCxnSpPr>
              <a:stCxn id="28" idx="6"/>
              <a:endCxn id="84" idx="2"/>
            </p:cNvCxnSpPr>
            <p:nvPr/>
          </p:nvCxnSpPr>
          <p:spPr>
            <a:xfrm>
              <a:off x="6000750" y="2057400"/>
              <a:ext cx="6286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115050" y="20574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61" name="Flowchart: Connector 60"/>
            <p:cNvSpPr/>
            <p:nvPr/>
          </p:nvSpPr>
          <p:spPr>
            <a:xfrm>
              <a:off x="3886200" y="16002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Start’</a:t>
              </a:r>
            </a:p>
          </p:txBody>
        </p:sp>
        <p:sp>
          <p:nvSpPr>
            <p:cNvPr id="83" name="Flowchart: Connector 2"/>
            <p:cNvSpPr/>
            <p:nvPr/>
          </p:nvSpPr>
          <p:spPr>
            <a:xfrm>
              <a:off x="6629400" y="45148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Return</a:t>
              </a:r>
            </a:p>
          </p:txBody>
        </p:sp>
        <p:sp>
          <p:nvSpPr>
            <p:cNvPr id="84" name="Flowchart: Connector 2"/>
            <p:cNvSpPr/>
            <p:nvPr/>
          </p:nvSpPr>
          <p:spPr>
            <a:xfrm>
              <a:off x="6629400" y="1600200"/>
              <a:ext cx="97155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Return’</a:t>
              </a:r>
            </a:p>
          </p:txBody>
        </p:sp>
        <p:cxnSp>
          <p:nvCxnSpPr>
            <p:cNvPr id="85" name="Straight Arrow Connector 84"/>
            <p:cNvCxnSpPr>
              <a:stCxn id="28" idx="1"/>
              <a:endCxn id="61" idx="7"/>
            </p:cNvCxnSpPr>
            <p:nvPr/>
          </p:nvCxnSpPr>
          <p:spPr>
            <a:xfrm rot="16200000" flipV="1">
              <a:off x="4943475" y="1457325"/>
              <a:ext cx="1588" cy="5535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743450" y="14287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cxnSp>
          <p:nvCxnSpPr>
            <p:cNvPr id="95" name="Straight Arrow Connector 94"/>
            <p:cNvCxnSpPr>
              <a:stCxn id="29" idx="4"/>
              <a:endCxn id="61" idx="0"/>
            </p:cNvCxnSpPr>
            <p:nvPr/>
          </p:nvCxnSpPr>
          <p:spPr>
            <a:xfrm rot="5400000">
              <a:off x="4143375" y="1400175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4057650" y="12001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cxnSp>
          <p:nvCxnSpPr>
            <p:cNvPr id="106" name="Straight Arrow Connector 105"/>
            <p:cNvCxnSpPr>
              <a:stCxn id="9" idx="0"/>
              <a:endCxn id="84" idx="3"/>
            </p:cNvCxnSpPr>
            <p:nvPr/>
          </p:nvCxnSpPr>
          <p:spPr>
            <a:xfrm rot="5400000" flipH="1" flipV="1">
              <a:off x="5290560" y="2690830"/>
              <a:ext cx="1791261" cy="11709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6515100" y="2971800"/>
              <a:ext cx="37875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cxnSp>
          <p:nvCxnSpPr>
            <p:cNvPr id="114" name="Straight Arrow Connector 113"/>
            <p:cNvCxnSpPr>
              <a:stCxn id="7" idx="0"/>
              <a:endCxn id="61" idx="3"/>
            </p:cNvCxnSpPr>
            <p:nvPr/>
          </p:nvCxnSpPr>
          <p:spPr>
            <a:xfrm rot="5400000" flipH="1" flipV="1">
              <a:off x="2371725" y="2866465"/>
              <a:ext cx="2134161" cy="11626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3143250" y="3371850"/>
              <a:ext cx="28575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cxnSp>
          <p:nvCxnSpPr>
            <p:cNvPr id="118" name="Straight Arrow Connector 117"/>
            <p:cNvCxnSpPr>
              <a:stCxn id="8" idx="0"/>
              <a:endCxn id="61" idx="4"/>
            </p:cNvCxnSpPr>
            <p:nvPr/>
          </p:nvCxnSpPr>
          <p:spPr>
            <a:xfrm rot="5400000" flipH="1" flipV="1">
              <a:off x="3514725" y="3343275"/>
              <a:ext cx="1657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4114800" y="3600450"/>
              <a:ext cx="28575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cxnSp>
          <p:nvCxnSpPr>
            <p:cNvPr id="129" name="Straight Arrow Connector 128"/>
            <p:cNvCxnSpPr>
              <a:stCxn id="9" idx="0"/>
              <a:endCxn id="61" idx="5"/>
            </p:cNvCxnSpPr>
            <p:nvPr/>
          </p:nvCxnSpPr>
          <p:spPr>
            <a:xfrm rot="16200000" flipV="1">
              <a:off x="4238065" y="2809314"/>
              <a:ext cx="1791261" cy="9340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5200650" y="3371850"/>
              <a:ext cx="37875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cxnSp>
          <p:nvCxnSpPr>
            <p:cNvPr id="133" name="Straight Arrow Connector 132"/>
            <p:cNvCxnSpPr>
              <a:stCxn id="9" idx="1"/>
              <a:endCxn id="61" idx="4"/>
            </p:cNvCxnSpPr>
            <p:nvPr/>
          </p:nvCxnSpPr>
          <p:spPr>
            <a:xfrm rot="16200000" flipV="1">
              <a:off x="3914776" y="2943225"/>
              <a:ext cx="1791261" cy="9340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4629150" y="3028950"/>
              <a:ext cx="37875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76" name="Freeform 175"/>
            <p:cNvSpPr/>
            <p:nvPr/>
          </p:nvSpPr>
          <p:spPr>
            <a:xfrm flipV="1">
              <a:off x="5200650" y="2400300"/>
              <a:ext cx="1543050" cy="40005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Arc 194"/>
            <p:cNvSpPr/>
            <p:nvPr/>
          </p:nvSpPr>
          <p:spPr>
            <a:xfrm rot="6593992">
              <a:off x="1658771" y="2022857"/>
              <a:ext cx="4639139" cy="82626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Arc 196"/>
            <p:cNvSpPr/>
            <p:nvPr/>
          </p:nvSpPr>
          <p:spPr>
            <a:xfrm rot="10145877">
              <a:off x="4697265" y="2202487"/>
              <a:ext cx="949621" cy="20656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0" y="0"/>
            <a:ext cx="6343650" cy="4171950"/>
            <a:chOff x="285750" y="0"/>
            <a:chExt cx="6343650" cy="4171950"/>
          </a:xfrm>
        </p:grpSpPr>
        <p:sp>
          <p:nvSpPr>
            <p:cNvPr id="4" name="Flowchart: Connector 3"/>
            <p:cNvSpPr/>
            <p:nvPr/>
          </p:nvSpPr>
          <p:spPr>
            <a:xfrm>
              <a:off x="28575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160020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05765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42925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4" idx="4"/>
              <a:endCxn id="60" idx="0"/>
            </p:cNvCxnSpPr>
            <p:nvPr/>
          </p:nvCxnSpPr>
          <p:spPr>
            <a:xfrm rot="5400000">
              <a:off x="-57150" y="2457450"/>
              <a:ext cx="1600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2"/>
              <a:endCxn id="4" idx="6"/>
            </p:cNvCxnSpPr>
            <p:nvPr/>
          </p:nvCxnSpPr>
          <p:spPr>
            <a:xfrm rot="10800000">
              <a:off x="1200150" y="120015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3" idx="2"/>
              <a:endCxn id="5" idx="6"/>
            </p:cNvCxnSpPr>
            <p:nvPr/>
          </p:nvCxnSpPr>
          <p:spPr>
            <a:xfrm rot="10800000">
              <a:off x="2514600" y="120015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6" idx="2"/>
              <a:endCxn id="6" idx="6"/>
            </p:cNvCxnSpPr>
            <p:nvPr/>
          </p:nvCxnSpPr>
          <p:spPr>
            <a:xfrm flipH="1">
              <a:off x="4972050" y="120015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1" idx="0"/>
              <a:endCxn id="7" idx="4"/>
            </p:cNvCxnSpPr>
            <p:nvPr/>
          </p:nvCxnSpPr>
          <p:spPr>
            <a:xfrm rot="5400000" flipH="1" flipV="1">
              <a:off x="5114925" y="2428875"/>
              <a:ext cx="1543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1200150" y="0"/>
              <a:ext cx="4229100" cy="120015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200" y="21145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00150" y="125730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4600" y="12573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29200" y="125730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86450" y="22288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857500" y="32004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280035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6" idx="2"/>
              <a:endCxn id="23" idx="6"/>
            </p:cNvCxnSpPr>
            <p:nvPr/>
          </p:nvCxnSpPr>
          <p:spPr>
            <a:xfrm rot="10800000">
              <a:off x="3714750" y="12001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714750" y="125730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60" name="Flowchart: Connector 59"/>
            <p:cNvSpPr/>
            <p:nvPr/>
          </p:nvSpPr>
          <p:spPr>
            <a:xfrm>
              <a:off x="285750" y="32575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1" name="Flowchart: Connector 60"/>
            <p:cNvSpPr/>
            <p:nvPr/>
          </p:nvSpPr>
          <p:spPr>
            <a:xfrm>
              <a:off x="5429250" y="32004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Finish</a:t>
              </a:r>
              <a:endParaRPr lang="en-US" sz="1300" dirty="0"/>
            </a:p>
          </p:txBody>
        </p:sp>
        <p:cxnSp>
          <p:nvCxnSpPr>
            <p:cNvPr id="62" name="Straight Arrow Connector 61"/>
            <p:cNvCxnSpPr>
              <a:endCxn id="61" idx="6"/>
            </p:cNvCxnSpPr>
            <p:nvPr/>
          </p:nvCxnSpPr>
          <p:spPr>
            <a:xfrm rot="10800000">
              <a:off x="6343650" y="36576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6515100" y="36576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0" y="0"/>
            <a:ext cx="6629400" cy="5486400"/>
            <a:chOff x="0" y="514350"/>
            <a:chExt cx="6629400" cy="5486400"/>
          </a:xfrm>
        </p:grpSpPr>
        <p:sp>
          <p:nvSpPr>
            <p:cNvPr id="3" name="Flowchart: Connector 2"/>
            <p:cNvSpPr/>
            <p:nvPr/>
          </p:nvSpPr>
          <p:spPr>
            <a:xfrm>
              <a:off x="285750" y="37719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285750" y="2228849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1600200" y="15430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171950" y="15430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715000" y="22288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endCxn id="3" idx="2"/>
            </p:cNvCxnSpPr>
            <p:nvPr/>
          </p:nvCxnSpPr>
          <p:spPr>
            <a:xfrm>
              <a:off x="0" y="42291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0"/>
              <a:endCxn id="4" idx="4"/>
            </p:cNvCxnSpPr>
            <p:nvPr/>
          </p:nvCxnSpPr>
          <p:spPr>
            <a:xfrm rot="5400000" flipH="1" flipV="1">
              <a:off x="428625" y="3457575"/>
              <a:ext cx="628651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7"/>
              <a:endCxn id="5" idx="3"/>
            </p:cNvCxnSpPr>
            <p:nvPr/>
          </p:nvCxnSpPr>
          <p:spPr>
            <a:xfrm rot="5400000" flipH="1" flipV="1">
              <a:off x="1380565" y="2009214"/>
              <a:ext cx="39221" cy="6678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6"/>
              <a:endCxn id="23" idx="2"/>
            </p:cNvCxnSpPr>
            <p:nvPr/>
          </p:nvCxnSpPr>
          <p:spPr>
            <a:xfrm>
              <a:off x="2514600" y="20002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5"/>
              <a:endCxn id="7" idx="1"/>
            </p:cNvCxnSpPr>
            <p:nvPr/>
          </p:nvCxnSpPr>
          <p:spPr>
            <a:xfrm rot="16200000" flipH="1">
              <a:off x="5381064" y="1894914"/>
              <a:ext cx="39222" cy="8964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Connector 12"/>
            <p:cNvSpPr/>
            <p:nvPr/>
          </p:nvSpPr>
          <p:spPr>
            <a:xfrm>
              <a:off x="5715000" y="37719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7" idx="4"/>
              <a:endCxn id="13" idx="0"/>
            </p:cNvCxnSpPr>
            <p:nvPr/>
          </p:nvCxnSpPr>
          <p:spPr>
            <a:xfrm rot="5400000">
              <a:off x="5857875" y="3457575"/>
              <a:ext cx="6286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14300" y="42291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1085850" y="514350"/>
              <a:ext cx="4686300" cy="18288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2950" y="33718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00150" y="23431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71750" y="20574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43500" y="23431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86450" y="33147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857500" y="50863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2857500" y="15430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23" idx="6"/>
              <a:endCxn id="6" idx="2"/>
            </p:cNvCxnSpPr>
            <p:nvPr/>
          </p:nvCxnSpPr>
          <p:spPr>
            <a:xfrm>
              <a:off x="3771900" y="200025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829050" y="205740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1600200" y="29146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4" idx="5"/>
              <a:endCxn id="42" idx="1"/>
            </p:cNvCxnSpPr>
            <p:nvPr/>
          </p:nvCxnSpPr>
          <p:spPr>
            <a:xfrm rot="16200000" flipH="1">
              <a:off x="1380564" y="2695013"/>
              <a:ext cx="39223" cy="6678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200150" y="30289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4171950" y="29146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Straight Arrow Connector 67"/>
            <p:cNvCxnSpPr>
              <a:stCxn id="67" idx="7"/>
              <a:endCxn id="7" idx="3"/>
            </p:cNvCxnSpPr>
            <p:nvPr/>
          </p:nvCxnSpPr>
          <p:spPr>
            <a:xfrm rot="5400000" flipH="1" flipV="1">
              <a:off x="5381064" y="2580714"/>
              <a:ext cx="39222" cy="8964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200650" y="30289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74" name="Flowchart: Connector 73"/>
            <p:cNvSpPr/>
            <p:nvPr/>
          </p:nvSpPr>
          <p:spPr>
            <a:xfrm>
              <a:off x="2857500" y="29146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Straight Arrow Connector 75"/>
            <p:cNvCxnSpPr>
              <a:stCxn id="42" idx="6"/>
              <a:endCxn id="74" idx="2"/>
            </p:cNvCxnSpPr>
            <p:nvPr/>
          </p:nvCxnSpPr>
          <p:spPr>
            <a:xfrm>
              <a:off x="2514600" y="33718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4" idx="6"/>
              <a:endCxn id="67" idx="2"/>
            </p:cNvCxnSpPr>
            <p:nvPr/>
          </p:nvCxnSpPr>
          <p:spPr>
            <a:xfrm>
              <a:off x="3771900" y="337185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571750" y="33718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829050" y="33718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85" name="Freeform 84"/>
            <p:cNvSpPr/>
            <p:nvPr/>
          </p:nvSpPr>
          <p:spPr>
            <a:xfrm flipV="1">
              <a:off x="1085850" y="3028950"/>
              <a:ext cx="4686300" cy="19050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roup 708"/>
          <p:cNvGrpSpPr/>
          <p:nvPr/>
        </p:nvGrpSpPr>
        <p:grpSpPr>
          <a:xfrm>
            <a:off x="251475" y="1"/>
            <a:ext cx="6532633" cy="6172200"/>
            <a:chOff x="-151773" y="0"/>
            <a:chExt cx="7258481" cy="6858000"/>
          </a:xfrm>
        </p:grpSpPr>
        <p:cxnSp>
          <p:nvCxnSpPr>
            <p:cNvPr id="50" name="Straight Arrow Connector 49"/>
            <p:cNvCxnSpPr>
              <a:endCxn id="156" idx="2"/>
            </p:cNvCxnSpPr>
            <p:nvPr/>
          </p:nvCxnSpPr>
          <p:spPr>
            <a:xfrm flipV="1">
              <a:off x="-94166" y="3598165"/>
              <a:ext cx="172821" cy="36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-208466" y="3600907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6" idx="0"/>
              <a:endCxn id="160" idx="4"/>
            </p:cNvCxnSpPr>
            <p:nvPr/>
          </p:nvCxnSpPr>
          <p:spPr>
            <a:xfrm rot="5400000" flipH="1" flipV="1">
              <a:off x="272968" y="2878078"/>
              <a:ext cx="525775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60" idx="6"/>
              <a:endCxn id="169" idx="2"/>
            </p:cNvCxnSpPr>
            <p:nvPr/>
          </p:nvCxnSpPr>
          <p:spPr>
            <a:xfrm>
              <a:off x="993055" y="2157990"/>
              <a:ext cx="41056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539511" y="2852930"/>
              <a:ext cx="2121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a</a:t>
              </a:r>
              <a:endParaRPr lang="en-US" sz="14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00367" y="2161647"/>
              <a:ext cx="5184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</a:rPr>
                <a:t>call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74" name="Straight Arrow Connector 73"/>
            <p:cNvCxnSpPr>
              <a:stCxn id="169" idx="6"/>
              <a:endCxn id="212" idx="2"/>
            </p:cNvCxnSpPr>
            <p:nvPr/>
          </p:nvCxnSpPr>
          <p:spPr>
            <a:xfrm flipV="1">
              <a:off x="2318016" y="1293885"/>
              <a:ext cx="871417" cy="8641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169" idx="6"/>
              <a:endCxn id="227" idx="1"/>
            </p:cNvCxnSpPr>
            <p:nvPr/>
          </p:nvCxnSpPr>
          <p:spPr>
            <a:xfrm>
              <a:off x="2318016" y="2157991"/>
              <a:ext cx="486865" cy="799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2440542" y="2104039"/>
              <a:ext cx="2121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a</a:t>
              </a:r>
              <a:endParaRPr lang="en-US" sz="14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901398" y="1470362"/>
              <a:ext cx="2121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b</a:t>
              </a:r>
              <a:endParaRPr lang="en-US" sz="1400" dirty="0"/>
            </a:p>
          </p:txBody>
        </p:sp>
        <p:cxnSp>
          <p:nvCxnSpPr>
            <p:cNvPr id="88" name="Straight Arrow Connector 87"/>
            <p:cNvCxnSpPr>
              <a:stCxn id="212" idx="6"/>
              <a:endCxn id="217" idx="2"/>
            </p:cNvCxnSpPr>
            <p:nvPr/>
          </p:nvCxnSpPr>
          <p:spPr>
            <a:xfrm>
              <a:off x="4103833" y="1293885"/>
              <a:ext cx="23774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4111145" y="1297541"/>
              <a:ext cx="17282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b</a:t>
              </a:r>
              <a:endParaRPr lang="en-US" sz="1400" dirty="0"/>
            </a:p>
          </p:txBody>
        </p:sp>
        <p:cxnSp>
          <p:nvCxnSpPr>
            <p:cNvPr id="107" name="Straight Arrow Connector 106"/>
            <p:cNvCxnSpPr>
              <a:stCxn id="227" idx="6"/>
              <a:endCxn id="236" idx="2"/>
            </p:cNvCxnSpPr>
            <p:nvPr/>
          </p:nvCxnSpPr>
          <p:spPr>
            <a:xfrm>
              <a:off x="3585370" y="2561239"/>
              <a:ext cx="138988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3938324" y="2507288"/>
              <a:ext cx="2121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a</a:t>
              </a:r>
              <a:endParaRPr lang="en-US" sz="1400" dirty="0"/>
            </a:p>
          </p:txBody>
        </p:sp>
        <p:cxnSp>
          <p:nvCxnSpPr>
            <p:cNvPr id="143" name="Straight Arrow Connector 142"/>
            <p:cNvCxnSpPr>
              <a:stCxn id="217" idx="6"/>
              <a:endCxn id="193" idx="2"/>
            </p:cNvCxnSpPr>
            <p:nvPr/>
          </p:nvCxnSpPr>
          <p:spPr>
            <a:xfrm>
              <a:off x="5255973" y="1293885"/>
              <a:ext cx="756202" cy="8641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/>
            <p:cNvSpPr/>
            <p:nvPr/>
          </p:nvSpPr>
          <p:spPr>
            <a:xfrm>
              <a:off x="5148071" y="1470362"/>
              <a:ext cx="57607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4"/>
                  </a:solidFill>
                </a:rPr>
                <a:t>ret</a:t>
              </a:r>
              <a:endParaRPr lang="en-US" sz="1400" dirty="0">
                <a:solidFill>
                  <a:schemeClr val="accent4"/>
                </a:solidFill>
              </a:endParaRPr>
            </a:p>
          </p:txBody>
        </p:sp>
        <p:cxnSp>
          <p:nvCxnSpPr>
            <p:cNvPr id="147" name="Straight Arrow Connector 146"/>
            <p:cNvCxnSpPr>
              <a:stCxn id="236" idx="6"/>
              <a:endCxn id="193" idx="2"/>
            </p:cNvCxnSpPr>
            <p:nvPr/>
          </p:nvCxnSpPr>
          <p:spPr>
            <a:xfrm flipV="1">
              <a:off x="5889650" y="2157990"/>
              <a:ext cx="122525" cy="4032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147"/>
            <p:cNvSpPr/>
            <p:nvPr/>
          </p:nvSpPr>
          <p:spPr>
            <a:xfrm>
              <a:off x="5378499" y="2161646"/>
              <a:ext cx="5001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4"/>
                  </a:solidFill>
                </a:rPr>
                <a:t>ret</a:t>
              </a:r>
              <a:endParaRPr lang="en-US" sz="1400" dirty="0">
                <a:solidFill>
                  <a:schemeClr val="accent4"/>
                </a:solidFill>
              </a:endParaRPr>
            </a:p>
          </p:txBody>
        </p:sp>
        <p:sp>
          <p:nvSpPr>
            <p:cNvPr id="161" name="Freeform 160"/>
            <p:cNvSpPr/>
            <p:nvPr/>
          </p:nvSpPr>
          <p:spPr>
            <a:xfrm>
              <a:off x="1000366" y="260615"/>
              <a:ext cx="5357451" cy="1901031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Arrow Connector 196"/>
            <p:cNvCxnSpPr>
              <a:stCxn id="156" idx="6"/>
              <a:endCxn id="175" idx="1"/>
            </p:cNvCxnSpPr>
            <p:nvPr/>
          </p:nvCxnSpPr>
          <p:spPr>
            <a:xfrm>
              <a:off x="993055" y="3598165"/>
              <a:ext cx="2445503" cy="42560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stCxn id="160" idx="5"/>
              <a:endCxn id="175" idx="1"/>
            </p:cNvCxnSpPr>
            <p:nvPr/>
          </p:nvCxnSpPr>
          <p:spPr>
            <a:xfrm rot="16200000" flipH="1">
              <a:off x="1377607" y="1962816"/>
              <a:ext cx="1542488" cy="25794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>
              <a:stCxn id="169" idx="4"/>
              <a:endCxn id="175" idx="1"/>
            </p:cNvCxnSpPr>
            <p:nvPr/>
          </p:nvCxnSpPr>
          <p:spPr>
            <a:xfrm rot="16200000" flipH="1">
              <a:off x="1945399" y="2530608"/>
              <a:ext cx="1408576" cy="157774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>
              <a:stCxn id="227" idx="5"/>
              <a:endCxn id="175" idx="0"/>
            </p:cNvCxnSpPr>
            <p:nvPr/>
          </p:nvCxnSpPr>
          <p:spPr>
            <a:xfrm rot="16200000" flipH="1">
              <a:off x="3103989" y="3231998"/>
              <a:ext cx="1005328" cy="3103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236" idx="3"/>
              <a:endCxn id="175" idx="0"/>
            </p:cNvCxnSpPr>
            <p:nvPr/>
          </p:nvCxnSpPr>
          <p:spPr>
            <a:xfrm rot="5400000">
              <a:off x="3932840" y="2713535"/>
              <a:ext cx="1005328" cy="13473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193" idx="4"/>
              <a:endCxn id="175" idx="7"/>
            </p:cNvCxnSpPr>
            <p:nvPr/>
          </p:nvCxnSpPr>
          <p:spPr>
            <a:xfrm rot="5400000">
              <a:off x="4572968" y="2127359"/>
              <a:ext cx="1408577" cy="238423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>
              <a:stCxn id="190" idx="2"/>
              <a:endCxn id="175" idx="6"/>
            </p:cNvCxnSpPr>
            <p:nvPr/>
          </p:nvCxnSpPr>
          <p:spPr>
            <a:xfrm rot="10800000" flipV="1">
              <a:off x="4219047" y="4321908"/>
              <a:ext cx="1793128" cy="2514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93" idx="4"/>
              <a:endCxn id="190" idx="0"/>
            </p:cNvCxnSpPr>
            <p:nvPr/>
          </p:nvCxnSpPr>
          <p:spPr>
            <a:xfrm rot="16200000" flipH="1">
              <a:off x="5877076" y="3207489"/>
              <a:ext cx="1217059" cy="324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/>
            <p:nvPr/>
          </p:nvSpPr>
          <p:spPr>
            <a:xfrm>
              <a:off x="6300210" y="2968144"/>
              <a:ext cx="2121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a</a:t>
              </a:r>
              <a:endParaRPr lang="en-US" sz="1400" dirty="0"/>
            </a:p>
          </p:txBody>
        </p:sp>
        <p:sp>
          <p:nvSpPr>
            <p:cNvPr id="156" name="Flowchart: Connector 155"/>
            <p:cNvSpPr/>
            <p:nvPr/>
          </p:nvSpPr>
          <p:spPr>
            <a:xfrm>
              <a:off x="78655" y="3140965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/>
                <a:t>{(</a:t>
              </a:r>
              <a:r>
                <a:rPr lang="en-US" sz="400" dirty="0" err="1" smtClean="0"/>
                <a:t>Start,Start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Call,Call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(Entry1,Entry1),</a:t>
              </a:r>
            </a:p>
            <a:p>
              <a:pPr algn="ctr"/>
              <a:r>
                <a:rPr lang="en-US" sz="400" dirty="0" smtClean="0"/>
                <a:t>(Entryy2,Entry2),</a:t>
              </a:r>
            </a:p>
            <a:p>
              <a:pPr algn="ctr"/>
              <a:r>
                <a:rPr lang="en-US" sz="400" dirty="0" smtClean="0"/>
                <a:t>(State1,State1),</a:t>
              </a:r>
            </a:p>
            <a:p>
              <a:pPr algn="ctr"/>
              <a:r>
                <a:rPr lang="en-US" sz="400" dirty="0" smtClean="0"/>
                <a:t>(State2,State2),</a:t>
              </a:r>
            </a:p>
            <a:p>
              <a:pPr algn="ctr"/>
              <a:r>
                <a:rPr lang="en-US" sz="400" dirty="0" smtClean="0"/>
                <a:t>(Exit1,Exit1),</a:t>
              </a:r>
            </a:p>
            <a:p>
              <a:pPr algn="ctr"/>
              <a:r>
                <a:rPr lang="en-US" sz="400" dirty="0" smtClean="0"/>
                <a:t>(Exit2,Exit2),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Return,Return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Fishish,Finish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Stuck,Stuck</a:t>
              </a:r>
              <a:r>
                <a:rPr lang="en-US" sz="400" dirty="0" smtClean="0"/>
                <a:t>)}</a:t>
              </a:r>
              <a:endParaRPr lang="en-US" sz="400" dirty="0"/>
            </a:p>
          </p:txBody>
        </p:sp>
        <p:sp>
          <p:nvSpPr>
            <p:cNvPr id="160" name="Flowchart: Connector 159"/>
            <p:cNvSpPr/>
            <p:nvPr/>
          </p:nvSpPr>
          <p:spPr>
            <a:xfrm>
              <a:off x="78655" y="170079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/>
                <a:t>{(</a:t>
              </a:r>
              <a:r>
                <a:rPr lang="en-US" sz="400" dirty="0" err="1" smtClean="0"/>
                <a:t>Start,Call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Call,Stuck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(Entry1,Stuck),</a:t>
              </a:r>
            </a:p>
            <a:p>
              <a:pPr algn="ctr"/>
              <a:r>
                <a:rPr lang="en-US" sz="400" dirty="0" smtClean="0"/>
                <a:t>(Entry2,State2),</a:t>
              </a:r>
            </a:p>
            <a:p>
              <a:pPr algn="ctr"/>
              <a:r>
                <a:rPr lang="en-US" sz="400" dirty="0" smtClean="0"/>
                <a:t>(State1,Stuck),</a:t>
              </a:r>
            </a:p>
            <a:p>
              <a:pPr algn="ctr"/>
              <a:r>
                <a:rPr lang="en-US" sz="400" dirty="0" smtClean="0"/>
                <a:t>(State2,Exit2),</a:t>
              </a:r>
            </a:p>
            <a:p>
              <a:pPr algn="ctr"/>
              <a:r>
                <a:rPr lang="en-US" sz="400" dirty="0" smtClean="0"/>
                <a:t>(Exit1,Stuck),</a:t>
              </a:r>
            </a:p>
            <a:p>
              <a:pPr algn="ctr"/>
              <a:r>
                <a:rPr lang="en-US" sz="400" dirty="0" smtClean="0"/>
                <a:t>(Exit2,Stuck),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Return,Finish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Fishish,Stuck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Stuck,Stuck</a:t>
              </a:r>
              <a:r>
                <a:rPr lang="en-US" sz="400" dirty="0" smtClean="0"/>
                <a:t>)}</a:t>
              </a:r>
              <a:endParaRPr lang="en-US" sz="400" dirty="0"/>
            </a:p>
          </p:txBody>
        </p:sp>
        <p:sp>
          <p:nvSpPr>
            <p:cNvPr id="169" name="Flowchart: Connector 168"/>
            <p:cNvSpPr/>
            <p:nvPr/>
          </p:nvSpPr>
          <p:spPr>
            <a:xfrm>
              <a:off x="1403616" y="1700791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/>
                <a:t>{(</a:t>
              </a:r>
              <a:r>
                <a:rPr lang="en-US" sz="400" dirty="0" err="1" smtClean="0"/>
                <a:t>Start,Stuck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(Call,Entry1),</a:t>
              </a:r>
            </a:p>
            <a:p>
              <a:pPr algn="ctr"/>
              <a:r>
                <a:rPr lang="en-US" sz="400" dirty="0" smtClean="0"/>
                <a:t>(Call,Entry2),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Call,Stuck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(Entry1,Stuck),</a:t>
              </a:r>
            </a:p>
            <a:p>
              <a:pPr algn="ctr"/>
              <a:r>
                <a:rPr lang="en-US" sz="400" dirty="0" smtClean="0"/>
                <a:t>(Entryy2,Stuck),</a:t>
              </a:r>
            </a:p>
            <a:p>
              <a:pPr algn="ctr"/>
              <a:r>
                <a:rPr lang="en-US" sz="400" dirty="0" smtClean="0"/>
                <a:t>(State1,Stuck),</a:t>
              </a:r>
            </a:p>
            <a:p>
              <a:pPr algn="ctr"/>
              <a:r>
                <a:rPr lang="en-US" sz="400" dirty="0" smtClean="0"/>
                <a:t>(State2,Stuck),</a:t>
              </a:r>
            </a:p>
            <a:p>
              <a:pPr algn="ctr"/>
              <a:r>
                <a:rPr lang="en-US" sz="400" dirty="0" smtClean="0"/>
                <a:t>(Exit1,Stuck),</a:t>
              </a:r>
            </a:p>
            <a:p>
              <a:pPr algn="ctr"/>
              <a:r>
                <a:rPr lang="en-US" sz="400" dirty="0" smtClean="0"/>
                <a:t>(Exit2,Stuck),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Return,Stuck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Fishish,Stuck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Stuck,Stuck</a:t>
              </a:r>
              <a:r>
                <a:rPr lang="en-US" sz="400" dirty="0" smtClean="0"/>
                <a:t>)}</a:t>
              </a:r>
              <a:endParaRPr lang="en-US" sz="400" dirty="0"/>
            </a:p>
          </p:txBody>
        </p:sp>
        <p:sp>
          <p:nvSpPr>
            <p:cNvPr id="175" name="Flowchart: Connector 174"/>
            <p:cNvSpPr/>
            <p:nvPr/>
          </p:nvSpPr>
          <p:spPr>
            <a:xfrm>
              <a:off x="3304647" y="3889856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/>
                <a:t>{(</a:t>
              </a:r>
              <a:r>
                <a:rPr lang="en-US" sz="400" dirty="0" smtClean="0"/>
                <a:t>{(</a:t>
              </a:r>
              <a:r>
                <a:rPr lang="en-US" sz="400" dirty="0" err="1" smtClean="0"/>
                <a:t>Start,Stuck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Call,Stuck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(Entry1,Stuck),</a:t>
              </a:r>
            </a:p>
            <a:p>
              <a:pPr algn="ctr"/>
              <a:r>
                <a:rPr lang="en-US" sz="400" dirty="0" smtClean="0"/>
                <a:t>(Entryy2,Stuck),</a:t>
              </a:r>
            </a:p>
            <a:p>
              <a:pPr algn="ctr"/>
              <a:r>
                <a:rPr lang="en-US" sz="400" dirty="0" smtClean="0"/>
                <a:t>(State1,Stuck),</a:t>
              </a:r>
            </a:p>
            <a:p>
              <a:pPr algn="ctr"/>
              <a:r>
                <a:rPr lang="en-US" sz="400" dirty="0" smtClean="0"/>
                <a:t>(State2,Stuck),</a:t>
              </a:r>
            </a:p>
            <a:p>
              <a:pPr algn="ctr"/>
              <a:r>
                <a:rPr lang="en-US" sz="400" dirty="0" smtClean="0"/>
                <a:t>(Exit1,Stuck),</a:t>
              </a:r>
            </a:p>
            <a:p>
              <a:pPr algn="ctr"/>
              <a:r>
                <a:rPr lang="en-US" sz="400" dirty="0" smtClean="0"/>
                <a:t>(Exit2,Stuck),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Return,Stuck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Fishish,Stuck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Stuck,Stuck</a:t>
              </a:r>
              <a:r>
                <a:rPr lang="en-US" sz="400" dirty="0" smtClean="0"/>
                <a:t>)}</a:t>
              </a:r>
            </a:p>
            <a:p>
              <a:pPr algn="ctr"/>
              <a:endParaRPr lang="en-US" sz="400" dirty="0"/>
            </a:p>
          </p:txBody>
        </p:sp>
        <p:sp>
          <p:nvSpPr>
            <p:cNvPr id="190" name="Flowchart: Connector 189"/>
            <p:cNvSpPr/>
            <p:nvPr/>
          </p:nvSpPr>
          <p:spPr>
            <a:xfrm>
              <a:off x="6012175" y="3832249"/>
              <a:ext cx="979319" cy="979319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chemeClr val="tx1"/>
                  </a:solidFill>
                </a:rPr>
                <a:t>{(</a:t>
              </a:r>
              <a:r>
                <a:rPr lang="en-US" sz="400" dirty="0" err="1" smtClean="0">
                  <a:solidFill>
                    <a:schemeClr val="tx1"/>
                  </a:solidFill>
                </a:rPr>
                <a:t>Start,Finish</a:t>
              </a:r>
              <a:r>
                <a:rPr lang="en-US" sz="400" dirty="0" smtClean="0">
                  <a:solidFill>
                    <a:schemeClr val="tx1"/>
                  </a:solidFill>
                </a:rPr>
                <a:t>),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</a:rPr>
                <a:t>(</a:t>
              </a:r>
              <a:r>
                <a:rPr lang="en-US" sz="400" dirty="0" err="1" smtClean="0">
                  <a:solidFill>
                    <a:schemeClr val="tx1"/>
                  </a:solidFill>
                </a:rPr>
                <a:t>Call,Stuck</a:t>
              </a:r>
              <a:r>
                <a:rPr lang="en-US" sz="400" dirty="0" smtClean="0">
                  <a:solidFill>
                    <a:schemeClr val="tx1"/>
                  </a:solidFill>
                </a:rPr>
                <a:t>),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</a:rPr>
                <a:t>(</a:t>
              </a:r>
              <a:r>
                <a:rPr lang="en-US" sz="400" dirty="0" err="1" smtClean="0">
                  <a:solidFill>
                    <a:schemeClr val="tx1"/>
                  </a:solidFill>
                </a:rPr>
                <a:t>Call,Stuck</a:t>
              </a:r>
              <a:r>
                <a:rPr lang="en-US" sz="400" dirty="0" smtClean="0">
                  <a:solidFill>
                    <a:schemeClr val="tx1"/>
                  </a:solidFill>
                </a:rPr>
                <a:t>),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</a:rPr>
                <a:t>(</a:t>
              </a:r>
              <a:r>
                <a:rPr lang="en-US" sz="400" dirty="0" err="1" smtClean="0">
                  <a:solidFill>
                    <a:schemeClr val="tx1"/>
                  </a:solidFill>
                </a:rPr>
                <a:t>Call,Stuck</a:t>
              </a:r>
              <a:r>
                <a:rPr lang="en-US" sz="400" dirty="0" smtClean="0">
                  <a:solidFill>
                    <a:schemeClr val="tx1"/>
                  </a:solidFill>
                </a:rPr>
                <a:t>),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</a:rPr>
                <a:t>(Entry1,Stuck),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</a:rPr>
                <a:t>(Entryy2,Stuck),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</a:rPr>
                <a:t>(State1,Stuck),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</a:rPr>
                <a:t>(State2,Stuck),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</a:rPr>
                <a:t>(Exit1,Stuck),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</a:rPr>
                <a:t>(Exit2,Stuck),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</a:rPr>
                <a:t>(</a:t>
              </a:r>
              <a:r>
                <a:rPr lang="en-US" sz="400" dirty="0" err="1" smtClean="0">
                  <a:solidFill>
                    <a:schemeClr val="tx1"/>
                  </a:solidFill>
                </a:rPr>
                <a:t>Return,Stuck</a:t>
              </a:r>
              <a:r>
                <a:rPr lang="en-US" sz="400" dirty="0" smtClean="0">
                  <a:solidFill>
                    <a:schemeClr val="tx1"/>
                  </a:solidFill>
                </a:rPr>
                <a:t>),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</a:rPr>
                <a:t>(</a:t>
              </a:r>
              <a:r>
                <a:rPr lang="en-US" sz="400" dirty="0" err="1" smtClean="0">
                  <a:solidFill>
                    <a:schemeClr val="tx1"/>
                  </a:solidFill>
                </a:rPr>
                <a:t>Fishish,Stuck</a:t>
              </a:r>
              <a:r>
                <a:rPr lang="en-US" sz="400" dirty="0" smtClean="0">
                  <a:solidFill>
                    <a:schemeClr val="tx1"/>
                  </a:solidFill>
                </a:rPr>
                <a:t>),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</a:rPr>
                <a:t>(</a:t>
              </a:r>
              <a:r>
                <a:rPr lang="en-US" sz="400" dirty="0" err="1" smtClean="0">
                  <a:solidFill>
                    <a:schemeClr val="tx1"/>
                  </a:solidFill>
                </a:rPr>
                <a:t>Stuck,Stuck</a:t>
              </a:r>
              <a:r>
                <a:rPr lang="en-US" sz="400" dirty="0" smtClean="0">
                  <a:solidFill>
                    <a:schemeClr val="tx1"/>
                  </a:solidFill>
                </a:rPr>
                <a:t>)}</a:t>
              </a:r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93" name="Flowchart: Connector 192"/>
            <p:cNvSpPr/>
            <p:nvPr/>
          </p:nvSpPr>
          <p:spPr>
            <a:xfrm>
              <a:off x="6012175" y="170079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/>
                <a:t>{(</a:t>
              </a:r>
              <a:r>
                <a:rPr lang="en-US" sz="400" dirty="0" err="1" smtClean="0"/>
                <a:t>Start,Return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Call,Stuck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Call,Stuck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Call,Stuck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(Entry1,Stuck),</a:t>
              </a:r>
            </a:p>
            <a:p>
              <a:pPr algn="ctr"/>
              <a:r>
                <a:rPr lang="en-US" sz="400" dirty="0" smtClean="0"/>
                <a:t>(Entryy2,Stuck),</a:t>
              </a:r>
            </a:p>
            <a:p>
              <a:pPr algn="ctr"/>
              <a:r>
                <a:rPr lang="en-US" sz="400" dirty="0" smtClean="0"/>
                <a:t>(State1,Stuck),</a:t>
              </a:r>
            </a:p>
            <a:p>
              <a:pPr algn="ctr"/>
              <a:r>
                <a:rPr lang="en-US" sz="400" dirty="0" smtClean="0"/>
                <a:t>(State2,Stuck),</a:t>
              </a:r>
            </a:p>
            <a:p>
              <a:pPr algn="ctr"/>
              <a:r>
                <a:rPr lang="en-US" sz="400" dirty="0" smtClean="0"/>
                <a:t>(Exit1,Stuck),</a:t>
              </a:r>
            </a:p>
            <a:p>
              <a:pPr algn="ctr"/>
              <a:r>
                <a:rPr lang="en-US" sz="400" dirty="0" smtClean="0"/>
                <a:t>(Exit2,Stuck),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Return,Stuck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Fishish,Stuck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Stuck,Stuck</a:t>
              </a:r>
              <a:r>
                <a:rPr lang="en-US" sz="400" dirty="0" smtClean="0"/>
                <a:t>)}</a:t>
              </a:r>
              <a:endParaRPr lang="en-US" sz="400" dirty="0"/>
            </a:p>
          </p:txBody>
        </p:sp>
        <p:sp>
          <p:nvSpPr>
            <p:cNvPr id="212" name="Flowchart: Connector 211"/>
            <p:cNvSpPr/>
            <p:nvPr/>
          </p:nvSpPr>
          <p:spPr>
            <a:xfrm>
              <a:off x="3189433" y="836685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/>
                <a:t>{(</a:t>
              </a:r>
              <a:r>
                <a:rPr lang="en-US" sz="400" dirty="0" err="1" smtClean="0"/>
                <a:t>Start,Stuck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(Call,State1),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Call,Stuck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Call,Stuck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(Entry1,Stuck),</a:t>
              </a:r>
            </a:p>
            <a:p>
              <a:pPr algn="ctr"/>
              <a:r>
                <a:rPr lang="en-US" sz="400" dirty="0" smtClean="0"/>
                <a:t>(Entryy2,Stuck),</a:t>
              </a:r>
            </a:p>
            <a:p>
              <a:pPr algn="ctr"/>
              <a:r>
                <a:rPr lang="en-US" sz="400" dirty="0" smtClean="0"/>
                <a:t>(State1,Stuck),</a:t>
              </a:r>
            </a:p>
            <a:p>
              <a:pPr algn="ctr"/>
              <a:r>
                <a:rPr lang="en-US" sz="400" dirty="0" smtClean="0"/>
                <a:t>(State2,Stuck),</a:t>
              </a:r>
            </a:p>
            <a:p>
              <a:pPr algn="ctr"/>
              <a:r>
                <a:rPr lang="en-US" sz="400" dirty="0" smtClean="0"/>
                <a:t>(Exit1,Stuck),</a:t>
              </a:r>
            </a:p>
            <a:p>
              <a:pPr algn="ctr"/>
              <a:r>
                <a:rPr lang="en-US" sz="400" dirty="0" smtClean="0"/>
                <a:t>(Exit2,Stuck),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Return,Stuck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Fishish,Stuck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Stuck,Stuck</a:t>
              </a:r>
              <a:r>
                <a:rPr lang="en-US" sz="400" dirty="0" smtClean="0"/>
                <a:t>)}</a:t>
              </a:r>
              <a:endParaRPr lang="en-US" sz="400" dirty="0"/>
            </a:p>
          </p:txBody>
        </p:sp>
        <p:sp>
          <p:nvSpPr>
            <p:cNvPr id="217" name="Flowchart: Connector 216"/>
            <p:cNvSpPr/>
            <p:nvPr/>
          </p:nvSpPr>
          <p:spPr>
            <a:xfrm>
              <a:off x="4341573" y="836685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/>
                <a:t>{(</a:t>
              </a:r>
              <a:r>
                <a:rPr lang="en-US" sz="400" dirty="0" smtClean="0"/>
                <a:t>{(</a:t>
              </a:r>
              <a:r>
                <a:rPr lang="en-US" sz="400" dirty="0" err="1" smtClean="0"/>
                <a:t>Start,Stuck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(Call,Exit1),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Call,Stuck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Call,Stuck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(Entry1,Stuck),</a:t>
              </a:r>
            </a:p>
            <a:p>
              <a:pPr algn="ctr"/>
              <a:r>
                <a:rPr lang="en-US" sz="400" dirty="0" smtClean="0"/>
                <a:t>(Entryy2,Stuck),</a:t>
              </a:r>
            </a:p>
            <a:p>
              <a:pPr algn="ctr"/>
              <a:r>
                <a:rPr lang="en-US" sz="400" dirty="0" smtClean="0"/>
                <a:t>(State1,Stuck),</a:t>
              </a:r>
            </a:p>
            <a:p>
              <a:pPr algn="ctr"/>
              <a:r>
                <a:rPr lang="en-US" sz="400" dirty="0" smtClean="0"/>
                <a:t>(State2,Stuck),</a:t>
              </a:r>
            </a:p>
            <a:p>
              <a:pPr algn="ctr"/>
              <a:r>
                <a:rPr lang="en-US" sz="400" dirty="0" smtClean="0"/>
                <a:t>(Exit1,Stuck),</a:t>
              </a:r>
            </a:p>
            <a:p>
              <a:pPr algn="ctr"/>
              <a:r>
                <a:rPr lang="en-US" sz="400" dirty="0" smtClean="0"/>
                <a:t>(Exit2,Stuck),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Return,Stuck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Fishish,Stuck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Stuck,Stuck</a:t>
              </a:r>
              <a:r>
                <a:rPr lang="en-US" sz="400" dirty="0" smtClean="0"/>
                <a:t>)}</a:t>
              </a:r>
              <a:endParaRPr lang="en-US" sz="400" dirty="0"/>
            </a:p>
          </p:txBody>
        </p:sp>
        <p:sp>
          <p:nvSpPr>
            <p:cNvPr id="227" name="Flowchart: Connector 226"/>
            <p:cNvSpPr/>
            <p:nvPr/>
          </p:nvSpPr>
          <p:spPr>
            <a:xfrm>
              <a:off x="2670970" y="2104039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/>
                <a:t>{(</a:t>
              </a:r>
              <a:r>
                <a:rPr lang="en-US" sz="400" dirty="0" err="1" smtClean="0"/>
                <a:t>Start,Stuck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Call,Stuck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(Call,State2),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Call,Stuck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(Entry1,Stuck),</a:t>
              </a:r>
            </a:p>
            <a:p>
              <a:pPr algn="ctr"/>
              <a:r>
                <a:rPr lang="en-US" sz="400" dirty="0" smtClean="0"/>
                <a:t>(Entryy2,Stuck),</a:t>
              </a:r>
            </a:p>
            <a:p>
              <a:pPr algn="ctr"/>
              <a:r>
                <a:rPr lang="en-US" sz="400" dirty="0" smtClean="0"/>
                <a:t>(State1,Stuck),</a:t>
              </a:r>
            </a:p>
            <a:p>
              <a:pPr algn="ctr"/>
              <a:r>
                <a:rPr lang="en-US" sz="400" dirty="0" smtClean="0"/>
                <a:t>(State2,Stuck),</a:t>
              </a:r>
            </a:p>
            <a:p>
              <a:pPr algn="ctr"/>
              <a:r>
                <a:rPr lang="en-US" sz="400" dirty="0" smtClean="0"/>
                <a:t>(Exit1,Stuck),</a:t>
              </a:r>
            </a:p>
            <a:p>
              <a:pPr algn="ctr"/>
              <a:r>
                <a:rPr lang="en-US" sz="400" dirty="0" smtClean="0"/>
                <a:t>(Exit2,Stuck),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Return,Stuck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Fishish,Stuck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Stuck,Stuck</a:t>
              </a:r>
              <a:r>
                <a:rPr lang="en-US" sz="400" dirty="0" smtClean="0"/>
                <a:t>)}</a:t>
              </a:r>
              <a:endParaRPr lang="en-US" sz="400" dirty="0"/>
            </a:p>
          </p:txBody>
        </p:sp>
        <p:sp>
          <p:nvSpPr>
            <p:cNvPr id="236" name="Flowchart: Connector 235"/>
            <p:cNvSpPr/>
            <p:nvPr/>
          </p:nvSpPr>
          <p:spPr>
            <a:xfrm>
              <a:off x="4975250" y="2104039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/>
                <a:t>{(</a:t>
              </a:r>
              <a:r>
                <a:rPr lang="en-US" sz="400" dirty="0" err="1" smtClean="0"/>
                <a:t>Start,Stuck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Call,Stuck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(Call,Exit2),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Call,Stuck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(Entry1,Stuck),</a:t>
              </a:r>
            </a:p>
            <a:p>
              <a:pPr algn="ctr"/>
              <a:r>
                <a:rPr lang="en-US" sz="400" dirty="0" smtClean="0"/>
                <a:t>(Entryy2,Stuck),</a:t>
              </a:r>
            </a:p>
            <a:p>
              <a:pPr algn="ctr"/>
              <a:r>
                <a:rPr lang="en-US" sz="400" dirty="0" smtClean="0"/>
                <a:t>(State1,Stuck),</a:t>
              </a:r>
            </a:p>
            <a:p>
              <a:pPr algn="ctr"/>
              <a:r>
                <a:rPr lang="en-US" sz="400" dirty="0" smtClean="0"/>
                <a:t>(State2,Stuck),</a:t>
              </a:r>
            </a:p>
            <a:p>
              <a:pPr algn="ctr"/>
              <a:r>
                <a:rPr lang="en-US" sz="400" dirty="0" smtClean="0"/>
                <a:t>(Exit1,Stuck),</a:t>
              </a:r>
            </a:p>
            <a:p>
              <a:pPr algn="ctr"/>
              <a:r>
                <a:rPr lang="en-US" sz="400" dirty="0" smtClean="0"/>
                <a:t>(Exit2,Stuck),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Return,Stuck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Fishish,Stuck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Stuck,Stuck</a:t>
              </a:r>
              <a:r>
                <a:rPr lang="en-US" sz="400" dirty="0" smtClean="0"/>
                <a:t>)}</a:t>
              </a:r>
            </a:p>
            <a:p>
              <a:pPr algn="ctr"/>
              <a:r>
                <a:rPr lang="en-US" sz="400" dirty="0" smtClean="0"/>
                <a:t>)}</a:t>
              </a:r>
              <a:endParaRPr lang="en-US" sz="400" dirty="0"/>
            </a:p>
          </p:txBody>
        </p:sp>
        <p:sp>
          <p:nvSpPr>
            <p:cNvPr id="302" name="Flowchart: Connector 301"/>
            <p:cNvSpPr/>
            <p:nvPr/>
          </p:nvSpPr>
          <p:spPr>
            <a:xfrm>
              <a:off x="78655" y="4465926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/>
                <a:t>{(</a:t>
              </a:r>
              <a:r>
                <a:rPr lang="en-US" sz="400" dirty="0" err="1" smtClean="0"/>
                <a:t>Start,Stuck</a:t>
              </a:r>
              <a:r>
                <a:rPr lang="en-US" sz="400" dirty="0" smtClean="0"/>
                <a:t>),</a:t>
              </a:r>
              <a:endParaRPr lang="en-US" sz="400" dirty="0" smtClean="0"/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Call,Stuck</a:t>
              </a:r>
              <a:r>
                <a:rPr lang="en-US" sz="400" dirty="0" smtClean="0"/>
                <a:t>),</a:t>
              </a:r>
              <a:endParaRPr lang="en-US" sz="400" dirty="0" smtClean="0"/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smtClean="0"/>
                <a:t>Entry1,State1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smtClean="0"/>
                <a:t>Entryy2,Stuck),</a:t>
              </a:r>
              <a:endParaRPr lang="en-US" sz="400" dirty="0" smtClean="0"/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smtClean="0"/>
                <a:t>State1,Exit1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smtClean="0"/>
                <a:t>State2,Stuck),</a:t>
              </a:r>
              <a:endParaRPr lang="en-US" sz="400" dirty="0" smtClean="0"/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smtClean="0"/>
                <a:t>Exit1,Stuck),</a:t>
              </a:r>
              <a:endParaRPr lang="en-US" sz="400" dirty="0" smtClean="0"/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smtClean="0"/>
                <a:t>Exit2,Stuck),</a:t>
              </a:r>
              <a:endParaRPr lang="en-US" sz="400" dirty="0" smtClean="0"/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Return,Stuck</a:t>
              </a:r>
              <a:r>
                <a:rPr lang="en-US" sz="400" dirty="0" smtClean="0"/>
                <a:t>),</a:t>
              </a:r>
              <a:endParaRPr lang="en-US" sz="400" dirty="0" smtClean="0"/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Finish,Stuck</a:t>
              </a:r>
              <a:r>
                <a:rPr lang="en-US" sz="400" dirty="0" smtClean="0"/>
                <a:t>),</a:t>
              </a:r>
              <a:endParaRPr lang="en-US" sz="400" dirty="0" smtClean="0"/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Stuck,Stuck</a:t>
              </a:r>
              <a:r>
                <a:rPr lang="en-US" sz="400" dirty="0" smtClean="0"/>
                <a:t>)}</a:t>
              </a:r>
              <a:endParaRPr lang="en-US" sz="400" dirty="0"/>
            </a:p>
          </p:txBody>
        </p:sp>
        <p:cxnSp>
          <p:nvCxnSpPr>
            <p:cNvPr id="303" name="Straight Arrow Connector 302"/>
            <p:cNvCxnSpPr>
              <a:stCxn id="156" idx="4"/>
              <a:endCxn id="302" idx="0"/>
            </p:cNvCxnSpPr>
            <p:nvPr/>
          </p:nvCxnSpPr>
          <p:spPr>
            <a:xfrm rot="5400000">
              <a:off x="330575" y="4260645"/>
              <a:ext cx="410561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539511" y="4120284"/>
              <a:ext cx="2121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b</a:t>
              </a:r>
              <a:endParaRPr lang="en-US" sz="1400" dirty="0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78655" y="2910537"/>
              <a:ext cx="5184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</a:rPr>
                <a:t>call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827546" y="3486607"/>
              <a:ext cx="97931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{</a:t>
              </a:r>
              <a:r>
                <a:rPr lang="en-US" sz="1200" dirty="0" err="1" smtClean="0"/>
                <a:t>call,ret</a:t>
              </a:r>
              <a:r>
                <a:rPr lang="en-US" sz="1200" dirty="0" smtClean="0"/>
                <a:t>}</a:t>
              </a:r>
              <a:r>
                <a:rPr lang="en-US" sz="800" dirty="0" err="1" smtClean="0"/>
                <a:t>i</a:t>
              </a:r>
              <a:endParaRPr lang="en-US" sz="1200" dirty="0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115581" y="4753961"/>
              <a:ext cx="7556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1"/>
                  </a:solidFill>
                </a:rPr>
                <a:t>{</a:t>
              </a:r>
              <a:r>
                <a:rPr lang="en-US" sz="12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12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1057974" y="4926782"/>
              <a:ext cx="972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4"/>
                  </a:solidFill>
                </a:rPr>
                <a:t>{</a:t>
              </a:r>
              <a:r>
                <a:rPr lang="en-US" sz="1200" dirty="0" err="1" smtClean="0">
                  <a:solidFill>
                    <a:schemeClr val="accent4"/>
                  </a:solidFill>
                </a:rPr>
                <a:t>a,b,call,ret</a:t>
              </a:r>
              <a:r>
                <a:rPr lang="en-US" sz="1200" dirty="0" smtClean="0">
                  <a:solidFill>
                    <a:schemeClr val="accent4"/>
                  </a:solidFill>
                </a:rPr>
                <a:t>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885153" y="2795323"/>
              <a:ext cx="97931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{</a:t>
              </a:r>
              <a:r>
                <a:rPr lang="en-US" sz="1200" dirty="0" err="1" smtClean="0"/>
                <a:t>b,call,ret</a:t>
              </a:r>
              <a:r>
                <a:rPr lang="en-US" sz="1200" dirty="0" smtClean="0"/>
                <a:t>}</a:t>
              </a:r>
              <a:r>
                <a:rPr lang="en-US" sz="800" dirty="0" err="1" smtClean="0"/>
                <a:t>i</a:t>
              </a:r>
              <a:endParaRPr lang="en-US" sz="1200" dirty="0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1288402" y="3659428"/>
              <a:ext cx="7556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1"/>
                  </a:solidFill>
                </a:rPr>
                <a:t>{</a:t>
              </a:r>
              <a:r>
                <a:rPr lang="en-US" sz="12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12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1403616" y="3198572"/>
              <a:ext cx="99001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4"/>
                  </a:solidFill>
                </a:rPr>
                <a:t>{</a:t>
              </a:r>
              <a:r>
                <a:rPr lang="en-US" sz="1200" dirty="0" err="1" smtClean="0">
                  <a:solidFill>
                    <a:schemeClr val="accent4"/>
                  </a:solidFill>
                </a:rPr>
                <a:t>a,b,call,ret</a:t>
              </a:r>
              <a:r>
                <a:rPr lang="en-US" sz="1200" dirty="0" smtClean="0">
                  <a:solidFill>
                    <a:schemeClr val="accent4"/>
                  </a:solidFill>
                </a:rPr>
                <a:t>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323" name="Straight Arrow Connector 322"/>
            <p:cNvCxnSpPr>
              <a:stCxn id="160" idx="0"/>
              <a:endCxn id="325" idx="4"/>
            </p:cNvCxnSpPr>
            <p:nvPr/>
          </p:nvCxnSpPr>
          <p:spPr>
            <a:xfrm rot="5400000" flipH="1" flipV="1">
              <a:off x="272968" y="1437903"/>
              <a:ext cx="525775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Rectangle 323"/>
            <p:cNvSpPr/>
            <p:nvPr/>
          </p:nvSpPr>
          <p:spPr>
            <a:xfrm>
              <a:off x="539511" y="1239934"/>
              <a:ext cx="2121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a</a:t>
              </a:r>
              <a:endParaRPr lang="en-US" sz="1400" dirty="0"/>
            </a:p>
          </p:txBody>
        </p:sp>
        <p:sp>
          <p:nvSpPr>
            <p:cNvPr id="325" name="Flowchart: Connector 324"/>
            <p:cNvSpPr/>
            <p:nvPr/>
          </p:nvSpPr>
          <p:spPr>
            <a:xfrm>
              <a:off x="78655" y="260615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/>
                <a:t>{(</a:t>
              </a:r>
              <a:r>
                <a:rPr lang="en-US" sz="400" dirty="0" err="1" smtClean="0"/>
                <a:t>Start,Stuck</a:t>
              </a:r>
              <a:r>
                <a:rPr lang="en-US" sz="400" dirty="0" smtClean="0"/>
                <a:t>),</a:t>
              </a:r>
              <a:endParaRPr lang="en-US" sz="400" dirty="0" smtClean="0"/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Call,Stuck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(Entry1,Stuck),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smtClean="0"/>
                <a:t>Entry2,Exit2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(State1,Stuck),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smtClean="0"/>
                <a:t>State2,Stuck),</a:t>
              </a:r>
              <a:endParaRPr lang="en-US" sz="400" dirty="0" smtClean="0"/>
            </a:p>
            <a:p>
              <a:pPr algn="ctr"/>
              <a:r>
                <a:rPr lang="en-US" sz="400" dirty="0" smtClean="0"/>
                <a:t>(Exit1,Stuck),</a:t>
              </a:r>
            </a:p>
            <a:p>
              <a:pPr algn="ctr"/>
              <a:r>
                <a:rPr lang="en-US" sz="400" dirty="0" smtClean="0"/>
                <a:t>(Exit2,Stuck),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Return,Stuck</a:t>
              </a:r>
              <a:r>
                <a:rPr lang="en-US" sz="400" dirty="0" smtClean="0"/>
                <a:t>),</a:t>
              </a:r>
              <a:endParaRPr lang="en-US" sz="400" dirty="0" smtClean="0"/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Fishish,Stuck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Stuck,Stuck</a:t>
              </a:r>
              <a:r>
                <a:rPr lang="en-US" sz="400" dirty="0" smtClean="0"/>
                <a:t>)}</a:t>
              </a:r>
              <a:endParaRPr lang="en-US" sz="400" dirty="0"/>
            </a:p>
          </p:txBody>
        </p:sp>
        <p:cxnSp>
          <p:nvCxnSpPr>
            <p:cNvPr id="330" name="Shape 329"/>
            <p:cNvCxnSpPr>
              <a:stCxn id="325" idx="2"/>
              <a:endCxn id="175" idx="6"/>
            </p:cNvCxnSpPr>
            <p:nvPr/>
          </p:nvCxnSpPr>
          <p:spPr>
            <a:xfrm rot="10800000" flipH="1" flipV="1">
              <a:off x="78655" y="717814"/>
              <a:ext cx="4140392" cy="3629241"/>
            </a:xfrm>
            <a:prstGeom prst="curvedConnector5">
              <a:avLst>
                <a:gd name="adj1" fmla="val -8742"/>
                <a:gd name="adj2" fmla="val 169153"/>
                <a:gd name="adj3" fmla="val 10552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Rectangle 331"/>
            <p:cNvSpPr/>
            <p:nvPr/>
          </p:nvSpPr>
          <p:spPr>
            <a:xfrm>
              <a:off x="4341573" y="5099603"/>
              <a:ext cx="103692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{</a:t>
              </a:r>
              <a:r>
                <a:rPr lang="en-US" sz="1200" dirty="0" err="1" smtClean="0"/>
                <a:t>a,b,call,ret</a:t>
              </a:r>
              <a:r>
                <a:rPr lang="en-US" sz="1200" dirty="0" smtClean="0"/>
                <a:t>}</a:t>
              </a:r>
              <a:r>
                <a:rPr lang="en-US" sz="800" dirty="0" err="1" smtClean="0"/>
                <a:t>i</a:t>
              </a:r>
              <a:endParaRPr lang="en-US" sz="1200" dirty="0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4456787" y="5272424"/>
              <a:ext cx="7556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1"/>
                  </a:solidFill>
                </a:rPr>
                <a:t>{</a:t>
              </a:r>
              <a:r>
                <a:rPr lang="en-US" sz="12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12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4399180" y="5445245"/>
              <a:ext cx="99001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4"/>
                  </a:solidFill>
                </a:rPr>
                <a:t>{</a:t>
              </a:r>
              <a:r>
                <a:rPr lang="en-US" sz="1200" dirty="0" err="1" smtClean="0">
                  <a:solidFill>
                    <a:schemeClr val="accent4"/>
                  </a:solidFill>
                </a:rPr>
                <a:t>a,b,call,ret</a:t>
              </a:r>
              <a:r>
                <a:rPr lang="en-US" sz="1200" dirty="0" smtClean="0">
                  <a:solidFill>
                    <a:schemeClr val="accent4"/>
                  </a:solidFill>
                </a:rPr>
                <a:t>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-151773" y="1124720"/>
              <a:ext cx="5184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</a:rPr>
                <a:t>call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355" name="Flowchart: Connector 354"/>
            <p:cNvSpPr/>
            <p:nvPr/>
          </p:nvSpPr>
          <p:spPr>
            <a:xfrm>
              <a:off x="78655" y="59436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/>
                <a:t>{(</a:t>
              </a:r>
              <a:r>
                <a:rPr lang="en-US" sz="400" dirty="0" err="1" smtClean="0"/>
                <a:t>Start,Stuck</a:t>
              </a:r>
              <a:r>
                <a:rPr lang="en-US" sz="400" dirty="0" smtClean="0"/>
                <a:t>),</a:t>
              </a:r>
              <a:endParaRPr lang="en-US" sz="400" dirty="0" smtClean="0"/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Call,Stuck</a:t>
              </a:r>
              <a:r>
                <a:rPr lang="en-US" sz="400" dirty="0" smtClean="0"/>
                <a:t>),</a:t>
              </a:r>
              <a:endParaRPr lang="en-US" sz="400" dirty="0" smtClean="0"/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smtClean="0"/>
                <a:t>Entry1,Exit1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smtClean="0"/>
                <a:t>Entryy2,Stuck),</a:t>
              </a:r>
              <a:endParaRPr lang="en-US" sz="400" dirty="0" smtClean="0"/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smtClean="0"/>
                <a:t>State1,Stuck),</a:t>
              </a:r>
              <a:endParaRPr lang="en-US" sz="400" dirty="0" smtClean="0"/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smtClean="0"/>
                <a:t>State2,Stuck),</a:t>
              </a:r>
              <a:endParaRPr lang="en-US" sz="400" dirty="0" smtClean="0"/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smtClean="0"/>
                <a:t>Exit1,Stuck),</a:t>
              </a:r>
              <a:endParaRPr lang="en-US" sz="400" dirty="0" smtClean="0"/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smtClean="0"/>
                <a:t>Exit2,Stuck),</a:t>
              </a:r>
              <a:endParaRPr lang="en-US" sz="400" dirty="0" smtClean="0"/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Return,Stuck</a:t>
              </a:r>
              <a:r>
                <a:rPr lang="en-US" sz="400" dirty="0" smtClean="0"/>
                <a:t>),</a:t>
              </a:r>
              <a:endParaRPr lang="en-US" sz="400" dirty="0" smtClean="0"/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Finish,Stuck</a:t>
              </a:r>
              <a:r>
                <a:rPr lang="en-US" sz="400" dirty="0" smtClean="0"/>
                <a:t>),</a:t>
              </a:r>
              <a:endParaRPr lang="en-US" sz="400" dirty="0" smtClean="0"/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Stuck,Stuck</a:t>
              </a:r>
              <a:r>
                <a:rPr lang="en-US" sz="400" dirty="0" smtClean="0"/>
                <a:t>)}</a:t>
              </a:r>
              <a:endParaRPr lang="en-US" sz="400" dirty="0"/>
            </a:p>
          </p:txBody>
        </p:sp>
        <p:cxnSp>
          <p:nvCxnSpPr>
            <p:cNvPr id="356" name="Straight Arrow Connector 355"/>
            <p:cNvCxnSpPr>
              <a:stCxn id="302" idx="4"/>
              <a:endCxn id="355" idx="0"/>
            </p:cNvCxnSpPr>
            <p:nvPr/>
          </p:nvCxnSpPr>
          <p:spPr>
            <a:xfrm rot="5400000">
              <a:off x="254218" y="5661963"/>
              <a:ext cx="56327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Rectangle 356"/>
            <p:cNvSpPr/>
            <p:nvPr/>
          </p:nvSpPr>
          <p:spPr>
            <a:xfrm>
              <a:off x="539511" y="5445245"/>
              <a:ext cx="2121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b</a:t>
              </a:r>
              <a:endParaRPr lang="en-US" sz="1400" dirty="0"/>
            </a:p>
          </p:txBody>
        </p:sp>
        <p:cxnSp>
          <p:nvCxnSpPr>
            <p:cNvPr id="360" name="Straight Arrow Connector 359"/>
            <p:cNvCxnSpPr>
              <a:stCxn id="302" idx="6"/>
              <a:endCxn id="175" idx="3"/>
            </p:cNvCxnSpPr>
            <p:nvPr/>
          </p:nvCxnSpPr>
          <p:spPr>
            <a:xfrm flipV="1">
              <a:off x="993055" y="4670345"/>
              <a:ext cx="2445503" cy="2527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Rectangle 360"/>
            <p:cNvSpPr/>
            <p:nvPr/>
          </p:nvSpPr>
          <p:spPr>
            <a:xfrm>
              <a:off x="1000367" y="4581140"/>
              <a:ext cx="97931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{</a:t>
              </a:r>
              <a:r>
                <a:rPr lang="en-US" sz="1200" dirty="0" err="1" smtClean="0"/>
                <a:t>a</a:t>
              </a:r>
              <a:r>
                <a:rPr lang="en-US" sz="1200" dirty="0" err="1" smtClean="0"/>
                <a:t>,call,ret</a:t>
              </a:r>
              <a:r>
                <a:rPr lang="en-US" sz="1200" dirty="0" smtClean="0"/>
                <a:t>}</a:t>
              </a:r>
              <a:r>
                <a:rPr lang="en-US" sz="800" dirty="0" err="1" smtClean="0"/>
                <a:t>i</a:t>
              </a:r>
              <a:endParaRPr lang="en-US" sz="1200" dirty="0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1230795" y="3025751"/>
              <a:ext cx="75565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1"/>
                  </a:solidFill>
                </a:rPr>
                <a:t>{</a:t>
              </a:r>
              <a:r>
                <a:rPr lang="en-US" sz="12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12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1576437" y="3832249"/>
              <a:ext cx="99001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4"/>
                  </a:solidFill>
                </a:rPr>
                <a:t>{</a:t>
              </a:r>
              <a:r>
                <a:rPr lang="en-US" sz="1200" dirty="0" err="1" smtClean="0">
                  <a:solidFill>
                    <a:schemeClr val="accent4"/>
                  </a:solidFill>
                </a:rPr>
                <a:t>a,b,call,ret</a:t>
              </a:r>
              <a:r>
                <a:rPr lang="en-US" sz="1200" dirty="0" smtClean="0">
                  <a:solidFill>
                    <a:schemeClr val="accent4"/>
                  </a:solidFill>
                </a:rPr>
                <a:t>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-115213" y="4350712"/>
              <a:ext cx="5184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</a:rPr>
                <a:t>call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-115213" y="5790887"/>
              <a:ext cx="5184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</a:rPr>
                <a:t>call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1576437" y="5445245"/>
              <a:ext cx="103692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{</a:t>
              </a:r>
              <a:r>
                <a:rPr lang="en-US" sz="1200" dirty="0" err="1" smtClean="0"/>
                <a:t>a,b,call,ret</a:t>
              </a:r>
              <a:r>
                <a:rPr lang="en-US" sz="1200" dirty="0" smtClean="0"/>
                <a:t>}</a:t>
              </a:r>
              <a:r>
                <a:rPr lang="en-US" sz="800" dirty="0" err="1" smtClean="0"/>
                <a:t>i</a:t>
              </a:r>
              <a:endParaRPr lang="en-US" sz="1200" dirty="0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1461223" y="5906101"/>
              <a:ext cx="99001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4"/>
                  </a:solidFill>
                </a:rPr>
                <a:t>{</a:t>
              </a:r>
              <a:r>
                <a:rPr lang="en-US" sz="1200" dirty="0" err="1" smtClean="0">
                  <a:solidFill>
                    <a:schemeClr val="accent4"/>
                  </a:solidFill>
                </a:rPr>
                <a:t>a,b,call,ret</a:t>
              </a:r>
              <a:r>
                <a:rPr lang="en-US" sz="1200" dirty="0" smtClean="0">
                  <a:solidFill>
                    <a:schemeClr val="accent4"/>
                  </a:solidFill>
                </a:rPr>
                <a:t>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400" name="Straight Arrow Connector 399"/>
            <p:cNvCxnSpPr>
              <a:stCxn id="355" idx="6"/>
              <a:endCxn id="175" idx="3"/>
            </p:cNvCxnSpPr>
            <p:nvPr/>
          </p:nvCxnSpPr>
          <p:spPr>
            <a:xfrm flipV="1">
              <a:off x="993055" y="4670345"/>
              <a:ext cx="2445503" cy="17304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Rectangle 402"/>
            <p:cNvSpPr/>
            <p:nvPr/>
          </p:nvSpPr>
          <p:spPr>
            <a:xfrm>
              <a:off x="1634044" y="5675673"/>
              <a:ext cx="7556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1"/>
                  </a:solidFill>
                </a:rPr>
                <a:t>{</a:t>
              </a:r>
              <a:r>
                <a:rPr lang="en-US" sz="12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12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  <p:cxnSp>
          <p:nvCxnSpPr>
            <p:cNvPr id="405" name="Shape 404"/>
            <p:cNvCxnSpPr>
              <a:stCxn id="175" idx="3"/>
              <a:endCxn id="175" idx="5"/>
            </p:cNvCxnSpPr>
            <p:nvPr/>
          </p:nvCxnSpPr>
          <p:spPr>
            <a:xfrm rot="16200000" flipH="1">
              <a:off x="3761847" y="4347056"/>
              <a:ext cx="1588" cy="646578"/>
            </a:xfrm>
            <a:prstGeom prst="curvedConnector3">
              <a:avLst>
                <a:gd name="adj1" fmla="val 22828149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6" name="Rectangle 405"/>
            <p:cNvSpPr/>
            <p:nvPr/>
          </p:nvSpPr>
          <p:spPr>
            <a:xfrm>
              <a:off x="2959005" y="4869175"/>
              <a:ext cx="103692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{</a:t>
              </a:r>
              <a:r>
                <a:rPr lang="en-US" sz="1200" dirty="0" err="1" smtClean="0"/>
                <a:t>a,b,call,ret</a:t>
              </a:r>
              <a:r>
                <a:rPr lang="en-US" sz="1200" dirty="0" smtClean="0"/>
                <a:t>}</a:t>
              </a:r>
              <a:r>
                <a:rPr lang="en-US" sz="800" dirty="0" err="1" smtClean="0"/>
                <a:t>i</a:t>
              </a:r>
              <a:endParaRPr lang="en-US" sz="1200" dirty="0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3131826" y="5041996"/>
              <a:ext cx="75565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1"/>
                  </a:solidFill>
                </a:rPr>
                <a:t>{</a:t>
              </a:r>
              <a:r>
                <a:rPr lang="en-US" sz="12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12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3016612" y="5214817"/>
              <a:ext cx="99001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4"/>
                  </a:solidFill>
                </a:rPr>
                <a:t>{</a:t>
              </a:r>
              <a:r>
                <a:rPr lang="en-US" sz="1200" dirty="0" err="1" smtClean="0">
                  <a:solidFill>
                    <a:schemeClr val="accent4"/>
                  </a:solidFill>
                </a:rPr>
                <a:t>a,b,call,ret</a:t>
              </a:r>
              <a:r>
                <a:rPr lang="en-US" sz="1200" dirty="0" smtClean="0">
                  <a:solidFill>
                    <a:schemeClr val="accent4"/>
                  </a:solidFill>
                </a:rPr>
                <a:t>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sp>
          <p:nvSpPr>
            <p:cNvPr id="414" name="Flowchart: Connector 413"/>
            <p:cNvSpPr/>
            <p:nvPr/>
          </p:nvSpPr>
          <p:spPr>
            <a:xfrm>
              <a:off x="5090463" y="59436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2498149" y="4350712"/>
              <a:ext cx="5184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</a:rPr>
                <a:t>call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421" name="Shape 404"/>
            <p:cNvCxnSpPr>
              <a:stCxn id="169" idx="1"/>
              <a:endCxn id="169" idx="7"/>
            </p:cNvCxnSpPr>
            <p:nvPr/>
          </p:nvCxnSpPr>
          <p:spPr>
            <a:xfrm rot="5400000" flipH="1" flipV="1">
              <a:off x="1860816" y="1511413"/>
              <a:ext cx="1588" cy="646578"/>
            </a:xfrm>
            <a:prstGeom prst="curvedConnector3">
              <a:avLst>
                <a:gd name="adj1" fmla="val 22828149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7" name="Rectangle 426"/>
            <p:cNvSpPr/>
            <p:nvPr/>
          </p:nvSpPr>
          <p:spPr>
            <a:xfrm>
              <a:off x="1749258" y="1239934"/>
              <a:ext cx="5184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</a:rPr>
                <a:t>call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1634044" y="2622502"/>
              <a:ext cx="86410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{</a:t>
              </a:r>
              <a:r>
                <a:rPr lang="en-US" sz="1200" dirty="0" err="1" smtClean="0"/>
                <a:t>call,ret</a:t>
              </a:r>
              <a:r>
                <a:rPr lang="en-US" sz="1200" dirty="0" smtClean="0"/>
                <a:t>}</a:t>
              </a:r>
              <a:r>
                <a:rPr lang="en-US" sz="800" dirty="0" err="1" smtClean="0"/>
                <a:t>i</a:t>
              </a:r>
              <a:endParaRPr lang="en-US" sz="1200" dirty="0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1806865" y="2795323"/>
              <a:ext cx="7556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1"/>
                  </a:solidFill>
                </a:rPr>
                <a:t>{</a:t>
              </a:r>
              <a:r>
                <a:rPr lang="en-US" sz="12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12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1922079" y="2968144"/>
              <a:ext cx="99001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4"/>
                  </a:solidFill>
                </a:rPr>
                <a:t>{</a:t>
              </a:r>
              <a:r>
                <a:rPr lang="en-US" sz="1200" dirty="0" err="1" smtClean="0">
                  <a:solidFill>
                    <a:schemeClr val="accent4"/>
                  </a:solidFill>
                </a:rPr>
                <a:t>a,b,call,ret</a:t>
              </a:r>
              <a:r>
                <a:rPr lang="en-US" sz="1200" dirty="0" smtClean="0">
                  <a:solidFill>
                    <a:schemeClr val="accent4"/>
                  </a:solidFill>
                </a:rPr>
                <a:t>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431" name="Straight Arrow Connector 430"/>
            <p:cNvCxnSpPr>
              <a:stCxn id="212" idx="4"/>
              <a:endCxn id="175" idx="0"/>
            </p:cNvCxnSpPr>
            <p:nvPr/>
          </p:nvCxnSpPr>
          <p:spPr>
            <a:xfrm rot="16200000" flipH="1">
              <a:off x="2634855" y="2762863"/>
              <a:ext cx="2138771" cy="1152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Arrow Connector 433"/>
            <p:cNvCxnSpPr>
              <a:stCxn id="217" idx="4"/>
              <a:endCxn id="175" idx="0"/>
            </p:cNvCxnSpPr>
            <p:nvPr/>
          </p:nvCxnSpPr>
          <p:spPr>
            <a:xfrm rot="5400000">
              <a:off x="3210925" y="2302007"/>
              <a:ext cx="2138771" cy="103692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6" name="Rectangle 485"/>
            <p:cNvSpPr/>
            <p:nvPr/>
          </p:nvSpPr>
          <p:spPr>
            <a:xfrm>
              <a:off x="2843791" y="2968144"/>
              <a:ext cx="97931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{</a:t>
              </a:r>
              <a:r>
                <a:rPr lang="en-US" sz="1200" dirty="0" err="1" smtClean="0"/>
                <a:t>b,call,ret</a:t>
              </a:r>
              <a:r>
                <a:rPr lang="en-US" sz="1200" dirty="0" smtClean="0"/>
                <a:t>}</a:t>
              </a:r>
              <a:r>
                <a:rPr lang="en-US" sz="800" dirty="0" err="1" smtClean="0"/>
                <a:t>i</a:t>
              </a:r>
              <a:endParaRPr lang="en-US" sz="1200" dirty="0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2843791" y="3313786"/>
              <a:ext cx="99001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4"/>
                  </a:solidFill>
                </a:rPr>
                <a:t>{</a:t>
              </a:r>
              <a:r>
                <a:rPr lang="en-US" sz="1200" dirty="0" err="1" smtClean="0">
                  <a:solidFill>
                    <a:schemeClr val="accent4"/>
                  </a:solidFill>
                </a:rPr>
                <a:t>a,b,call,ret</a:t>
              </a:r>
              <a:r>
                <a:rPr lang="en-US" sz="1200" dirty="0" smtClean="0">
                  <a:solidFill>
                    <a:schemeClr val="accent4"/>
                  </a:solidFill>
                </a:rPr>
                <a:t>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2959005" y="3140965"/>
              <a:ext cx="75565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1"/>
                  </a:solidFill>
                </a:rPr>
                <a:t>{</a:t>
              </a:r>
              <a:r>
                <a:rPr lang="en-US" sz="12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12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3362254" y="1873611"/>
              <a:ext cx="7556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1"/>
                  </a:solidFill>
                </a:rPr>
                <a:t>{</a:t>
              </a:r>
              <a:r>
                <a:rPr lang="en-US" sz="12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12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3247040" y="1700790"/>
              <a:ext cx="97931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{</a:t>
              </a:r>
              <a:r>
                <a:rPr lang="en-US" sz="1200" dirty="0" err="1" smtClean="0"/>
                <a:t>a</a:t>
              </a:r>
              <a:r>
                <a:rPr lang="en-US" sz="1200" dirty="0" err="1" smtClean="0"/>
                <a:t>,call,ret</a:t>
              </a:r>
              <a:r>
                <a:rPr lang="en-US" sz="1200" dirty="0" smtClean="0"/>
                <a:t>}</a:t>
              </a:r>
              <a:r>
                <a:rPr lang="en-US" sz="800" dirty="0" err="1" smtClean="0"/>
                <a:t>i</a:t>
              </a:r>
              <a:endParaRPr lang="en-US" sz="1200" dirty="0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3362254" y="2046432"/>
              <a:ext cx="99001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4"/>
                  </a:solidFill>
                </a:rPr>
                <a:t>{</a:t>
              </a:r>
              <a:r>
                <a:rPr lang="en-US" sz="1200" dirty="0" err="1" smtClean="0">
                  <a:solidFill>
                    <a:schemeClr val="accent4"/>
                  </a:solidFill>
                </a:rPr>
                <a:t>a,b,call,ret</a:t>
              </a:r>
              <a:r>
                <a:rPr lang="en-US" sz="1200" dirty="0" smtClean="0">
                  <a:solidFill>
                    <a:schemeClr val="accent4"/>
                  </a:solidFill>
                </a:rPr>
                <a:t>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4341573" y="1758397"/>
              <a:ext cx="103692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{</a:t>
              </a:r>
              <a:r>
                <a:rPr lang="en-US" sz="1200" dirty="0" err="1" smtClean="0"/>
                <a:t>a,b,call,ret</a:t>
              </a:r>
              <a:r>
                <a:rPr lang="en-US" sz="1200" dirty="0" smtClean="0"/>
                <a:t>}</a:t>
              </a:r>
              <a:r>
                <a:rPr lang="en-US" sz="800" dirty="0" err="1" smtClean="0"/>
                <a:t>i</a:t>
              </a:r>
              <a:endParaRPr lang="en-US" sz="1200" dirty="0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4341573" y="1931218"/>
              <a:ext cx="7556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1"/>
                  </a:solidFill>
                </a:rPr>
                <a:t>{</a:t>
              </a:r>
              <a:r>
                <a:rPr lang="en-US" sz="12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12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4226359" y="2104039"/>
              <a:ext cx="7556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4"/>
                  </a:solidFill>
                </a:rPr>
                <a:t>{</a:t>
              </a:r>
              <a:r>
                <a:rPr lang="en-US" sz="1200" dirty="0" err="1" smtClean="0">
                  <a:solidFill>
                    <a:schemeClr val="accent4"/>
                  </a:solidFill>
                </a:rPr>
                <a:t>a,b,call</a:t>
              </a:r>
              <a:r>
                <a:rPr lang="en-US" sz="1200" dirty="0" smtClean="0">
                  <a:solidFill>
                    <a:schemeClr val="accent4"/>
                  </a:solidFill>
                </a:rPr>
                <a:t>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4283966" y="2852930"/>
              <a:ext cx="103692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{</a:t>
              </a:r>
              <a:r>
                <a:rPr lang="en-US" sz="1200" dirty="0" err="1" smtClean="0"/>
                <a:t>a,b,call,ret</a:t>
              </a:r>
              <a:r>
                <a:rPr lang="en-US" sz="1200" dirty="0" smtClean="0"/>
                <a:t>}</a:t>
              </a:r>
              <a:r>
                <a:rPr lang="en-US" sz="800" dirty="0" err="1" smtClean="0"/>
                <a:t>i</a:t>
              </a:r>
              <a:endParaRPr lang="en-US" sz="1200" dirty="0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4341573" y="3025751"/>
              <a:ext cx="7556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1"/>
                  </a:solidFill>
                </a:rPr>
                <a:t>{</a:t>
              </a:r>
              <a:r>
                <a:rPr lang="en-US" sz="12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12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4283966" y="3198572"/>
              <a:ext cx="7556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4"/>
                  </a:solidFill>
                </a:rPr>
                <a:t>{</a:t>
              </a:r>
              <a:r>
                <a:rPr lang="en-US" sz="1200" dirty="0" err="1" smtClean="0">
                  <a:solidFill>
                    <a:schemeClr val="accent4"/>
                  </a:solidFill>
                </a:rPr>
                <a:t>a,b,call</a:t>
              </a:r>
              <a:r>
                <a:rPr lang="en-US" sz="1200" dirty="0" smtClean="0">
                  <a:solidFill>
                    <a:schemeClr val="accent4"/>
                  </a:solidFill>
                </a:rPr>
                <a:t>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5263285" y="3083358"/>
              <a:ext cx="97931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{</a:t>
              </a:r>
              <a:r>
                <a:rPr lang="en-US" sz="1200" dirty="0" err="1" smtClean="0"/>
                <a:t>b,call,ret</a:t>
              </a:r>
              <a:r>
                <a:rPr lang="en-US" sz="1200" dirty="0" smtClean="0"/>
                <a:t>}</a:t>
              </a:r>
              <a:r>
                <a:rPr lang="en-US" sz="800" dirty="0" err="1" smtClean="0"/>
                <a:t>i</a:t>
              </a:r>
              <a:endParaRPr lang="en-US" sz="1200" dirty="0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4629608" y="3544214"/>
              <a:ext cx="99001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4"/>
                  </a:solidFill>
                </a:rPr>
                <a:t>{</a:t>
              </a:r>
              <a:r>
                <a:rPr lang="en-US" sz="1200" dirty="0" err="1" smtClean="0">
                  <a:solidFill>
                    <a:schemeClr val="accent4"/>
                  </a:solidFill>
                </a:rPr>
                <a:t>a,b,call,ret</a:t>
              </a:r>
              <a:r>
                <a:rPr lang="en-US" sz="1200" dirty="0" smtClean="0">
                  <a:solidFill>
                    <a:schemeClr val="accent4"/>
                  </a:solidFill>
                </a:rPr>
                <a:t>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5090464" y="3313786"/>
              <a:ext cx="75565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1"/>
                  </a:solidFill>
                </a:rPr>
                <a:t>{</a:t>
              </a:r>
              <a:r>
                <a:rPr lang="en-US" sz="12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12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4744821" y="4062677"/>
              <a:ext cx="103692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{</a:t>
              </a:r>
              <a:r>
                <a:rPr lang="en-US" sz="1200" dirty="0" err="1" smtClean="0"/>
                <a:t>a,b,call,ret</a:t>
              </a:r>
              <a:r>
                <a:rPr lang="en-US" sz="1200" dirty="0" smtClean="0"/>
                <a:t>}</a:t>
              </a:r>
              <a:r>
                <a:rPr lang="en-US" sz="800" dirty="0" err="1" smtClean="0"/>
                <a:t>i</a:t>
              </a:r>
              <a:endParaRPr lang="en-US" sz="1200" dirty="0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4860035" y="4235498"/>
              <a:ext cx="7556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1"/>
                  </a:solidFill>
                </a:rPr>
                <a:t>{</a:t>
              </a:r>
              <a:r>
                <a:rPr lang="en-US" sz="12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12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4744821" y="4408319"/>
              <a:ext cx="99001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4"/>
                  </a:solidFill>
                </a:rPr>
                <a:t>{</a:t>
              </a:r>
              <a:r>
                <a:rPr lang="en-US" sz="1200" dirty="0" err="1" smtClean="0">
                  <a:solidFill>
                    <a:schemeClr val="accent4"/>
                  </a:solidFill>
                </a:rPr>
                <a:t>a,b,call,ret</a:t>
              </a:r>
              <a:r>
                <a:rPr lang="en-US" sz="1200" dirty="0" smtClean="0">
                  <a:solidFill>
                    <a:schemeClr val="accent4"/>
                  </a:solidFill>
                </a:rPr>
                <a:t>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513" name="Straight Arrow Connector 512"/>
            <p:cNvCxnSpPr>
              <a:stCxn id="212" idx="1"/>
              <a:endCxn id="169" idx="7"/>
            </p:cNvCxnSpPr>
            <p:nvPr/>
          </p:nvCxnSpPr>
          <p:spPr>
            <a:xfrm rot="16200000" flipH="1" flipV="1">
              <a:off x="2321672" y="833029"/>
              <a:ext cx="864106" cy="113923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4" name="Rectangle 513"/>
            <p:cNvSpPr/>
            <p:nvPr/>
          </p:nvSpPr>
          <p:spPr>
            <a:xfrm>
              <a:off x="2498149" y="1124720"/>
              <a:ext cx="5184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</a:rPr>
                <a:t>call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549" name="Shape 548"/>
            <p:cNvCxnSpPr>
              <a:stCxn id="355" idx="2"/>
              <a:endCxn id="169" idx="3"/>
            </p:cNvCxnSpPr>
            <p:nvPr/>
          </p:nvCxnSpPr>
          <p:spPr>
            <a:xfrm rot="10800000" flipH="1">
              <a:off x="78655" y="2481280"/>
              <a:ext cx="1458872" cy="3919520"/>
            </a:xfrm>
            <a:prstGeom prst="curvedConnector4">
              <a:avLst>
                <a:gd name="adj1" fmla="val -26117"/>
                <a:gd name="adj2" fmla="val 96408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hape 560"/>
            <p:cNvCxnSpPr>
              <a:stCxn id="302" idx="2"/>
              <a:endCxn id="169" idx="3"/>
            </p:cNvCxnSpPr>
            <p:nvPr/>
          </p:nvCxnSpPr>
          <p:spPr>
            <a:xfrm rot="10800000" flipH="1">
              <a:off x="78655" y="2481280"/>
              <a:ext cx="1458872" cy="2441846"/>
            </a:xfrm>
            <a:prstGeom prst="curvedConnector4">
              <a:avLst>
                <a:gd name="adj1" fmla="val -26116"/>
                <a:gd name="adj2" fmla="val 94067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hape 568"/>
            <p:cNvCxnSpPr>
              <a:stCxn id="156" idx="1"/>
              <a:endCxn id="169" idx="3"/>
            </p:cNvCxnSpPr>
            <p:nvPr/>
          </p:nvCxnSpPr>
          <p:spPr>
            <a:xfrm rot="5400000" flipH="1" flipV="1">
              <a:off x="478248" y="2215598"/>
              <a:ext cx="793596" cy="1324961"/>
            </a:xfrm>
            <a:prstGeom prst="curvedConnector3">
              <a:avLst>
                <a:gd name="adj1" fmla="val 81206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hape 577"/>
            <p:cNvCxnSpPr>
              <a:stCxn id="325" idx="3"/>
              <a:endCxn id="169" idx="1"/>
            </p:cNvCxnSpPr>
            <p:nvPr/>
          </p:nvCxnSpPr>
          <p:spPr>
            <a:xfrm rot="16200000" flipH="1">
              <a:off x="478247" y="775422"/>
              <a:ext cx="793598" cy="1324961"/>
            </a:xfrm>
            <a:prstGeom prst="curvedConnector3">
              <a:avLst>
                <a:gd name="adj1" fmla="val 86007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hape 585"/>
            <p:cNvCxnSpPr>
              <a:stCxn id="175" idx="3"/>
              <a:endCxn id="169" idx="1"/>
            </p:cNvCxnSpPr>
            <p:nvPr/>
          </p:nvCxnSpPr>
          <p:spPr>
            <a:xfrm rot="5400000" flipH="1">
              <a:off x="1070221" y="2302009"/>
              <a:ext cx="2835643" cy="1901031"/>
            </a:xfrm>
            <a:prstGeom prst="curvedConnector5">
              <a:avLst>
                <a:gd name="adj1" fmla="val 2351"/>
                <a:gd name="adj2" fmla="val 196835"/>
                <a:gd name="adj3" fmla="val 108398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Arrow Connector 600"/>
            <p:cNvCxnSpPr>
              <a:stCxn id="227" idx="2"/>
              <a:endCxn id="169" idx="5"/>
            </p:cNvCxnSpPr>
            <p:nvPr/>
          </p:nvCxnSpPr>
          <p:spPr>
            <a:xfrm rot="10800000">
              <a:off x="2184106" y="2481281"/>
              <a:ext cx="486865" cy="799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2" name="Rectangle 601"/>
            <p:cNvSpPr/>
            <p:nvPr/>
          </p:nvSpPr>
          <p:spPr>
            <a:xfrm>
              <a:off x="2267721" y="2449681"/>
              <a:ext cx="5184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</a:rPr>
                <a:t>call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660" name="Shape 404"/>
            <p:cNvCxnSpPr>
              <a:stCxn id="217" idx="0"/>
              <a:endCxn id="169" idx="7"/>
            </p:cNvCxnSpPr>
            <p:nvPr/>
          </p:nvCxnSpPr>
          <p:spPr>
            <a:xfrm rot="16200000" flipH="1" flipV="1">
              <a:off x="2992430" y="28359"/>
              <a:ext cx="998017" cy="2614668"/>
            </a:xfrm>
            <a:prstGeom prst="curvedConnector3">
              <a:avLst>
                <a:gd name="adj1" fmla="val -22905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1" name="Rectangle 660"/>
            <p:cNvSpPr/>
            <p:nvPr/>
          </p:nvSpPr>
          <p:spPr>
            <a:xfrm>
              <a:off x="3938324" y="606257"/>
              <a:ext cx="5184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</a:rPr>
                <a:t>call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672" name="Shape 404"/>
            <p:cNvCxnSpPr>
              <a:stCxn id="236" idx="7"/>
              <a:endCxn id="169" idx="1"/>
            </p:cNvCxnSpPr>
            <p:nvPr/>
          </p:nvCxnSpPr>
          <p:spPr>
            <a:xfrm rot="16200000" flipV="1">
              <a:off x="3445009" y="-72780"/>
              <a:ext cx="403248" cy="4218212"/>
            </a:xfrm>
            <a:prstGeom prst="curvedConnector3">
              <a:avLst>
                <a:gd name="adj1" fmla="val 54657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3" name="Rectangle 672"/>
            <p:cNvSpPr/>
            <p:nvPr/>
          </p:nvSpPr>
          <p:spPr>
            <a:xfrm>
              <a:off x="4283966" y="0"/>
              <a:ext cx="5184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</a:rPr>
                <a:t>call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677" name="Shape 404"/>
            <p:cNvCxnSpPr>
              <a:stCxn id="193" idx="1"/>
              <a:endCxn id="169" idx="7"/>
            </p:cNvCxnSpPr>
            <p:nvPr/>
          </p:nvCxnSpPr>
          <p:spPr>
            <a:xfrm rot="16200000" flipH="1" flipV="1">
              <a:off x="4165095" y="-146290"/>
              <a:ext cx="1" cy="3961981"/>
            </a:xfrm>
            <a:prstGeom prst="curvedConnector3">
              <a:avLst>
                <a:gd name="adj1" fmla="val -3625110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8" name="Rectangle 677"/>
            <p:cNvSpPr/>
            <p:nvPr/>
          </p:nvSpPr>
          <p:spPr>
            <a:xfrm>
              <a:off x="5954569" y="1470362"/>
              <a:ext cx="5184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</a:rPr>
                <a:t>call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686" name="Shape 404"/>
            <p:cNvCxnSpPr>
              <a:stCxn id="190" idx="7"/>
              <a:endCxn id="169" idx="7"/>
            </p:cNvCxnSpPr>
            <p:nvPr/>
          </p:nvCxnSpPr>
          <p:spPr>
            <a:xfrm rot="16200000" flipV="1">
              <a:off x="3445609" y="573199"/>
              <a:ext cx="2140965" cy="4663971"/>
            </a:xfrm>
            <a:prstGeom prst="curvedConnector3">
              <a:avLst>
                <a:gd name="adj1" fmla="val 116932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7" name="Rectangle 686"/>
            <p:cNvSpPr/>
            <p:nvPr/>
          </p:nvSpPr>
          <p:spPr>
            <a:xfrm>
              <a:off x="6588245" y="3371393"/>
              <a:ext cx="5184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</a:rPr>
                <a:t>call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0" y="0"/>
            <a:ext cx="6343650" cy="5235893"/>
            <a:chOff x="1314450" y="1085850"/>
            <a:chExt cx="6343650" cy="5235893"/>
          </a:xfrm>
        </p:grpSpPr>
        <p:sp>
          <p:nvSpPr>
            <p:cNvPr id="26" name="Flowchart: Connector 25"/>
            <p:cNvSpPr/>
            <p:nvPr/>
          </p:nvSpPr>
          <p:spPr>
            <a:xfrm>
              <a:off x="1600200" y="53149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1600200" y="18288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2914650" y="18288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5372100" y="18288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6743700" y="18288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Arrow Connector 33"/>
            <p:cNvCxnSpPr>
              <a:endCxn id="26" idx="2"/>
            </p:cNvCxnSpPr>
            <p:nvPr/>
          </p:nvCxnSpPr>
          <p:spPr>
            <a:xfrm>
              <a:off x="1314450" y="577215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6" idx="0"/>
              <a:endCxn id="28" idx="4"/>
            </p:cNvCxnSpPr>
            <p:nvPr/>
          </p:nvCxnSpPr>
          <p:spPr>
            <a:xfrm rot="5400000" flipH="1" flipV="1">
              <a:off x="771525" y="4029075"/>
              <a:ext cx="2571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8" idx="6"/>
              <a:endCxn id="30" idx="2"/>
            </p:cNvCxnSpPr>
            <p:nvPr/>
          </p:nvCxnSpPr>
          <p:spPr>
            <a:xfrm>
              <a:off x="2514600" y="22860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0" idx="6"/>
              <a:endCxn id="49" idx="2"/>
            </p:cNvCxnSpPr>
            <p:nvPr/>
          </p:nvCxnSpPr>
          <p:spPr>
            <a:xfrm>
              <a:off x="3829050" y="22860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6"/>
              <a:endCxn id="33" idx="2"/>
            </p:cNvCxnSpPr>
            <p:nvPr/>
          </p:nvCxnSpPr>
          <p:spPr>
            <a:xfrm>
              <a:off x="6286500" y="22860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lowchart: Connector 38"/>
            <p:cNvSpPr/>
            <p:nvPr/>
          </p:nvSpPr>
          <p:spPr>
            <a:xfrm>
              <a:off x="6743700" y="5314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33" idx="4"/>
              <a:endCxn id="39" idx="0"/>
            </p:cNvCxnSpPr>
            <p:nvPr/>
          </p:nvCxnSpPr>
          <p:spPr>
            <a:xfrm rot="5400000">
              <a:off x="5915025" y="4029075"/>
              <a:ext cx="2571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200150" y="577215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reeform 41"/>
            <p:cNvSpPr/>
            <p:nvPr/>
          </p:nvSpPr>
          <p:spPr>
            <a:xfrm>
              <a:off x="2514600" y="1085850"/>
              <a:ext cx="4229100" cy="120015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71650" y="37719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14600" y="23431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29050" y="23431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86500" y="23431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15200" y="36576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48" name="Flowchart: Connector 47"/>
            <p:cNvSpPr/>
            <p:nvPr/>
          </p:nvSpPr>
          <p:spPr>
            <a:xfrm>
              <a:off x="4171950" y="42862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49" name="Flowchart: Connector 48"/>
            <p:cNvSpPr/>
            <p:nvPr/>
          </p:nvSpPr>
          <p:spPr>
            <a:xfrm>
              <a:off x="4114800" y="18288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/>
            <p:cNvCxnSpPr>
              <a:stCxn id="49" idx="6"/>
              <a:endCxn id="32" idx="2"/>
            </p:cNvCxnSpPr>
            <p:nvPr/>
          </p:nvCxnSpPr>
          <p:spPr>
            <a:xfrm>
              <a:off x="5029200" y="228600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5029200" y="23431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cxnSp>
          <p:nvCxnSpPr>
            <p:cNvPr id="53" name="Straight Arrow Connector 52"/>
            <p:cNvCxnSpPr>
              <a:stCxn id="26" idx="6"/>
              <a:endCxn id="48" idx="3"/>
            </p:cNvCxnSpPr>
            <p:nvPr/>
          </p:nvCxnSpPr>
          <p:spPr>
            <a:xfrm flipV="1">
              <a:off x="2514600" y="5066739"/>
              <a:ext cx="1791261" cy="7054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8" idx="4"/>
              <a:endCxn id="48" idx="2"/>
            </p:cNvCxnSpPr>
            <p:nvPr/>
          </p:nvCxnSpPr>
          <p:spPr>
            <a:xfrm rot="16200000" flipH="1">
              <a:off x="2114550" y="2686050"/>
              <a:ext cx="2000250" cy="21145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0" idx="4"/>
              <a:endCxn id="48" idx="1"/>
            </p:cNvCxnSpPr>
            <p:nvPr/>
          </p:nvCxnSpPr>
          <p:spPr>
            <a:xfrm rot="16200000" flipH="1">
              <a:off x="3000375" y="3114674"/>
              <a:ext cx="1676961" cy="9340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9" idx="4"/>
              <a:endCxn id="48" idx="0"/>
            </p:cNvCxnSpPr>
            <p:nvPr/>
          </p:nvCxnSpPr>
          <p:spPr>
            <a:xfrm rot="16200000" flipH="1">
              <a:off x="3829050" y="3486150"/>
              <a:ext cx="1543050" cy="571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2" idx="4"/>
              <a:endCxn id="48" idx="7"/>
            </p:cNvCxnSpPr>
            <p:nvPr/>
          </p:nvCxnSpPr>
          <p:spPr>
            <a:xfrm rot="5400000">
              <a:off x="4552390" y="3143250"/>
              <a:ext cx="1676961" cy="8768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3" idx="4"/>
              <a:endCxn id="48" idx="6"/>
            </p:cNvCxnSpPr>
            <p:nvPr/>
          </p:nvCxnSpPr>
          <p:spPr>
            <a:xfrm rot="5400000">
              <a:off x="5143500" y="2686050"/>
              <a:ext cx="2000250" cy="21145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39" idx="2"/>
              <a:endCxn id="48" idx="5"/>
            </p:cNvCxnSpPr>
            <p:nvPr/>
          </p:nvCxnSpPr>
          <p:spPr>
            <a:xfrm rot="10800000">
              <a:off x="4952440" y="5066740"/>
              <a:ext cx="1791261" cy="7054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2487637" y="5666990"/>
              <a:ext cx="104740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545244" y="5494169"/>
              <a:ext cx="90633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457450" y="5829300"/>
              <a:ext cx="110991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141995" y="2901854"/>
              <a:ext cx="102816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171700" y="331470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257209" y="3132282"/>
              <a:ext cx="77950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178921" y="336271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178921" y="3132282"/>
              <a:ext cx="91275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8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143250" y="3600450"/>
              <a:ext cx="1132361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100633" y="3593138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158240" y="3362710"/>
              <a:ext cx="89832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114800" y="382905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079952" y="336271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079952" y="3189889"/>
              <a:ext cx="102816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029200" y="354330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call(8),ret(7)}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116878" y="3132282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174485" y="2959461"/>
              <a:ext cx="9063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057900" y="331470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598415" y="566699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598415" y="5494169"/>
              <a:ext cx="102816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600700" y="582930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158240" y="566699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158240" y="5494169"/>
              <a:ext cx="102816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114800" y="582930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cxnSp>
          <p:nvCxnSpPr>
            <p:cNvPr id="133" name="Curved Connector 132"/>
            <p:cNvCxnSpPr>
              <a:stCxn id="48" idx="3"/>
              <a:endCxn id="48" idx="5"/>
            </p:cNvCxnSpPr>
            <p:nvPr/>
          </p:nvCxnSpPr>
          <p:spPr>
            <a:xfrm rot="16200000" flipH="1">
              <a:off x="4629150" y="4743450"/>
              <a:ext cx="1588" cy="646578"/>
            </a:xfrm>
            <a:prstGeom prst="curvedConnector3">
              <a:avLst>
                <a:gd name="adj1" fmla="val 22828149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oup 242"/>
          <p:cNvGrpSpPr/>
          <p:nvPr/>
        </p:nvGrpSpPr>
        <p:grpSpPr>
          <a:xfrm>
            <a:off x="0" y="0"/>
            <a:ext cx="7029450" cy="6858000"/>
            <a:chOff x="0" y="-114300"/>
            <a:chExt cx="7029450" cy="6858000"/>
          </a:xfrm>
        </p:grpSpPr>
        <p:cxnSp>
          <p:nvCxnSpPr>
            <p:cNvPr id="8" name="Straight Arrow Connector 7"/>
            <p:cNvCxnSpPr>
              <a:endCxn id="31" idx="2"/>
            </p:cNvCxnSpPr>
            <p:nvPr/>
          </p:nvCxnSpPr>
          <p:spPr>
            <a:xfrm>
              <a:off x="0" y="520065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1" idx="0"/>
              <a:endCxn id="34" idx="4"/>
            </p:cNvCxnSpPr>
            <p:nvPr/>
          </p:nvCxnSpPr>
          <p:spPr>
            <a:xfrm rot="5400000" flipH="1" flipV="1">
              <a:off x="-771525" y="3228975"/>
              <a:ext cx="30289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34" idx="6"/>
              <a:endCxn id="35" idx="2"/>
            </p:cNvCxnSpPr>
            <p:nvPr/>
          </p:nvCxnSpPr>
          <p:spPr>
            <a:xfrm>
              <a:off x="1200150" y="12573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35" idx="6"/>
              <a:endCxn id="36" idx="2"/>
            </p:cNvCxnSpPr>
            <p:nvPr/>
          </p:nvCxnSpPr>
          <p:spPr>
            <a:xfrm flipV="1">
              <a:off x="2514600" y="685800"/>
              <a:ext cx="171450" cy="5715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39" idx="6"/>
              <a:endCxn id="40" idx="2"/>
            </p:cNvCxnSpPr>
            <p:nvPr/>
          </p:nvCxnSpPr>
          <p:spPr>
            <a:xfrm>
              <a:off x="5715000" y="12573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40" idx="4"/>
              <a:endCxn id="32" idx="0"/>
            </p:cNvCxnSpPr>
            <p:nvPr/>
          </p:nvCxnSpPr>
          <p:spPr>
            <a:xfrm rot="5400000">
              <a:off x="5057775" y="3228975"/>
              <a:ext cx="30289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14300" y="520065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1200150" y="-114300"/>
              <a:ext cx="4972050" cy="13716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2950" y="21717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00150" y="125730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00300" y="6858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72150" y="125730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72200" y="21717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cxnSp>
          <p:nvCxnSpPr>
            <p:cNvPr id="24" name="Straight Arrow Connector 23"/>
            <p:cNvCxnSpPr>
              <a:stCxn id="36" idx="6"/>
              <a:endCxn id="39" idx="2"/>
            </p:cNvCxnSpPr>
            <p:nvPr/>
          </p:nvCxnSpPr>
          <p:spPr>
            <a:xfrm>
              <a:off x="3600450" y="685800"/>
              <a:ext cx="1200150" cy="5715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4000500" y="68580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cxnSp>
          <p:nvCxnSpPr>
            <p:cNvPr id="27" name="Straight Arrow Connector 26"/>
            <p:cNvCxnSpPr>
              <a:stCxn id="35" idx="6"/>
              <a:endCxn id="37" idx="2"/>
            </p:cNvCxnSpPr>
            <p:nvPr/>
          </p:nvCxnSpPr>
          <p:spPr>
            <a:xfrm>
              <a:off x="2514600" y="1257300"/>
              <a:ext cx="102870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7" idx="6"/>
              <a:endCxn id="39" idx="2"/>
            </p:cNvCxnSpPr>
            <p:nvPr/>
          </p:nvCxnSpPr>
          <p:spPr>
            <a:xfrm flipV="1">
              <a:off x="4457700" y="1257300"/>
              <a:ext cx="34290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571750" y="14287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14850" y="14859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285750" y="47434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Start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6115050" y="47434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Finish</a:t>
              </a:r>
            </a:p>
          </p:txBody>
        </p:sp>
        <p:sp>
          <p:nvSpPr>
            <p:cNvPr id="34" name="Flowchart: Connector 33"/>
            <p:cNvSpPr/>
            <p:nvPr/>
          </p:nvSpPr>
          <p:spPr>
            <a:xfrm>
              <a:off x="285750" y="8001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5" name="Flowchart: Connector 34"/>
            <p:cNvSpPr/>
            <p:nvPr/>
          </p:nvSpPr>
          <p:spPr>
            <a:xfrm>
              <a:off x="1600200" y="8001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Entry1,Entry2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2686050" y="2286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3543300" y="1257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2914650" y="47434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Stuck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4800600" y="8001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Exit1, Exit2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6115050" y="8001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31" idx="5"/>
              <a:endCxn id="38" idx="3"/>
            </p:cNvCxnSpPr>
            <p:nvPr/>
          </p:nvCxnSpPr>
          <p:spPr>
            <a:xfrm rot="16200000" flipH="1">
              <a:off x="2057400" y="4532778"/>
              <a:ext cx="1588" cy="19823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4" idx="5"/>
              <a:endCxn id="38" idx="2"/>
            </p:cNvCxnSpPr>
            <p:nvPr/>
          </p:nvCxnSpPr>
          <p:spPr>
            <a:xfrm rot="16200000" flipH="1">
              <a:off x="180414" y="2466413"/>
              <a:ext cx="3620061" cy="18484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7" idx="4"/>
              <a:endCxn id="38" idx="0"/>
            </p:cNvCxnSpPr>
            <p:nvPr/>
          </p:nvCxnSpPr>
          <p:spPr>
            <a:xfrm rot="5400000">
              <a:off x="2400300" y="3143250"/>
              <a:ext cx="2571750" cy="6286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5" idx="4"/>
              <a:endCxn id="38" idx="1"/>
            </p:cNvCxnSpPr>
            <p:nvPr/>
          </p:nvCxnSpPr>
          <p:spPr>
            <a:xfrm rot="16200000" flipH="1">
              <a:off x="971550" y="2800349"/>
              <a:ext cx="3162861" cy="9911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36" idx="4"/>
              <a:endCxn id="38" idx="0"/>
            </p:cNvCxnSpPr>
            <p:nvPr/>
          </p:nvCxnSpPr>
          <p:spPr>
            <a:xfrm rot="16200000" flipH="1">
              <a:off x="1457325" y="2828925"/>
              <a:ext cx="360045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9" idx="4"/>
              <a:endCxn id="38" idx="7"/>
            </p:cNvCxnSpPr>
            <p:nvPr/>
          </p:nvCxnSpPr>
          <p:spPr>
            <a:xfrm rot="5400000">
              <a:off x="2895040" y="2514600"/>
              <a:ext cx="3162861" cy="15626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0" idx="3"/>
              <a:endCxn id="38" idx="6"/>
            </p:cNvCxnSpPr>
            <p:nvPr/>
          </p:nvCxnSpPr>
          <p:spPr>
            <a:xfrm rot="5400000">
              <a:off x="3228976" y="2180664"/>
              <a:ext cx="3620061" cy="24199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2" idx="3"/>
              <a:endCxn id="38" idx="5"/>
            </p:cNvCxnSpPr>
            <p:nvPr/>
          </p:nvCxnSpPr>
          <p:spPr>
            <a:xfrm rot="5400000">
              <a:off x="4972050" y="4247028"/>
              <a:ext cx="1588" cy="25538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urved Connector 186"/>
            <p:cNvCxnSpPr>
              <a:stCxn id="38" idx="3"/>
              <a:endCxn id="38" idx="5"/>
            </p:cNvCxnSpPr>
            <p:nvPr/>
          </p:nvCxnSpPr>
          <p:spPr>
            <a:xfrm rot="16200000" flipH="1">
              <a:off x="3371850" y="5200650"/>
              <a:ext cx="1588" cy="646578"/>
            </a:xfrm>
            <a:prstGeom prst="curvedConnector3">
              <a:avLst>
                <a:gd name="adj1" fmla="val 22828149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 189"/>
            <p:cNvSpPr/>
            <p:nvPr/>
          </p:nvSpPr>
          <p:spPr>
            <a:xfrm>
              <a:off x="2914650" y="5794057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914650" y="6022657"/>
              <a:ext cx="102816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857500" y="6251257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428750" y="508635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428750" y="5314950"/>
              <a:ext cx="9063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371600" y="554355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4572000" y="508635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4572000" y="5314950"/>
              <a:ext cx="102816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4514850" y="554355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771650" y="3943350"/>
              <a:ext cx="77950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714500" y="4171950"/>
              <a:ext cx="102816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657350" y="440055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2171700" y="308610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2286000" y="3314700"/>
              <a:ext cx="776495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2114550" y="354330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628900" y="188595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686050" y="2114550"/>
              <a:ext cx="89832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571750" y="234315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3486150" y="222885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543300" y="2457450"/>
              <a:ext cx="9063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3429000" y="268605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3771900" y="314325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3771900" y="3371850"/>
              <a:ext cx="102816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3714750" y="360045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call(8),ret(7)}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4114800" y="411480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4114800" y="4343400"/>
              <a:ext cx="9063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4057650" y="457200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roup 286"/>
          <p:cNvGrpSpPr/>
          <p:nvPr/>
        </p:nvGrpSpPr>
        <p:grpSpPr>
          <a:xfrm>
            <a:off x="0" y="0"/>
            <a:ext cx="6686550" cy="6858000"/>
            <a:chOff x="1371600" y="0"/>
            <a:chExt cx="6686550" cy="6858000"/>
          </a:xfrm>
        </p:grpSpPr>
        <p:sp>
          <p:nvSpPr>
            <p:cNvPr id="3" name="Flowchart: Connector 2"/>
            <p:cNvSpPr/>
            <p:nvPr/>
          </p:nvSpPr>
          <p:spPr>
            <a:xfrm>
              <a:off x="1657350" y="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(p,</a:t>
              </a:r>
            </a:p>
            <a:p>
              <a:pPr algn="ctr"/>
              <a:r>
                <a:rPr lang="en-US" sz="1300" dirty="0" smtClean="0"/>
                <a:t>main)</a:t>
              </a:r>
              <a:endParaRPr lang="en-US" sz="1300" dirty="0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1657350" y="11430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(p,q</a:t>
              </a:r>
              <a:r>
                <a:rPr lang="en-US" sz="800" dirty="0" smtClean="0">
                  <a:solidFill>
                    <a:schemeClr val="tx1"/>
                  </a:solidFill>
                </a:rPr>
                <a:t>1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1657350" y="23431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(p,c</a:t>
              </a:r>
              <a:r>
                <a:rPr lang="en-US" sz="800" dirty="0" smtClean="0">
                  <a:solidFill>
                    <a:schemeClr val="tx1"/>
                  </a:solidFill>
                </a:rPr>
                <a:t>1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400550" y="29146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</a:t>
              </a:r>
              <a:r>
                <a:rPr lang="en-US" sz="1300" dirty="0" err="1" smtClean="0">
                  <a:solidFill>
                    <a:schemeClr val="tx1"/>
                  </a:solidFill>
                </a:rPr>
                <a:t>p,x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829300" y="22860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(p,r</a:t>
              </a:r>
              <a:r>
                <a:rPr lang="en-US" sz="800" dirty="0" smtClean="0">
                  <a:solidFill>
                    <a:schemeClr val="tx1"/>
                  </a:solidFill>
                </a:rPr>
                <a:t>1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endCxn id="3" idx="2"/>
            </p:cNvCxnSpPr>
            <p:nvPr/>
          </p:nvCxnSpPr>
          <p:spPr>
            <a:xfrm>
              <a:off x="1371600" y="4572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4"/>
              <a:endCxn id="4" idx="0"/>
            </p:cNvCxnSpPr>
            <p:nvPr/>
          </p:nvCxnSpPr>
          <p:spPr>
            <a:xfrm rot="5400000">
              <a:off x="2000250" y="1028700"/>
              <a:ext cx="228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4"/>
              <a:endCxn id="5" idx="0"/>
            </p:cNvCxnSpPr>
            <p:nvPr/>
          </p:nvCxnSpPr>
          <p:spPr>
            <a:xfrm rot="5400000">
              <a:off x="1971675" y="2200275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6"/>
              <a:endCxn id="23" idx="1"/>
            </p:cNvCxnSpPr>
            <p:nvPr/>
          </p:nvCxnSpPr>
          <p:spPr>
            <a:xfrm>
              <a:off x="2571750" y="2800350"/>
              <a:ext cx="591111" cy="3053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5352489" y="2571751"/>
              <a:ext cx="305361" cy="6482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Connector 12"/>
            <p:cNvSpPr/>
            <p:nvPr/>
          </p:nvSpPr>
          <p:spPr>
            <a:xfrm>
              <a:off x="4057650" y="48006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</a:t>
              </a:r>
            </a:p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7" idx="5"/>
              <a:endCxn id="53" idx="1"/>
            </p:cNvCxnSpPr>
            <p:nvPr/>
          </p:nvCxnSpPr>
          <p:spPr>
            <a:xfrm rot="16200000" flipH="1">
              <a:off x="6066864" y="3609414"/>
              <a:ext cx="1753722" cy="6678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257300" y="4572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2571750" y="0"/>
              <a:ext cx="3200400" cy="27432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0200" y="914400"/>
              <a:ext cx="52450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main</a:t>
              </a:r>
              <a:endParaRPr lang="en-US" sz="1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71650" y="2057400"/>
              <a:ext cx="32412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1</a:t>
              </a:r>
              <a:endParaRPr lang="en-US" sz="13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86050" y="2686050"/>
              <a:ext cx="30649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</a:t>
              </a:r>
              <a:r>
                <a:rPr lang="en-US" sz="800" dirty="0" smtClean="0">
                  <a:solidFill>
                    <a:schemeClr val="accent1"/>
                  </a:solidFill>
                </a:rPr>
                <a:t>1</a:t>
              </a:r>
              <a:endParaRPr lang="en-US" sz="13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72100" y="2628900"/>
              <a:ext cx="25680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x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15150" y="3771900"/>
              <a:ext cx="3000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r</a:t>
              </a:r>
              <a:r>
                <a:rPr lang="en-US" sz="800" dirty="0" smtClean="0"/>
                <a:t>1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7143750" y="4572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3028950" y="29718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</a:t>
              </a:r>
              <a:r>
                <a:rPr lang="en-US" sz="1300" dirty="0" err="1" smtClean="0">
                  <a:solidFill>
                    <a:schemeClr val="tx1"/>
                  </a:solidFill>
                </a:rPr>
                <a:t>p,e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23" idx="0"/>
              <a:endCxn id="38" idx="4"/>
            </p:cNvCxnSpPr>
            <p:nvPr/>
          </p:nvCxnSpPr>
          <p:spPr>
            <a:xfrm rot="5400000" flipH="1" flipV="1">
              <a:off x="3314700" y="28003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6286500" y="5886450"/>
              <a:ext cx="3241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4</a:t>
              </a:r>
              <a:endParaRPr lang="en-US" sz="1300" dirty="0" smtClean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3028950" y="17145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(p,q</a:t>
              </a:r>
              <a:r>
                <a:rPr lang="en-US" sz="800" dirty="0" smtClean="0">
                  <a:solidFill>
                    <a:schemeClr val="tx1"/>
                  </a:solidFill>
                </a:rPr>
                <a:t>2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8" idx="6"/>
              <a:endCxn id="47" idx="2"/>
            </p:cNvCxnSpPr>
            <p:nvPr/>
          </p:nvCxnSpPr>
          <p:spPr>
            <a:xfrm>
              <a:off x="3943350" y="21717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000500" y="2171700"/>
              <a:ext cx="3241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2</a:t>
              </a:r>
              <a:endParaRPr lang="en-US" sz="1300" dirty="0" smtClean="0"/>
            </a:p>
          </p:txBody>
        </p:sp>
        <p:sp>
          <p:nvSpPr>
            <p:cNvPr id="47" name="Flowchart: Connector 46"/>
            <p:cNvSpPr/>
            <p:nvPr/>
          </p:nvSpPr>
          <p:spPr>
            <a:xfrm>
              <a:off x="4400550" y="17145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(p,q</a:t>
              </a:r>
              <a:r>
                <a:rPr lang="en-US" sz="800" dirty="0" smtClean="0">
                  <a:solidFill>
                    <a:schemeClr val="tx1"/>
                  </a:solidFill>
                </a:rPr>
                <a:t>3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47" idx="4"/>
              <a:endCxn id="6" idx="0"/>
            </p:cNvCxnSpPr>
            <p:nvPr/>
          </p:nvCxnSpPr>
          <p:spPr>
            <a:xfrm rot="5400000">
              <a:off x="4714875" y="2771775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514850" y="2571750"/>
              <a:ext cx="3241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3</a:t>
              </a:r>
              <a:endParaRPr lang="en-US" sz="1300" dirty="0" smtClean="0"/>
            </a:p>
          </p:txBody>
        </p:sp>
        <p:sp>
          <p:nvSpPr>
            <p:cNvPr id="53" name="Flowchart: Connector 52"/>
            <p:cNvSpPr/>
            <p:nvPr/>
          </p:nvSpPr>
          <p:spPr>
            <a:xfrm>
              <a:off x="7143750" y="4686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(p,q</a:t>
              </a:r>
              <a:r>
                <a:rPr lang="en-US" sz="800" dirty="0" smtClean="0">
                  <a:solidFill>
                    <a:schemeClr val="tx1"/>
                  </a:solidFill>
                </a:rPr>
                <a:t>4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Arrow Connector 53"/>
            <p:cNvCxnSpPr>
              <a:stCxn id="53" idx="3"/>
              <a:endCxn id="170" idx="6"/>
            </p:cNvCxnSpPr>
            <p:nvPr/>
          </p:nvCxnSpPr>
          <p:spPr>
            <a:xfrm rot="5400000">
              <a:off x="5800726" y="4923864"/>
              <a:ext cx="934011" cy="20198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3200400" y="2628900"/>
              <a:ext cx="26802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e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857500" y="5314950"/>
              <a:ext cx="3241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5</a:t>
              </a:r>
              <a:endParaRPr lang="en-US" sz="1300" dirty="0" smtClean="0"/>
            </a:p>
          </p:txBody>
        </p:sp>
        <p:sp>
          <p:nvSpPr>
            <p:cNvPr id="170" name="Flowchart: Connector 169"/>
            <p:cNvSpPr/>
            <p:nvPr/>
          </p:nvSpPr>
          <p:spPr>
            <a:xfrm>
              <a:off x="4343400" y="59436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(p,q</a:t>
              </a:r>
              <a:r>
                <a:rPr lang="en-US" sz="800" dirty="0" smtClean="0">
                  <a:solidFill>
                    <a:schemeClr val="tx1"/>
                  </a:solidFill>
                </a:rPr>
                <a:t>5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71" name="Straight Arrow Connector 170"/>
            <p:cNvCxnSpPr>
              <a:stCxn id="170" idx="2"/>
              <a:endCxn id="177" idx="4"/>
            </p:cNvCxnSpPr>
            <p:nvPr/>
          </p:nvCxnSpPr>
          <p:spPr>
            <a:xfrm rot="10800000">
              <a:off x="2114550" y="4457700"/>
              <a:ext cx="2228850" cy="19431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ectangle 175"/>
            <p:cNvSpPr/>
            <p:nvPr/>
          </p:nvSpPr>
          <p:spPr>
            <a:xfrm>
              <a:off x="2743200" y="3886200"/>
              <a:ext cx="306494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</a:t>
              </a:r>
              <a:r>
                <a:rPr lang="en-US" sz="800" dirty="0" smtClean="0">
                  <a:solidFill>
                    <a:schemeClr val="accent1"/>
                  </a:solidFill>
                </a:rPr>
                <a:t>2</a:t>
              </a:r>
              <a:endParaRPr lang="en-US" sz="13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177" name="Flowchart: Connector 176"/>
            <p:cNvSpPr/>
            <p:nvPr/>
          </p:nvSpPr>
          <p:spPr>
            <a:xfrm>
              <a:off x="16573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(p,c</a:t>
              </a:r>
              <a:r>
                <a:rPr lang="en-US" sz="800" dirty="0" smtClean="0">
                  <a:solidFill>
                    <a:schemeClr val="tx1"/>
                  </a:solidFill>
                </a:rPr>
                <a:t>2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78" name="Straight Arrow Connector 177"/>
            <p:cNvCxnSpPr>
              <a:stCxn id="177" idx="6"/>
              <a:endCxn id="23" idx="3"/>
            </p:cNvCxnSpPr>
            <p:nvPr/>
          </p:nvCxnSpPr>
          <p:spPr>
            <a:xfrm flipV="1">
              <a:off x="2571750" y="3752289"/>
              <a:ext cx="591111" cy="2482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Flowchart: Connector 232"/>
            <p:cNvSpPr/>
            <p:nvPr/>
          </p:nvSpPr>
          <p:spPr>
            <a:xfrm>
              <a:off x="582930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(p,r</a:t>
              </a:r>
              <a:r>
                <a:rPr lang="en-US" sz="800" dirty="0" smtClean="0">
                  <a:solidFill>
                    <a:schemeClr val="tx1"/>
                  </a:solidFill>
                </a:rPr>
                <a:t>2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34" name="Straight Arrow Connector 233"/>
            <p:cNvCxnSpPr>
              <a:stCxn id="6" idx="5"/>
              <a:endCxn id="233" idx="2"/>
            </p:cNvCxnSpPr>
            <p:nvPr/>
          </p:nvCxnSpPr>
          <p:spPr>
            <a:xfrm rot="16200000" flipH="1">
              <a:off x="5352489" y="3523688"/>
              <a:ext cx="305361" cy="6482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Freeform 234"/>
            <p:cNvSpPr/>
            <p:nvPr/>
          </p:nvSpPr>
          <p:spPr>
            <a:xfrm flipV="1">
              <a:off x="2571750" y="4000500"/>
              <a:ext cx="3200400" cy="5715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5429250" y="3543300"/>
              <a:ext cx="25680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x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5314950" y="5257800"/>
              <a:ext cx="324128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6</a:t>
              </a:r>
              <a:endParaRPr lang="en-US" sz="1300" dirty="0" smtClean="0"/>
            </a:p>
          </p:txBody>
        </p:sp>
        <p:sp>
          <p:nvSpPr>
            <p:cNvPr id="255" name="Flowchart: Connector 254"/>
            <p:cNvSpPr/>
            <p:nvPr/>
          </p:nvSpPr>
          <p:spPr>
            <a:xfrm>
              <a:off x="5829300" y="48006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(p,q</a:t>
              </a:r>
              <a:r>
                <a:rPr lang="en-US" sz="800" dirty="0" smtClean="0">
                  <a:solidFill>
                    <a:schemeClr val="tx1"/>
                  </a:solidFill>
                </a:rPr>
                <a:t>6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56" name="Straight Arrow Connector 255"/>
            <p:cNvCxnSpPr>
              <a:stCxn id="255" idx="2"/>
              <a:endCxn id="13" idx="6"/>
            </p:cNvCxnSpPr>
            <p:nvPr/>
          </p:nvCxnSpPr>
          <p:spPr>
            <a:xfrm rot="10800000">
              <a:off x="4972050" y="5257800"/>
              <a:ext cx="8572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33" idx="4"/>
              <a:endCxn id="255" idx="0"/>
            </p:cNvCxnSpPr>
            <p:nvPr/>
          </p:nvCxnSpPr>
          <p:spPr>
            <a:xfrm rot="5400000">
              <a:off x="6115050" y="46291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Rectangle 263"/>
            <p:cNvSpPr/>
            <p:nvPr/>
          </p:nvSpPr>
          <p:spPr>
            <a:xfrm>
              <a:off x="6286500" y="4457700"/>
              <a:ext cx="324128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r</a:t>
              </a:r>
              <a:r>
                <a:rPr lang="en-US" sz="800" dirty="0" smtClean="0"/>
                <a:t>2</a:t>
              </a:r>
              <a:endParaRPr lang="en-US" sz="1300" dirty="0" smtClean="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0" y="0"/>
            <a:ext cx="6686550" cy="6858000"/>
            <a:chOff x="0" y="0"/>
            <a:chExt cx="6686550" cy="6858000"/>
          </a:xfrm>
        </p:grpSpPr>
        <p:sp>
          <p:nvSpPr>
            <p:cNvPr id="3" name="Flowchart: Connector 2"/>
            <p:cNvSpPr/>
            <p:nvPr/>
          </p:nvSpPr>
          <p:spPr>
            <a:xfrm>
              <a:off x="285750" y="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main</a:t>
              </a:r>
              <a:endParaRPr lang="en-US" sz="1300" dirty="0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285750" y="11430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q</a:t>
              </a:r>
              <a:r>
                <a:rPr lang="en-US" sz="800" dirty="0" smtClean="0">
                  <a:solidFill>
                    <a:schemeClr val="tx1"/>
                  </a:solidFill>
                </a:rPr>
                <a:t>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285750" y="23431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</a:t>
              </a:r>
              <a:r>
                <a:rPr lang="en-US" sz="800" dirty="0" smtClean="0">
                  <a:solidFill>
                    <a:schemeClr val="tx1"/>
                  </a:solidFill>
                </a:rPr>
                <a:t>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3028950" y="29146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x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4457700" y="22860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</a:t>
              </a:r>
              <a:r>
                <a:rPr lang="en-US" sz="800" dirty="0" smtClean="0">
                  <a:solidFill>
                    <a:schemeClr val="tx1"/>
                  </a:solidFill>
                </a:rPr>
                <a:t>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endCxn id="3" idx="2"/>
            </p:cNvCxnSpPr>
            <p:nvPr/>
          </p:nvCxnSpPr>
          <p:spPr>
            <a:xfrm>
              <a:off x="0" y="4572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4"/>
              <a:endCxn id="4" idx="0"/>
            </p:cNvCxnSpPr>
            <p:nvPr/>
          </p:nvCxnSpPr>
          <p:spPr>
            <a:xfrm rot="5400000">
              <a:off x="628650" y="1028700"/>
              <a:ext cx="228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4"/>
              <a:endCxn id="5" idx="0"/>
            </p:cNvCxnSpPr>
            <p:nvPr/>
          </p:nvCxnSpPr>
          <p:spPr>
            <a:xfrm rot="5400000">
              <a:off x="600075" y="2200275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6"/>
              <a:endCxn id="23" idx="1"/>
            </p:cNvCxnSpPr>
            <p:nvPr/>
          </p:nvCxnSpPr>
          <p:spPr>
            <a:xfrm>
              <a:off x="1200150" y="2800350"/>
              <a:ext cx="591111" cy="3053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3980889" y="2571751"/>
              <a:ext cx="305361" cy="6482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Connector 12"/>
            <p:cNvSpPr/>
            <p:nvPr/>
          </p:nvSpPr>
          <p:spPr>
            <a:xfrm>
              <a:off x="2686050" y="48006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7" idx="5"/>
              <a:endCxn id="32" idx="1"/>
            </p:cNvCxnSpPr>
            <p:nvPr/>
          </p:nvCxnSpPr>
          <p:spPr>
            <a:xfrm rot="16200000" flipH="1">
              <a:off x="4695264" y="3609414"/>
              <a:ext cx="1753722" cy="6678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14300" y="4572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1200150" y="0"/>
              <a:ext cx="3200400" cy="27432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8600" y="914400"/>
              <a:ext cx="52450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main</a:t>
              </a:r>
              <a:endParaRPr lang="en-US" sz="1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0050" y="2057400"/>
              <a:ext cx="32412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1</a:t>
              </a:r>
              <a:endParaRPr lang="en-US" sz="13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14450" y="2686050"/>
              <a:ext cx="30649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</a:t>
              </a:r>
              <a:r>
                <a:rPr lang="en-US" sz="800" dirty="0" smtClean="0">
                  <a:solidFill>
                    <a:schemeClr val="accent1"/>
                  </a:solidFill>
                </a:rPr>
                <a:t>1</a:t>
              </a:r>
              <a:endParaRPr lang="en-US" sz="13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00500" y="2628900"/>
              <a:ext cx="25680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x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3550" y="3771900"/>
              <a:ext cx="3000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r</a:t>
              </a:r>
              <a:r>
                <a:rPr lang="en-US" sz="800" dirty="0" smtClean="0"/>
                <a:t>1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772150" y="4572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1657350" y="29718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23" idx="0"/>
              <a:endCxn id="26" idx="4"/>
            </p:cNvCxnSpPr>
            <p:nvPr/>
          </p:nvCxnSpPr>
          <p:spPr>
            <a:xfrm rot="5400000" flipH="1" flipV="1">
              <a:off x="1943100" y="28003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4914900" y="5886450"/>
              <a:ext cx="3241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4</a:t>
              </a:r>
              <a:endParaRPr lang="en-US" sz="1300" dirty="0" smtClean="0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1657350" y="17145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q</a:t>
              </a:r>
              <a:r>
                <a:rPr lang="en-US" sz="800" dirty="0" smtClean="0">
                  <a:solidFill>
                    <a:schemeClr val="tx1"/>
                  </a:solidFill>
                </a:rPr>
                <a:t>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6" idx="6"/>
              <a:endCxn id="29" idx="2"/>
            </p:cNvCxnSpPr>
            <p:nvPr/>
          </p:nvCxnSpPr>
          <p:spPr>
            <a:xfrm>
              <a:off x="2571750" y="21717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628900" y="2171700"/>
              <a:ext cx="3241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2</a:t>
              </a:r>
              <a:endParaRPr lang="en-US" sz="1300" dirty="0" smtClean="0"/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3028950" y="17145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q</a:t>
              </a:r>
              <a:r>
                <a:rPr lang="en-US" sz="800" dirty="0" smtClean="0">
                  <a:solidFill>
                    <a:schemeClr val="tx1"/>
                  </a:solidFill>
                </a:rPr>
                <a:t>3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29" idx="4"/>
              <a:endCxn id="6" idx="0"/>
            </p:cNvCxnSpPr>
            <p:nvPr/>
          </p:nvCxnSpPr>
          <p:spPr>
            <a:xfrm rot="5400000">
              <a:off x="3343275" y="2771775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3143250" y="2571750"/>
              <a:ext cx="3241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3</a:t>
              </a:r>
              <a:endParaRPr lang="en-US" sz="1300" dirty="0" smtClean="0"/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5772150" y="4686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q</a:t>
              </a:r>
              <a:r>
                <a:rPr lang="en-US" sz="800" dirty="0" smtClean="0">
                  <a:solidFill>
                    <a:schemeClr val="tx1"/>
                  </a:solidFill>
                </a:rPr>
                <a:t>4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32" idx="3"/>
              <a:endCxn id="36" idx="6"/>
            </p:cNvCxnSpPr>
            <p:nvPr/>
          </p:nvCxnSpPr>
          <p:spPr>
            <a:xfrm rot="5400000">
              <a:off x="4429126" y="4923864"/>
              <a:ext cx="934011" cy="20198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1828800" y="2628900"/>
              <a:ext cx="26802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485900" y="5314950"/>
              <a:ext cx="3241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5</a:t>
              </a:r>
              <a:endParaRPr lang="en-US" sz="1300" dirty="0" smtClean="0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2971800" y="59436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q</a:t>
              </a:r>
              <a:r>
                <a:rPr lang="en-US" sz="800" dirty="0" smtClean="0">
                  <a:solidFill>
                    <a:schemeClr val="tx1"/>
                  </a:solidFill>
                </a:rPr>
                <a:t>5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36" idx="2"/>
              <a:endCxn id="39" idx="4"/>
            </p:cNvCxnSpPr>
            <p:nvPr/>
          </p:nvCxnSpPr>
          <p:spPr>
            <a:xfrm rot="10800000">
              <a:off x="742950" y="4457700"/>
              <a:ext cx="2228850" cy="19431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1371600" y="3886200"/>
              <a:ext cx="306494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</a:t>
              </a:r>
              <a:r>
                <a:rPr lang="en-US" sz="800" dirty="0" smtClean="0">
                  <a:solidFill>
                    <a:schemeClr val="accent1"/>
                  </a:solidFill>
                </a:rPr>
                <a:t>2</a:t>
              </a:r>
              <a:endParaRPr lang="en-US" sz="13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2857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</a:t>
              </a:r>
              <a:r>
                <a:rPr lang="en-US" sz="800" dirty="0" smtClean="0">
                  <a:solidFill>
                    <a:schemeClr val="tx1"/>
                  </a:solidFill>
                </a:rPr>
                <a:t>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39" idx="6"/>
              <a:endCxn id="23" idx="3"/>
            </p:cNvCxnSpPr>
            <p:nvPr/>
          </p:nvCxnSpPr>
          <p:spPr>
            <a:xfrm flipV="1">
              <a:off x="1200150" y="3752289"/>
              <a:ext cx="591111" cy="2482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lowchart: Connector 40"/>
            <p:cNvSpPr/>
            <p:nvPr/>
          </p:nvSpPr>
          <p:spPr>
            <a:xfrm>
              <a:off x="445770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</a:t>
              </a:r>
              <a:r>
                <a:rPr lang="en-US" sz="800" dirty="0" smtClean="0">
                  <a:solidFill>
                    <a:schemeClr val="tx1"/>
                  </a:solidFill>
                </a:rPr>
                <a:t>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6" idx="5"/>
              <a:endCxn id="41" idx="2"/>
            </p:cNvCxnSpPr>
            <p:nvPr/>
          </p:nvCxnSpPr>
          <p:spPr>
            <a:xfrm rot="16200000" flipH="1">
              <a:off x="3980889" y="3523688"/>
              <a:ext cx="305361" cy="6482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reeform 42"/>
            <p:cNvSpPr/>
            <p:nvPr/>
          </p:nvSpPr>
          <p:spPr>
            <a:xfrm flipV="1">
              <a:off x="1200150" y="4000500"/>
              <a:ext cx="3200400" cy="5715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057650" y="3543300"/>
              <a:ext cx="25680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x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43350" y="5257800"/>
              <a:ext cx="324128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6</a:t>
              </a:r>
              <a:endParaRPr lang="en-US" sz="1300" dirty="0" smtClean="0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4457700" y="48006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q</a:t>
              </a:r>
              <a:r>
                <a:rPr lang="en-US" sz="800" dirty="0" smtClean="0">
                  <a:solidFill>
                    <a:schemeClr val="tx1"/>
                  </a:solidFill>
                </a:rPr>
                <a:t>6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6" idx="2"/>
              <a:endCxn id="13" idx="6"/>
            </p:cNvCxnSpPr>
            <p:nvPr/>
          </p:nvCxnSpPr>
          <p:spPr>
            <a:xfrm rot="10800000">
              <a:off x="3600450" y="5257800"/>
              <a:ext cx="8572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1" idx="4"/>
              <a:endCxn id="46" idx="0"/>
            </p:cNvCxnSpPr>
            <p:nvPr/>
          </p:nvCxnSpPr>
          <p:spPr>
            <a:xfrm rot="5400000">
              <a:off x="4743450" y="46291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914900" y="4457700"/>
              <a:ext cx="324128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r</a:t>
              </a:r>
              <a:r>
                <a:rPr lang="en-US" sz="800" dirty="0" smtClean="0"/>
                <a:t>2</a:t>
              </a:r>
              <a:endParaRPr lang="en-US" sz="1300" dirty="0" smtClean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4629150" cy="2514600"/>
            <a:chOff x="171450" y="2800350"/>
            <a:chExt cx="4629150" cy="2514600"/>
          </a:xfrm>
        </p:grpSpPr>
        <p:sp>
          <p:nvSpPr>
            <p:cNvPr id="2" name="Flowchart: Connector 1"/>
            <p:cNvSpPr/>
            <p:nvPr/>
          </p:nvSpPr>
          <p:spPr>
            <a:xfrm>
              <a:off x="457200" y="44005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Begin</a:t>
              </a:r>
              <a:endParaRPr lang="en-US" sz="1300" dirty="0"/>
            </a:p>
          </p:txBody>
        </p:sp>
        <p:sp>
          <p:nvSpPr>
            <p:cNvPr id="3" name="Flowchart: Connector 2"/>
            <p:cNvSpPr/>
            <p:nvPr/>
          </p:nvSpPr>
          <p:spPr>
            <a:xfrm>
              <a:off x="45720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388620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State4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endCxn id="2" idx="2"/>
            </p:cNvCxnSpPr>
            <p:nvPr/>
          </p:nvCxnSpPr>
          <p:spPr>
            <a:xfrm>
              <a:off x="171450" y="485775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" idx="0"/>
              <a:endCxn id="3" idx="4"/>
            </p:cNvCxnSpPr>
            <p:nvPr/>
          </p:nvCxnSpPr>
          <p:spPr>
            <a:xfrm rot="5400000" flipH="1" flipV="1">
              <a:off x="571500" y="4057650"/>
              <a:ext cx="685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6"/>
              <a:endCxn id="22" idx="2"/>
            </p:cNvCxnSpPr>
            <p:nvPr/>
          </p:nvCxnSpPr>
          <p:spPr>
            <a:xfrm>
              <a:off x="1371600" y="3257550"/>
              <a:ext cx="8001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3886200" y="44005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End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5" idx="4"/>
              <a:endCxn id="12" idx="0"/>
            </p:cNvCxnSpPr>
            <p:nvPr/>
          </p:nvCxnSpPr>
          <p:spPr>
            <a:xfrm rot="5400000">
              <a:off x="4000500" y="4057650"/>
              <a:ext cx="685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57150" y="485775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14400" y="39433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57350" y="33147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b</a:t>
              </a:r>
              <a:endParaRPr lang="en-US" sz="13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43400" y="38862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2171700" y="44005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17170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State3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6"/>
              <a:endCxn id="5" idx="2"/>
            </p:cNvCxnSpPr>
            <p:nvPr/>
          </p:nvCxnSpPr>
          <p:spPr>
            <a:xfrm>
              <a:off x="3086100" y="3257550"/>
              <a:ext cx="8001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429000" y="32575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0" y="0"/>
            <a:ext cx="7029450" cy="4914900"/>
            <a:chOff x="0" y="971550"/>
            <a:chExt cx="7029450" cy="4914900"/>
          </a:xfrm>
        </p:grpSpPr>
        <p:sp>
          <p:nvSpPr>
            <p:cNvPr id="2" name="Flowchart: Connector 1"/>
            <p:cNvSpPr/>
            <p:nvPr/>
          </p:nvSpPr>
          <p:spPr>
            <a:xfrm>
              <a:off x="285750" y="22860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cxnSp>
          <p:nvCxnSpPr>
            <p:cNvPr id="7" name="Straight Arrow Connector 6"/>
            <p:cNvCxnSpPr>
              <a:endCxn id="2" idx="2"/>
            </p:cNvCxnSpPr>
            <p:nvPr/>
          </p:nvCxnSpPr>
          <p:spPr>
            <a:xfrm rot="5400000" flipH="1" flipV="1">
              <a:off x="-200025" y="2943225"/>
              <a:ext cx="685800" cy="2857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" idx="6"/>
              <a:endCxn id="3" idx="2"/>
            </p:cNvCxnSpPr>
            <p:nvPr/>
          </p:nvCxnSpPr>
          <p:spPr>
            <a:xfrm>
              <a:off x="1200150" y="27432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-314325" y="3457575"/>
              <a:ext cx="628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257300" y="27432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15000" y="41719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3257550" y="49720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86250" y="41719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25" name="Flowchart: Connector 24"/>
            <p:cNvSpPr/>
            <p:nvPr/>
          </p:nvSpPr>
          <p:spPr>
            <a:xfrm>
              <a:off x="285750" y="37147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Begin</a:t>
              </a:r>
              <a:endParaRPr lang="en-US" sz="1300" dirty="0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1600200" y="37147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4743450" y="37147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State3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>
              <a:endCxn id="25" idx="2"/>
            </p:cNvCxnSpPr>
            <p:nvPr/>
          </p:nvCxnSpPr>
          <p:spPr>
            <a:xfrm rot="16200000" flipH="1">
              <a:off x="-228600" y="3657600"/>
              <a:ext cx="742950" cy="2857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6"/>
              <a:endCxn id="26" idx="2"/>
            </p:cNvCxnSpPr>
            <p:nvPr/>
          </p:nvCxnSpPr>
          <p:spPr>
            <a:xfrm>
              <a:off x="1200150" y="417195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6"/>
              <a:endCxn id="38" idx="2"/>
            </p:cNvCxnSpPr>
            <p:nvPr/>
          </p:nvCxnSpPr>
          <p:spPr>
            <a:xfrm>
              <a:off x="2514600" y="4171950"/>
              <a:ext cx="7429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/>
            <p:cNvSpPr/>
            <p:nvPr/>
          </p:nvSpPr>
          <p:spPr>
            <a:xfrm>
              <a:off x="6115050" y="37147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End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27" idx="6"/>
              <a:endCxn id="31" idx="2"/>
            </p:cNvCxnSpPr>
            <p:nvPr/>
          </p:nvCxnSpPr>
          <p:spPr>
            <a:xfrm>
              <a:off x="5657850" y="417195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257300" y="41719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8900" y="41719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b</a:t>
              </a:r>
              <a:endParaRPr lang="en-US" sz="13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3257550" y="37147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8" idx="6"/>
              <a:endCxn id="27" idx="2"/>
            </p:cNvCxnSpPr>
            <p:nvPr/>
          </p:nvCxnSpPr>
          <p:spPr>
            <a:xfrm>
              <a:off x="4171950" y="4171950"/>
              <a:ext cx="5715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Flowchart: Connector 2"/>
            <p:cNvSpPr/>
            <p:nvPr/>
          </p:nvSpPr>
          <p:spPr>
            <a:xfrm>
              <a:off x="1600200" y="22860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1600200" y="9715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4800600" y="9715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800600" y="22860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3" idx="0"/>
              <a:endCxn id="4" idx="4"/>
            </p:cNvCxnSpPr>
            <p:nvPr/>
          </p:nvCxnSpPr>
          <p:spPr>
            <a:xfrm rot="5400000" flipH="1" flipV="1">
              <a:off x="1857375" y="2085975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6"/>
              <a:endCxn id="22" idx="2"/>
            </p:cNvCxnSpPr>
            <p:nvPr/>
          </p:nvCxnSpPr>
          <p:spPr>
            <a:xfrm>
              <a:off x="2514600" y="1428750"/>
              <a:ext cx="685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4"/>
              <a:endCxn id="6" idx="0"/>
            </p:cNvCxnSpPr>
            <p:nvPr/>
          </p:nvCxnSpPr>
          <p:spPr>
            <a:xfrm rot="5400000">
              <a:off x="5057775" y="2085975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6115050" y="22860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6" idx="6"/>
              <a:endCxn id="12" idx="2"/>
            </p:cNvCxnSpPr>
            <p:nvPr/>
          </p:nvCxnSpPr>
          <p:spPr>
            <a:xfrm>
              <a:off x="5715000" y="27432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057400" y="20002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86050" y="14287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14950" y="194310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3200400" y="9715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6"/>
              <a:endCxn id="5" idx="2"/>
            </p:cNvCxnSpPr>
            <p:nvPr/>
          </p:nvCxnSpPr>
          <p:spPr>
            <a:xfrm>
              <a:off x="4114800" y="1428750"/>
              <a:ext cx="685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772150" y="27432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86250" y="14287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cxnSp>
          <p:nvCxnSpPr>
            <p:cNvPr id="68" name="Straight Connector 67"/>
            <p:cNvCxnSpPr>
              <a:endCxn id="6" idx="0"/>
            </p:cNvCxnSpPr>
            <p:nvPr/>
          </p:nvCxnSpPr>
          <p:spPr>
            <a:xfrm>
              <a:off x="2000250" y="2286000"/>
              <a:ext cx="32575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5200650" cy="3200400"/>
            <a:chOff x="1371600" y="2057401"/>
            <a:chExt cx="5200650" cy="3200400"/>
          </a:xfrm>
        </p:grpSpPr>
        <p:sp>
          <p:nvSpPr>
            <p:cNvPr id="3" name="Flowchart: Connector 2"/>
            <p:cNvSpPr/>
            <p:nvPr/>
          </p:nvSpPr>
          <p:spPr>
            <a:xfrm>
              <a:off x="1657350" y="4343401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165735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297180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286250" y="2800351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657850" y="2800351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endCxn id="3" idx="2"/>
            </p:cNvCxnSpPr>
            <p:nvPr/>
          </p:nvCxnSpPr>
          <p:spPr>
            <a:xfrm>
              <a:off x="1371600" y="4800601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0"/>
              <a:endCxn id="4" idx="4"/>
            </p:cNvCxnSpPr>
            <p:nvPr/>
          </p:nvCxnSpPr>
          <p:spPr>
            <a:xfrm rot="5400000" flipH="1" flipV="1">
              <a:off x="1800225" y="4029076"/>
              <a:ext cx="628651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6"/>
              <a:endCxn id="5" idx="2"/>
            </p:cNvCxnSpPr>
            <p:nvPr/>
          </p:nvCxnSpPr>
          <p:spPr>
            <a:xfrm>
              <a:off x="2571750" y="325755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6"/>
              <a:endCxn id="6" idx="2"/>
            </p:cNvCxnSpPr>
            <p:nvPr/>
          </p:nvCxnSpPr>
          <p:spPr>
            <a:xfrm>
              <a:off x="3886200" y="3257550"/>
              <a:ext cx="40005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6"/>
              <a:endCxn id="7" idx="2"/>
            </p:cNvCxnSpPr>
            <p:nvPr/>
          </p:nvCxnSpPr>
          <p:spPr>
            <a:xfrm>
              <a:off x="5200650" y="3257551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Connector 12"/>
            <p:cNvSpPr/>
            <p:nvPr/>
          </p:nvSpPr>
          <p:spPr>
            <a:xfrm>
              <a:off x="5657850" y="4343401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7" idx="4"/>
              <a:endCxn id="13" idx="0"/>
            </p:cNvCxnSpPr>
            <p:nvPr/>
          </p:nvCxnSpPr>
          <p:spPr>
            <a:xfrm rot="5400000">
              <a:off x="5800725" y="4029076"/>
              <a:ext cx="6286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257300" y="4800601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2571750" y="2057401"/>
              <a:ext cx="3028950" cy="120015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14550" y="3943351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71750" y="331470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86200" y="3257551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00650" y="3257551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29300" y="3829051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3543300" y="4343401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3829050" cy="2457451"/>
            <a:chOff x="1371600" y="2800350"/>
            <a:chExt cx="3829050" cy="2457451"/>
          </a:xfrm>
        </p:grpSpPr>
        <p:sp>
          <p:nvSpPr>
            <p:cNvPr id="3" name="Flowchart: Connector 2"/>
            <p:cNvSpPr/>
            <p:nvPr/>
          </p:nvSpPr>
          <p:spPr>
            <a:xfrm>
              <a:off x="1657350" y="4343401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Start, Start</a:t>
              </a:r>
              <a:endParaRPr lang="en-US" sz="1300" dirty="0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165735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Call, 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297180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 smtClean="0">
                  <a:solidFill>
                    <a:schemeClr val="tx1"/>
                  </a:solidFill>
                </a:rPr>
                <a:t>Entry,Entry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286250" y="2800351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 smtClean="0">
                  <a:solidFill>
                    <a:schemeClr val="tx1"/>
                  </a:solidFill>
                </a:rPr>
                <a:t>State,Exit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endCxn id="3" idx="2"/>
            </p:cNvCxnSpPr>
            <p:nvPr/>
          </p:nvCxnSpPr>
          <p:spPr>
            <a:xfrm>
              <a:off x="1371600" y="4800601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0"/>
              <a:endCxn id="4" idx="4"/>
            </p:cNvCxnSpPr>
            <p:nvPr/>
          </p:nvCxnSpPr>
          <p:spPr>
            <a:xfrm rot="5400000" flipH="1" flipV="1">
              <a:off x="1800225" y="4029076"/>
              <a:ext cx="628651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6"/>
              <a:endCxn id="5" idx="2"/>
            </p:cNvCxnSpPr>
            <p:nvPr/>
          </p:nvCxnSpPr>
          <p:spPr>
            <a:xfrm>
              <a:off x="2571750" y="325755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6"/>
              <a:endCxn id="6" idx="2"/>
            </p:cNvCxnSpPr>
            <p:nvPr/>
          </p:nvCxnSpPr>
          <p:spPr>
            <a:xfrm>
              <a:off x="3886200" y="3257550"/>
              <a:ext cx="40005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257300" y="4800601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114550" y="3943351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71750" y="331470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43350" y="32575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4286250" y="4343401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/>
          <p:cNvGrpSpPr/>
          <p:nvPr/>
        </p:nvGrpSpPr>
        <p:grpSpPr>
          <a:xfrm>
            <a:off x="0" y="0"/>
            <a:ext cx="6629400" cy="5257800"/>
            <a:chOff x="0" y="0"/>
            <a:chExt cx="6629400" cy="5257800"/>
          </a:xfrm>
        </p:grpSpPr>
        <p:sp>
          <p:nvSpPr>
            <p:cNvPr id="3" name="Flowchart: Connector 2"/>
            <p:cNvSpPr/>
            <p:nvPr/>
          </p:nvSpPr>
          <p:spPr>
            <a:xfrm>
              <a:off x="285750" y="21717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285750" y="742949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Call_1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1600200" y="742949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Entry_1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28625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Exit_1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71500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Return_1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endCxn id="3" idx="2"/>
            </p:cNvCxnSpPr>
            <p:nvPr/>
          </p:nvCxnSpPr>
          <p:spPr>
            <a:xfrm>
              <a:off x="0" y="26289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0"/>
              <a:endCxn id="4" idx="4"/>
            </p:cNvCxnSpPr>
            <p:nvPr/>
          </p:nvCxnSpPr>
          <p:spPr>
            <a:xfrm rot="5400000" flipH="1" flipV="1">
              <a:off x="485775" y="1914525"/>
              <a:ext cx="514351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6"/>
              <a:endCxn id="5" idx="2"/>
            </p:cNvCxnSpPr>
            <p:nvPr/>
          </p:nvCxnSpPr>
          <p:spPr>
            <a:xfrm>
              <a:off x="1200150" y="1200149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6"/>
              <a:endCxn id="23" idx="2"/>
            </p:cNvCxnSpPr>
            <p:nvPr/>
          </p:nvCxnSpPr>
          <p:spPr>
            <a:xfrm>
              <a:off x="2514600" y="1200149"/>
              <a:ext cx="40005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6"/>
              <a:endCxn id="7" idx="2"/>
            </p:cNvCxnSpPr>
            <p:nvPr/>
          </p:nvCxnSpPr>
          <p:spPr>
            <a:xfrm>
              <a:off x="5200650" y="120015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Connector 12"/>
            <p:cNvSpPr/>
            <p:nvPr/>
          </p:nvSpPr>
          <p:spPr>
            <a:xfrm>
              <a:off x="5715000" y="21717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7" idx="4"/>
              <a:endCxn id="13" idx="0"/>
            </p:cNvCxnSpPr>
            <p:nvPr/>
          </p:nvCxnSpPr>
          <p:spPr>
            <a:xfrm rot="5400000">
              <a:off x="5915025" y="1914525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14300" y="26289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 flipV="1">
              <a:off x="1200150" y="4000500"/>
              <a:ext cx="4457700" cy="12573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2950" y="18288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00150" y="1257299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4600" y="12001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7800" y="12001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86450" y="17716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914650" y="21717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291465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State_1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23" idx="6"/>
              <a:endCxn id="6" idx="2"/>
            </p:cNvCxnSpPr>
            <p:nvPr/>
          </p:nvCxnSpPr>
          <p:spPr>
            <a:xfrm>
              <a:off x="3829050" y="120015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829050" y="12001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74" name="Flowchart: Connector 73"/>
            <p:cNvSpPr/>
            <p:nvPr/>
          </p:nvSpPr>
          <p:spPr>
            <a:xfrm>
              <a:off x="2857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Call_2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5" name="Flowchart: Connector 74"/>
            <p:cNvSpPr/>
            <p:nvPr/>
          </p:nvSpPr>
          <p:spPr>
            <a:xfrm>
              <a:off x="16573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Entry_2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6" name="Flowchart: Connector 75"/>
            <p:cNvSpPr/>
            <p:nvPr/>
          </p:nvSpPr>
          <p:spPr>
            <a:xfrm>
              <a:off x="42862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Exit_2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7" name="Flowchart: Connector 76"/>
            <p:cNvSpPr/>
            <p:nvPr/>
          </p:nvSpPr>
          <p:spPr>
            <a:xfrm>
              <a:off x="571500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Return_2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Straight Arrow Connector 77"/>
            <p:cNvCxnSpPr>
              <a:stCxn id="76" idx="6"/>
              <a:endCxn id="77" idx="2"/>
            </p:cNvCxnSpPr>
            <p:nvPr/>
          </p:nvCxnSpPr>
          <p:spPr>
            <a:xfrm>
              <a:off x="5200650" y="400050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lowchart: Connector 78"/>
            <p:cNvSpPr/>
            <p:nvPr/>
          </p:nvSpPr>
          <p:spPr>
            <a:xfrm>
              <a:off x="297180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State_2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/>
            <p:cNvCxnSpPr>
              <a:stCxn id="3" idx="4"/>
              <a:endCxn id="74" idx="0"/>
            </p:cNvCxnSpPr>
            <p:nvPr/>
          </p:nvCxnSpPr>
          <p:spPr>
            <a:xfrm rot="5400000">
              <a:off x="514350" y="33147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4" idx="6"/>
              <a:endCxn id="75" idx="2"/>
            </p:cNvCxnSpPr>
            <p:nvPr/>
          </p:nvCxnSpPr>
          <p:spPr>
            <a:xfrm>
              <a:off x="1200150" y="40005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5" idx="6"/>
              <a:endCxn id="79" idx="2"/>
            </p:cNvCxnSpPr>
            <p:nvPr/>
          </p:nvCxnSpPr>
          <p:spPr>
            <a:xfrm>
              <a:off x="2571750" y="40005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7" idx="0"/>
              <a:endCxn id="13" idx="4"/>
            </p:cNvCxnSpPr>
            <p:nvPr/>
          </p:nvCxnSpPr>
          <p:spPr>
            <a:xfrm rot="5400000" flipH="1" flipV="1">
              <a:off x="5943600" y="33147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84"/>
            <p:cNvSpPr/>
            <p:nvPr/>
          </p:nvSpPr>
          <p:spPr>
            <a:xfrm>
              <a:off x="1200150" y="0"/>
              <a:ext cx="4457700" cy="120015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/>
            <p:cNvCxnSpPr>
              <a:stCxn id="79" idx="6"/>
              <a:endCxn id="76" idx="2"/>
            </p:cNvCxnSpPr>
            <p:nvPr/>
          </p:nvCxnSpPr>
          <p:spPr>
            <a:xfrm>
              <a:off x="3886200" y="40005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1200150" y="37147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257800" y="37147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628900" y="37147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943350" y="37147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42950" y="31432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5886450" y="320040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0" y="0"/>
            <a:ext cx="6629400" cy="4514850"/>
            <a:chOff x="0" y="742950"/>
            <a:chExt cx="6629400" cy="4514850"/>
          </a:xfrm>
        </p:grpSpPr>
        <p:sp>
          <p:nvSpPr>
            <p:cNvPr id="3" name="Flowchart: Connector 2"/>
            <p:cNvSpPr/>
            <p:nvPr/>
          </p:nvSpPr>
          <p:spPr>
            <a:xfrm>
              <a:off x="285750" y="21717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cxnSp>
          <p:nvCxnSpPr>
            <p:cNvPr id="8" name="Straight Arrow Connector 7"/>
            <p:cNvCxnSpPr>
              <a:endCxn id="3" idx="2"/>
            </p:cNvCxnSpPr>
            <p:nvPr/>
          </p:nvCxnSpPr>
          <p:spPr>
            <a:xfrm>
              <a:off x="0" y="26289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0"/>
              <a:endCxn id="44" idx="4"/>
            </p:cNvCxnSpPr>
            <p:nvPr/>
          </p:nvCxnSpPr>
          <p:spPr>
            <a:xfrm rot="5400000" flipH="1" flipV="1">
              <a:off x="485775" y="1914525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Connector 12"/>
            <p:cNvSpPr/>
            <p:nvPr/>
          </p:nvSpPr>
          <p:spPr>
            <a:xfrm>
              <a:off x="5715000" y="21717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5400000">
              <a:off x="-114300" y="26289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 flipV="1">
              <a:off x="1200150" y="4000500"/>
              <a:ext cx="4457700" cy="12573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2950" y="18288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914650" y="21717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2857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16573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42862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571500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28" idx="6"/>
              <a:endCxn id="29" idx="2"/>
            </p:cNvCxnSpPr>
            <p:nvPr/>
          </p:nvCxnSpPr>
          <p:spPr>
            <a:xfrm>
              <a:off x="5200650" y="400050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/>
            <p:cNvSpPr/>
            <p:nvPr/>
          </p:nvSpPr>
          <p:spPr>
            <a:xfrm>
              <a:off x="297180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3" idx="4"/>
              <a:endCxn id="26" idx="0"/>
            </p:cNvCxnSpPr>
            <p:nvPr/>
          </p:nvCxnSpPr>
          <p:spPr>
            <a:xfrm rot="5400000">
              <a:off x="514350" y="33147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6"/>
              <a:endCxn id="27" idx="2"/>
            </p:cNvCxnSpPr>
            <p:nvPr/>
          </p:nvCxnSpPr>
          <p:spPr>
            <a:xfrm>
              <a:off x="1200150" y="40005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7" idx="6"/>
              <a:endCxn id="31" idx="2"/>
            </p:cNvCxnSpPr>
            <p:nvPr/>
          </p:nvCxnSpPr>
          <p:spPr>
            <a:xfrm>
              <a:off x="2571750" y="40005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9" idx="0"/>
              <a:endCxn id="13" idx="4"/>
            </p:cNvCxnSpPr>
            <p:nvPr/>
          </p:nvCxnSpPr>
          <p:spPr>
            <a:xfrm rot="5400000" flipH="1" flipV="1">
              <a:off x="5943600" y="33147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28" idx="2"/>
            </p:cNvCxnSpPr>
            <p:nvPr/>
          </p:nvCxnSpPr>
          <p:spPr>
            <a:xfrm>
              <a:off x="3886200" y="40005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200150" y="37147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57800" y="37147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628900" y="37147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43350" y="37147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42950" y="31432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86450" y="320040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28575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 smtClean="0">
                  <a:solidFill>
                    <a:schemeClr val="tx1"/>
                  </a:solidFill>
                </a:rPr>
                <a:t>Dead_End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6629400" cy="4514851"/>
            <a:chOff x="0" y="742949"/>
            <a:chExt cx="6629400" cy="4514851"/>
          </a:xfrm>
        </p:grpSpPr>
        <p:sp>
          <p:nvSpPr>
            <p:cNvPr id="3" name="Flowchart: Connector 2"/>
            <p:cNvSpPr/>
            <p:nvPr/>
          </p:nvSpPr>
          <p:spPr>
            <a:xfrm>
              <a:off x="285750" y="21717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Start, Start</a:t>
              </a:r>
              <a:endParaRPr lang="en-US" sz="1300" dirty="0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285750" y="742949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Call_1, </a:t>
              </a:r>
              <a:r>
                <a:rPr lang="en-US" sz="1300" dirty="0" err="1" smtClean="0">
                  <a:solidFill>
                    <a:schemeClr val="tx1"/>
                  </a:solidFill>
                </a:rPr>
                <a:t>Dead_End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endCxn id="3" idx="2"/>
            </p:cNvCxnSpPr>
            <p:nvPr/>
          </p:nvCxnSpPr>
          <p:spPr>
            <a:xfrm>
              <a:off x="0" y="26289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0"/>
              <a:endCxn id="4" idx="4"/>
            </p:cNvCxnSpPr>
            <p:nvPr/>
          </p:nvCxnSpPr>
          <p:spPr>
            <a:xfrm rot="5400000" flipH="1" flipV="1">
              <a:off x="485775" y="1914525"/>
              <a:ext cx="514351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Connector 12"/>
            <p:cNvSpPr/>
            <p:nvPr/>
          </p:nvSpPr>
          <p:spPr>
            <a:xfrm>
              <a:off x="5715000" y="21717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Finish, 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5400000">
              <a:off x="-114300" y="26289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 flipV="1">
              <a:off x="1200150" y="4000500"/>
              <a:ext cx="4457700" cy="12573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2950" y="18288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914650" y="21717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285750" y="3543299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Call_2, Call 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16573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Entry_2, 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42862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Exit_2, 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571500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Return_2, 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28" idx="6"/>
              <a:endCxn id="29" idx="2"/>
            </p:cNvCxnSpPr>
            <p:nvPr/>
          </p:nvCxnSpPr>
          <p:spPr>
            <a:xfrm>
              <a:off x="5200650" y="400050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/>
            <p:cNvSpPr/>
            <p:nvPr/>
          </p:nvSpPr>
          <p:spPr>
            <a:xfrm>
              <a:off x="297180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State_2, State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3" idx="4"/>
              <a:endCxn id="26" idx="0"/>
            </p:cNvCxnSpPr>
            <p:nvPr/>
          </p:nvCxnSpPr>
          <p:spPr>
            <a:xfrm rot="5400000">
              <a:off x="514351" y="3314699"/>
              <a:ext cx="457199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6"/>
              <a:endCxn id="27" idx="2"/>
            </p:cNvCxnSpPr>
            <p:nvPr/>
          </p:nvCxnSpPr>
          <p:spPr>
            <a:xfrm>
              <a:off x="1200150" y="4000499"/>
              <a:ext cx="4572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7" idx="6"/>
              <a:endCxn id="31" idx="2"/>
            </p:cNvCxnSpPr>
            <p:nvPr/>
          </p:nvCxnSpPr>
          <p:spPr>
            <a:xfrm>
              <a:off x="2571750" y="40005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9" idx="0"/>
              <a:endCxn id="13" idx="4"/>
            </p:cNvCxnSpPr>
            <p:nvPr/>
          </p:nvCxnSpPr>
          <p:spPr>
            <a:xfrm rot="5400000" flipH="1" flipV="1">
              <a:off x="5943600" y="33147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28" idx="2"/>
            </p:cNvCxnSpPr>
            <p:nvPr/>
          </p:nvCxnSpPr>
          <p:spPr>
            <a:xfrm>
              <a:off x="3886200" y="40005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200150" y="37147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57800" y="37147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628900" y="37147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43350" y="37147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42950" y="31432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86450" y="320040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</TotalTime>
  <Words>1479</Words>
  <Application>Microsoft Office PowerPoint</Application>
  <PresentationFormat>On-screen Show (4:3)</PresentationFormat>
  <Paragraphs>676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UW-Madison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burtona</dc:creator>
  <cp:lastModifiedBy>burtona</cp:lastModifiedBy>
  <cp:revision>238</cp:revision>
  <dcterms:created xsi:type="dcterms:W3CDTF">2010-05-13T17:07:35Z</dcterms:created>
  <dcterms:modified xsi:type="dcterms:W3CDTF">2010-06-30T22:57:20Z</dcterms:modified>
</cp:coreProperties>
</file>