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7" r:id="rId9"/>
    <p:sldId id="267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9" r:id="rId23"/>
    <p:sldId id="280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r">
              <a:defRPr sz="1200"/>
            </a:lvl1pPr>
          </a:lstStyle>
          <a:p>
            <a:fld id="{FFE90CD3-0D2C-4CB7-931F-D1FD92D430F5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7" rIns="93173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3" tIns="46587" rIns="93173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r">
              <a:defRPr sz="1200"/>
            </a:lvl1pPr>
          </a:lstStyle>
          <a:p>
            <a:fld id="{5CF5AB29-1C85-45A1-9518-479BF4502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1: NWA of type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9: Simple NWA to concatenate</a:t>
            </a:r>
            <a:r>
              <a:rPr lang="en-US" baseline="0" dirty="0" smtClean="0"/>
              <a:t> with Fig. 1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10: Concatenation of Fig. 1 and Fig.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11: Simple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12: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13: Complex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14: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15: Reverse of Fig.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16: Simple NWA to perform </a:t>
            </a:r>
            <a:r>
              <a:rPr lang="en-US" dirty="0" err="1" smtClean="0"/>
              <a:t>determinization</a:t>
            </a:r>
            <a:r>
              <a:rPr lang="en-US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17: </a:t>
            </a:r>
            <a:r>
              <a:rPr lang="en-US" dirty="0" err="1" smtClean="0"/>
              <a:t>Determinization</a:t>
            </a:r>
            <a:r>
              <a:rPr lang="en-US" dirty="0" smtClean="0"/>
              <a:t> of Fig.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18: Complex NWA to perform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2: NWA of type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19: </a:t>
            </a:r>
            <a:r>
              <a:rPr lang="en-US" dirty="0" err="1" smtClean="0"/>
              <a:t>Determinization</a:t>
            </a:r>
            <a:r>
              <a:rPr lang="en-US" dirty="0" smtClean="0"/>
              <a:t> of Fig. 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20:</a:t>
            </a:r>
            <a:r>
              <a:rPr lang="en-US" baseline="0" dirty="0" smtClean="0"/>
              <a:t> Complement of Fig. 16 (the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of which is shown in Fig. 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22: NWA equivalent to the PDS</a:t>
            </a:r>
            <a:r>
              <a:rPr lang="en-US" baseline="0" dirty="0" smtClean="0"/>
              <a:t> </a:t>
            </a:r>
            <a:r>
              <a:rPr lang="en-US" baseline="0" smtClean="0"/>
              <a:t>in Figure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3: Simple NWA to union with Fig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4: Union of Fig. 1 and Fig.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5: Simple NWA to intersect with Fig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6: Intersection of Fig. 1 and Fig.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7a: Complex NWAs to intersect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7b: Complex NWAs to intersect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8: Intersection of NWAs in </a:t>
            </a:r>
            <a:r>
              <a:rPr lang="en-US" baseline="0" dirty="0" smtClean="0"/>
              <a:t>Fig. 7a and Fig. 7b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9AFF-3D09-4087-97CB-5A8328D4F8E9}" type="datetimeFigureOut">
              <a:rPr lang="en-US" smtClean="0"/>
              <a:pPr/>
              <a:t>7/1/2010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0"/>
            <a:ext cx="6629400" cy="4251127"/>
            <a:chOff x="0" y="0"/>
            <a:chExt cx="6629400" cy="4251127"/>
          </a:xfrm>
        </p:grpSpPr>
        <p:sp>
          <p:nvSpPr>
            <p:cNvPr id="45" name="Flowchart: Connector 44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148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45" idx="2"/>
            </p:cNvCxnSpPr>
            <p:nvPr/>
          </p:nvCxnSpPr>
          <p:spPr>
            <a:xfrm>
              <a:off x="0" y="2743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46" idx="4"/>
            </p:cNvCxnSpPr>
            <p:nvPr/>
          </p:nvCxnSpPr>
          <p:spPr>
            <a:xfrm rot="5400000" flipH="1" flipV="1">
              <a:off x="428625" y="19716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6"/>
              <a:endCxn id="47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6"/>
              <a:endCxn id="22" idx="2"/>
            </p:cNvCxnSpPr>
            <p:nvPr/>
          </p:nvCxnSpPr>
          <p:spPr>
            <a:xfrm>
              <a:off x="2514600" y="1200149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8" idx="6"/>
              <a:endCxn id="49" idx="2"/>
            </p:cNvCxnSpPr>
            <p:nvPr/>
          </p:nvCxnSpPr>
          <p:spPr>
            <a:xfrm>
              <a:off x="5029200" y="12001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/>
            <p:cNvSpPr/>
            <p:nvPr/>
          </p:nvSpPr>
          <p:spPr>
            <a:xfrm>
              <a:off x="57150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49" idx="4"/>
              <a:endCxn id="71" idx="0"/>
            </p:cNvCxnSpPr>
            <p:nvPr/>
          </p:nvCxnSpPr>
          <p:spPr>
            <a:xfrm rot="5400000">
              <a:off x="5857875" y="19716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14300" y="2743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reeform 131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42950" y="1885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864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29146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48" idx="2"/>
            </p:cNvCxnSpPr>
            <p:nvPr/>
          </p:nvCxnSpPr>
          <p:spPr>
            <a:xfrm>
              <a:off x="377190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28600" y="35433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28600" y="38290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28600" y="41148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8119886">
              <a:off x="138578" y="3500146"/>
              <a:ext cx="694347" cy="19174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2328465">
              <a:off x="444718" y="3953207"/>
              <a:ext cx="618901" cy="1838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3371850"/>
              <a:ext cx="1517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Internal Transition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3657600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Call Transition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3943350"/>
              <a:ext cx="144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Return Transition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4572000" cy="2114550"/>
            <a:chOff x="171450" y="2800350"/>
            <a:chExt cx="4572000" cy="2114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6"/>
              <a:endCxn id="3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290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57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470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23" name="Straight Arrow Connector 22"/>
            <p:cNvCxnSpPr>
              <a:stCxn id="3" idx="6"/>
              <a:endCxn id="12" idx="2"/>
            </p:cNvCxnSpPr>
            <p:nvPr/>
          </p:nvCxnSpPr>
          <p:spPr>
            <a:xfrm>
              <a:off x="3086100" y="32575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6515100" cy="3657600"/>
            <a:chOff x="171450" y="1028700"/>
            <a:chExt cx="6515100" cy="3657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400299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1657350" y="2400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4005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37160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85951" y="2171700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71750" y="14859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46291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48" idx="2"/>
            </p:cNvCxnSpPr>
            <p:nvPr/>
          </p:nvCxnSpPr>
          <p:spPr>
            <a:xfrm>
              <a:off x="5314950" y="2857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285749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71600" y="2914649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20574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8900" y="14859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7750" y="20002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8575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7180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886200" y="14859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43350" y="14859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57721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3434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48" idx="4"/>
              <a:endCxn id="25" idx="0"/>
            </p:cNvCxnSpPr>
            <p:nvPr/>
          </p:nvCxnSpPr>
          <p:spPr>
            <a:xfrm rot="5400000">
              <a:off x="6000750" y="35433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2"/>
              <a:endCxn id="26" idx="6"/>
            </p:cNvCxnSpPr>
            <p:nvPr/>
          </p:nvCxnSpPr>
          <p:spPr>
            <a:xfrm rot="10800000">
              <a:off x="525780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291465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2925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050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02870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34" name="Straight Arrow Connector 33"/>
            <p:cNvCxnSpPr>
              <a:stCxn id="26" idx="2"/>
              <a:endCxn id="29" idx="6"/>
            </p:cNvCxnSpPr>
            <p:nvPr/>
          </p:nvCxnSpPr>
          <p:spPr>
            <a:xfrm rot="10800000">
              <a:off x="382905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57721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29350" y="3371850"/>
              <a:ext cx="2600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300" dirty="0" smtClean="0"/>
                <a:t>ε</a:t>
              </a:r>
              <a:endParaRPr lang="en-US" sz="1300" dirty="0" smtClean="0"/>
            </a:p>
          </p:txBody>
        </p:sp>
      </p:grpSp>
      <p:cxnSp>
        <p:nvCxnSpPr>
          <p:cNvPr id="81" name="Straight Connector 80"/>
          <p:cNvCxnSpPr>
            <a:stCxn id="3" idx="0"/>
            <a:endCxn id="6" idx="0"/>
          </p:cNvCxnSpPr>
          <p:nvPr/>
        </p:nvCxnSpPr>
        <p:spPr>
          <a:xfrm rot="16200000" flipH="1">
            <a:off x="3314699" y="-1"/>
            <a:ext cx="1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6400800" cy="3257550"/>
            <a:chOff x="171450" y="1657350"/>
            <a:chExt cx="6400800" cy="3257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3943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" idx="6"/>
              <a:endCxn id="22" idx="2"/>
            </p:cNvCxnSpPr>
            <p:nvPr/>
          </p:nvCxnSpPr>
          <p:spPr>
            <a:xfrm>
              <a:off x="1371600" y="325755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/>
            <p:cNvSpPr/>
            <p:nvPr/>
          </p:nvSpPr>
          <p:spPr>
            <a:xfrm>
              <a:off x="5657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0200" y="32575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18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02895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6" idx="2"/>
            </p:cNvCxnSpPr>
            <p:nvPr/>
          </p:nvCxnSpPr>
          <p:spPr>
            <a:xfrm>
              <a:off x="48577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2228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2" idx="6"/>
              <a:endCxn id="3" idx="2"/>
            </p:cNvCxnSpPr>
            <p:nvPr/>
          </p:nvCxnSpPr>
          <p:spPr>
            <a:xfrm>
              <a:off x="31432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86350" y="32575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71600" y="1657350"/>
              <a:ext cx="4229100" cy="1600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0"/>
            <a:ext cx="6800850" cy="6858000"/>
            <a:chOff x="857250" y="666750"/>
            <a:chExt cx="6800850" cy="6858000"/>
          </a:xfrm>
        </p:grpSpPr>
        <p:sp>
          <p:nvSpPr>
            <p:cNvPr id="2" name="Flowchart: Connector 1"/>
            <p:cNvSpPr/>
            <p:nvPr/>
          </p:nvSpPr>
          <p:spPr>
            <a:xfrm>
              <a:off x="857250" y="3810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5257800" y="3086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30" idx="2"/>
            </p:cNvCxnSpPr>
            <p:nvPr/>
          </p:nvCxnSpPr>
          <p:spPr>
            <a:xfrm>
              <a:off x="3543300" y="2114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" idx="6"/>
              <a:endCxn id="12" idx="2"/>
            </p:cNvCxnSpPr>
            <p:nvPr/>
          </p:nvCxnSpPr>
          <p:spPr>
            <a:xfrm flipV="1">
              <a:off x="1771650" y="3543300"/>
              <a:ext cx="1028700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3429000" y="2114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86000" y="3867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86250" y="35433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943350" y="661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31" idx="2"/>
            </p:cNvCxnSpPr>
            <p:nvPr/>
          </p:nvCxnSpPr>
          <p:spPr>
            <a:xfrm>
              <a:off x="6172200" y="3543300"/>
              <a:ext cx="571500" cy="781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2800350" y="3086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6"/>
              <a:endCxn id="3" idx="2"/>
            </p:cNvCxnSpPr>
            <p:nvPr/>
          </p:nvCxnSpPr>
          <p:spPr>
            <a:xfrm>
              <a:off x="3714750" y="3543300"/>
              <a:ext cx="1543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00800" y="35242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1771650" y="4267200"/>
              <a:ext cx="4914900" cy="876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829050" y="1657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Begin’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6743700" y="38671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End</a:t>
              </a:r>
              <a:endParaRPr lang="en-US" sz="1300" dirty="0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3143250" y="5410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Entry’</a:t>
              </a:r>
              <a:endParaRPr lang="en-US" sz="1300" dirty="0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4743450" y="5410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Exit’</a:t>
              </a:r>
              <a:endParaRPr lang="en-US" sz="1300" dirty="0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943350" y="3943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End’</a:t>
              </a:r>
              <a:endParaRPr lang="en-US" sz="1300" dirty="0"/>
            </a:p>
          </p:txBody>
        </p:sp>
        <p:cxnSp>
          <p:nvCxnSpPr>
            <p:cNvPr id="45" name="Straight Arrow Connector 44"/>
            <p:cNvCxnSpPr>
              <a:stCxn id="30" idx="3"/>
              <a:endCxn id="12" idx="1"/>
            </p:cNvCxnSpPr>
            <p:nvPr/>
          </p:nvCxnSpPr>
          <p:spPr>
            <a:xfrm rot="5400000">
              <a:off x="3057525" y="2314575"/>
              <a:ext cx="782172" cy="1028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00400" y="25146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2" idx="6"/>
              <a:endCxn id="43" idx="2"/>
            </p:cNvCxnSpPr>
            <p:nvPr/>
          </p:nvCxnSpPr>
          <p:spPr>
            <a:xfrm>
              <a:off x="4057650" y="586740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29100" y="586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cxnSp>
          <p:nvCxnSpPr>
            <p:cNvPr id="56" name="Straight Arrow Connector 55"/>
            <p:cNvCxnSpPr>
              <a:stCxn id="3" idx="4"/>
              <a:endCxn id="44" idx="6"/>
            </p:cNvCxnSpPr>
            <p:nvPr/>
          </p:nvCxnSpPr>
          <p:spPr>
            <a:xfrm rot="5400000">
              <a:off x="5086350" y="3771900"/>
              <a:ext cx="400050" cy="857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257800" y="41719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3" idx="1"/>
              <a:endCxn id="30" idx="5"/>
            </p:cNvCxnSpPr>
            <p:nvPr/>
          </p:nvCxnSpPr>
          <p:spPr>
            <a:xfrm rot="16200000" flipV="1">
              <a:off x="4609539" y="2437839"/>
              <a:ext cx="782172" cy="7821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686300" y="28575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3" idx="0"/>
              <a:endCxn id="30" idx="6"/>
            </p:cNvCxnSpPr>
            <p:nvPr/>
          </p:nvCxnSpPr>
          <p:spPr>
            <a:xfrm rot="16200000" flipV="1">
              <a:off x="4743450" y="2114550"/>
              <a:ext cx="971550" cy="971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57800" y="2457450"/>
              <a:ext cx="4000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 flipV="1">
              <a:off x="3943350" y="2457450"/>
              <a:ext cx="685800" cy="5143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771650" y="666750"/>
              <a:ext cx="3384550" cy="3600450"/>
            </a:xfrm>
            <a:custGeom>
              <a:avLst/>
              <a:gdLst>
                <a:gd name="connsiteX0" fmla="*/ 0 w 4429125"/>
                <a:gd name="connsiteY0" fmla="*/ 3533775 h 3533775"/>
                <a:gd name="connsiteX1" fmla="*/ 2886075 w 4429125"/>
                <a:gd name="connsiteY1" fmla="*/ 0 h 3533775"/>
                <a:gd name="connsiteX2" fmla="*/ 4429125 w 4429125"/>
                <a:gd name="connsiteY2" fmla="*/ 514350 h 3533775"/>
                <a:gd name="connsiteX3" fmla="*/ 3457575 w 4429125"/>
                <a:gd name="connsiteY3" fmla="*/ 1400175 h 3533775"/>
                <a:gd name="connsiteX0" fmla="*/ 0 w 4429125"/>
                <a:gd name="connsiteY0" fmla="*/ 3257550 h 3257550"/>
                <a:gd name="connsiteX1" fmla="*/ 2390775 w 4429125"/>
                <a:gd name="connsiteY1" fmla="*/ 0 h 3257550"/>
                <a:gd name="connsiteX2" fmla="*/ 4429125 w 4429125"/>
                <a:gd name="connsiteY2" fmla="*/ 238125 h 3257550"/>
                <a:gd name="connsiteX3" fmla="*/ 3457575 w 4429125"/>
                <a:gd name="connsiteY3" fmla="*/ 1123950 h 3257550"/>
                <a:gd name="connsiteX0" fmla="*/ 0 w 3762375"/>
                <a:gd name="connsiteY0" fmla="*/ 3257550 h 3257550"/>
                <a:gd name="connsiteX1" fmla="*/ 2390775 w 3762375"/>
                <a:gd name="connsiteY1" fmla="*/ 0 h 3257550"/>
                <a:gd name="connsiteX2" fmla="*/ 3762375 w 3762375"/>
                <a:gd name="connsiteY2" fmla="*/ 342899 h 3257550"/>
                <a:gd name="connsiteX3" fmla="*/ 3457575 w 3762375"/>
                <a:gd name="connsiteY3" fmla="*/ 1123950 h 3257550"/>
                <a:gd name="connsiteX0" fmla="*/ 0 w 3762375"/>
                <a:gd name="connsiteY0" fmla="*/ 3143251 h 3143251"/>
                <a:gd name="connsiteX1" fmla="*/ 2390775 w 3762375"/>
                <a:gd name="connsiteY1" fmla="*/ 0 h 3143251"/>
                <a:gd name="connsiteX2" fmla="*/ 3762375 w 3762375"/>
                <a:gd name="connsiteY2" fmla="*/ 228600 h 3143251"/>
                <a:gd name="connsiteX3" fmla="*/ 3457575 w 3762375"/>
                <a:gd name="connsiteY3" fmla="*/ 1009651 h 3143251"/>
                <a:gd name="connsiteX0" fmla="*/ 0 w 3762375"/>
                <a:gd name="connsiteY0" fmla="*/ 2971801 h 2971801"/>
                <a:gd name="connsiteX1" fmla="*/ 2390775 w 3762375"/>
                <a:gd name="connsiteY1" fmla="*/ 0 h 2971801"/>
                <a:gd name="connsiteX2" fmla="*/ 3762375 w 3762375"/>
                <a:gd name="connsiteY2" fmla="*/ 57150 h 2971801"/>
                <a:gd name="connsiteX3" fmla="*/ 3457575 w 3762375"/>
                <a:gd name="connsiteY3" fmla="*/ 838201 h 2971801"/>
                <a:gd name="connsiteX0" fmla="*/ 0 w 3762375"/>
                <a:gd name="connsiteY0" fmla="*/ 2971801 h 2971801"/>
                <a:gd name="connsiteX1" fmla="*/ 2390775 w 3762375"/>
                <a:gd name="connsiteY1" fmla="*/ 0 h 2971801"/>
                <a:gd name="connsiteX2" fmla="*/ 3762375 w 3762375"/>
                <a:gd name="connsiteY2" fmla="*/ 57150 h 2971801"/>
                <a:gd name="connsiteX3" fmla="*/ 3457575 w 3762375"/>
                <a:gd name="connsiteY3" fmla="*/ 838201 h 2971801"/>
                <a:gd name="connsiteX0" fmla="*/ 0 w 4022725"/>
                <a:gd name="connsiteY0" fmla="*/ 2971801 h 2971801"/>
                <a:gd name="connsiteX1" fmla="*/ 2390775 w 4022725"/>
                <a:gd name="connsiteY1" fmla="*/ 0 h 2971801"/>
                <a:gd name="connsiteX2" fmla="*/ 3762375 w 4022725"/>
                <a:gd name="connsiteY2" fmla="*/ 57150 h 2971801"/>
                <a:gd name="connsiteX3" fmla="*/ 3457575 w 4022725"/>
                <a:gd name="connsiteY3" fmla="*/ 838201 h 2971801"/>
                <a:gd name="connsiteX0" fmla="*/ 0 w 4022725"/>
                <a:gd name="connsiteY0" fmla="*/ 3362326 h 3362326"/>
                <a:gd name="connsiteX1" fmla="*/ 2390775 w 4022725"/>
                <a:gd name="connsiteY1" fmla="*/ 390525 h 3362326"/>
                <a:gd name="connsiteX2" fmla="*/ 3762375 w 4022725"/>
                <a:gd name="connsiteY2" fmla="*/ 447675 h 3362326"/>
                <a:gd name="connsiteX3" fmla="*/ 3457575 w 4022725"/>
                <a:gd name="connsiteY3" fmla="*/ 1228726 h 3362326"/>
                <a:gd name="connsiteX0" fmla="*/ 0 w 4022725"/>
                <a:gd name="connsiteY0" fmla="*/ 3362326 h 3362326"/>
                <a:gd name="connsiteX1" fmla="*/ 2390775 w 4022725"/>
                <a:gd name="connsiteY1" fmla="*/ 390525 h 3362326"/>
                <a:gd name="connsiteX2" fmla="*/ 3762375 w 4022725"/>
                <a:gd name="connsiteY2" fmla="*/ 447675 h 3362326"/>
                <a:gd name="connsiteX3" fmla="*/ 3457575 w 4022725"/>
                <a:gd name="connsiteY3" fmla="*/ 1228726 h 3362326"/>
                <a:gd name="connsiteX0" fmla="*/ 0 w 4022725"/>
                <a:gd name="connsiteY0" fmla="*/ 3362326 h 3362326"/>
                <a:gd name="connsiteX1" fmla="*/ 2390775 w 4022725"/>
                <a:gd name="connsiteY1" fmla="*/ 390525 h 3362326"/>
                <a:gd name="connsiteX2" fmla="*/ 3762375 w 4022725"/>
                <a:gd name="connsiteY2" fmla="*/ 447675 h 3362326"/>
                <a:gd name="connsiteX3" fmla="*/ 3457575 w 4022725"/>
                <a:gd name="connsiteY3" fmla="*/ 1228726 h 3362326"/>
                <a:gd name="connsiteX0" fmla="*/ 0 w 3765550"/>
                <a:gd name="connsiteY0" fmla="*/ 3362326 h 3362326"/>
                <a:gd name="connsiteX1" fmla="*/ 2390775 w 3765550"/>
                <a:gd name="connsiteY1" fmla="*/ 390525 h 3362326"/>
                <a:gd name="connsiteX2" fmla="*/ 3762375 w 3765550"/>
                <a:gd name="connsiteY2" fmla="*/ 447675 h 3362326"/>
                <a:gd name="connsiteX3" fmla="*/ 3457575 w 3765550"/>
                <a:gd name="connsiteY3" fmla="*/ 1228726 h 3362326"/>
                <a:gd name="connsiteX0" fmla="*/ 0 w 3765550"/>
                <a:gd name="connsiteY0" fmla="*/ 3276601 h 3276601"/>
                <a:gd name="connsiteX1" fmla="*/ 2390775 w 3765550"/>
                <a:gd name="connsiteY1" fmla="*/ 304800 h 3276601"/>
                <a:gd name="connsiteX2" fmla="*/ 3762375 w 3765550"/>
                <a:gd name="connsiteY2" fmla="*/ 361950 h 3276601"/>
                <a:gd name="connsiteX3" fmla="*/ 3457575 w 3765550"/>
                <a:gd name="connsiteY3" fmla="*/ 1143001 h 3276601"/>
                <a:gd name="connsiteX0" fmla="*/ 0 w 3984625"/>
                <a:gd name="connsiteY0" fmla="*/ 3276601 h 3276601"/>
                <a:gd name="connsiteX1" fmla="*/ 2390775 w 3984625"/>
                <a:gd name="connsiteY1" fmla="*/ 304800 h 3276601"/>
                <a:gd name="connsiteX2" fmla="*/ 3762375 w 3984625"/>
                <a:gd name="connsiteY2" fmla="*/ 361950 h 3276601"/>
                <a:gd name="connsiteX3" fmla="*/ 3457575 w 3984625"/>
                <a:gd name="connsiteY3" fmla="*/ 1143001 h 3276601"/>
                <a:gd name="connsiteX0" fmla="*/ 0 w 3756025"/>
                <a:gd name="connsiteY0" fmla="*/ 3390901 h 3390901"/>
                <a:gd name="connsiteX1" fmla="*/ 2390775 w 3756025"/>
                <a:gd name="connsiteY1" fmla="*/ 419100 h 3390901"/>
                <a:gd name="connsiteX2" fmla="*/ 3533775 w 3756025"/>
                <a:gd name="connsiteY2" fmla="*/ 361950 h 3390901"/>
                <a:gd name="connsiteX3" fmla="*/ 3457575 w 3756025"/>
                <a:gd name="connsiteY3" fmla="*/ 1257301 h 3390901"/>
                <a:gd name="connsiteX0" fmla="*/ 0 w 3756025"/>
                <a:gd name="connsiteY0" fmla="*/ 3343276 h 3343276"/>
                <a:gd name="connsiteX1" fmla="*/ 2390775 w 3756025"/>
                <a:gd name="connsiteY1" fmla="*/ 371475 h 3343276"/>
                <a:gd name="connsiteX2" fmla="*/ 3533775 w 3756025"/>
                <a:gd name="connsiteY2" fmla="*/ 314325 h 3343276"/>
                <a:gd name="connsiteX3" fmla="*/ 3457575 w 3756025"/>
                <a:gd name="connsiteY3" fmla="*/ 1209676 h 3343276"/>
                <a:gd name="connsiteX0" fmla="*/ 0 w 3660775"/>
                <a:gd name="connsiteY0" fmla="*/ 3343276 h 3343276"/>
                <a:gd name="connsiteX1" fmla="*/ 2390775 w 3660775"/>
                <a:gd name="connsiteY1" fmla="*/ 371475 h 3343276"/>
                <a:gd name="connsiteX2" fmla="*/ 3533775 w 3660775"/>
                <a:gd name="connsiteY2" fmla="*/ 314325 h 3343276"/>
                <a:gd name="connsiteX3" fmla="*/ 3457575 w 3660775"/>
                <a:gd name="connsiteY3" fmla="*/ 1209676 h 3343276"/>
                <a:gd name="connsiteX0" fmla="*/ 0 w 3717925"/>
                <a:gd name="connsiteY0" fmla="*/ 3286127 h 3286127"/>
                <a:gd name="connsiteX1" fmla="*/ 2390775 w 3717925"/>
                <a:gd name="connsiteY1" fmla="*/ 314326 h 3286127"/>
                <a:gd name="connsiteX2" fmla="*/ 3590925 w 3717925"/>
                <a:gd name="connsiteY2" fmla="*/ 314325 h 3286127"/>
                <a:gd name="connsiteX3" fmla="*/ 3457575 w 3717925"/>
                <a:gd name="connsiteY3" fmla="*/ 1152527 h 3286127"/>
                <a:gd name="connsiteX0" fmla="*/ 0 w 3775075"/>
                <a:gd name="connsiteY0" fmla="*/ 3286127 h 3286127"/>
                <a:gd name="connsiteX1" fmla="*/ 2390775 w 3775075"/>
                <a:gd name="connsiteY1" fmla="*/ 314326 h 3286127"/>
                <a:gd name="connsiteX2" fmla="*/ 3648075 w 3775075"/>
                <a:gd name="connsiteY2" fmla="*/ 314325 h 3286127"/>
                <a:gd name="connsiteX3" fmla="*/ 3457575 w 3775075"/>
                <a:gd name="connsiteY3" fmla="*/ 1152527 h 3286127"/>
                <a:gd name="connsiteX0" fmla="*/ 0 w 3775075"/>
                <a:gd name="connsiteY0" fmla="*/ 3409952 h 3409952"/>
                <a:gd name="connsiteX1" fmla="*/ 2390775 w 3775075"/>
                <a:gd name="connsiteY1" fmla="*/ 438151 h 3409952"/>
                <a:gd name="connsiteX2" fmla="*/ 3648075 w 3775075"/>
                <a:gd name="connsiteY2" fmla="*/ 438150 h 3409952"/>
                <a:gd name="connsiteX3" fmla="*/ 3457575 w 3775075"/>
                <a:gd name="connsiteY3" fmla="*/ 1276352 h 3409952"/>
                <a:gd name="connsiteX0" fmla="*/ 0 w 3775075"/>
                <a:gd name="connsiteY0" fmla="*/ 3562352 h 3562352"/>
                <a:gd name="connsiteX1" fmla="*/ 2390775 w 3775075"/>
                <a:gd name="connsiteY1" fmla="*/ 590551 h 3562352"/>
                <a:gd name="connsiteX2" fmla="*/ 3648075 w 3775075"/>
                <a:gd name="connsiteY2" fmla="*/ 590550 h 3562352"/>
                <a:gd name="connsiteX3" fmla="*/ 3457575 w 3775075"/>
                <a:gd name="connsiteY3" fmla="*/ 1428752 h 3562352"/>
                <a:gd name="connsiteX0" fmla="*/ 0 w 3832225"/>
                <a:gd name="connsiteY0" fmla="*/ 3619502 h 3619502"/>
                <a:gd name="connsiteX1" fmla="*/ 2390775 w 3832225"/>
                <a:gd name="connsiteY1" fmla="*/ 647701 h 3619502"/>
                <a:gd name="connsiteX2" fmla="*/ 3705225 w 3832225"/>
                <a:gd name="connsiteY2" fmla="*/ 590550 h 3619502"/>
                <a:gd name="connsiteX3" fmla="*/ 3457575 w 3832225"/>
                <a:gd name="connsiteY3" fmla="*/ 1485902 h 361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2225" h="3619502">
                  <a:moveTo>
                    <a:pt x="0" y="3619502"/>
                  </a:moveTo>
                  <a:cubicBezTo>
                    <a:pt x="796925" y="2628902"/>
                    <a:pt x="1584325" y="1419226"/>
                    <a:pt x="2390775" y="647701"/>
                  </a:cubicBezTo>
                  <a:cubicBezTo>
                    <a:pt x="2676525" y="438151"/>
                    <a:pt x="3238500" y="0"/>
                    <a:pt x="3705225" y="590550"/>
                  </a:cubicBezTo>
                  <a:cubicBezTo>
                    <a:pt x="3832225" y="850900"/>
                    <a:pt x="3559175" y="1225552"/>
                    <a:pt x="3457575" y="14859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3870267" y="2466975"/>
              <a:ext cx="1114779" cy="1905000"/>
            </a:xfrm>
            <a:custGeom>
              <a:avLst/>
              <a:gdLst>
                <a:gd name="connsiteX0" fmla="*/ 9525 w 1019175"/>
                <a:gd name="connsiteY0" fmla="*/ 0 h 1905000"/>
                <a:gd name="connsiteX1" fmla="*/ 0 w 1019175"/>
                <a:gd name="connsiteY1" fmla="*/ 971550 h 1905000"/>
                <a:gd name="connsiteX2" fmla="*/ 1019175 w 1019175"/>
                <a:gd name="connsiteY2" fmla="*/ 971550 h 1905000"/>
                <a:gd name="connsiteX3" fmla="*/ 971550 w 1019175"/>
                <a:gd name="connsiteY3" fmla="*/ 1905000 h 1905000"/>
                <a:gd name="connsiteX0" fmla="*/ 9525 w 971550"/>
                <a:gd name="connsiteY0" fmla="*/ 0 h 1905000"/>
                <a:gd name="connsiteX1" fmla="*/ 0 w 971550"/>
                <a:gd name="connsiteY1" fmla="*/ 971550 h 1905000"/>
                <a:gd name="connsiteX2" fmla="*/ 960936 w 971550"/>
                <a:gd name="connsiteY2" fmla="*/ 962025 h 1905000"/>
                <a:gd name="connsiteX3" fmla="*/ 971550 w 971550"/>
                <a:gd name="connsiteY3" fmla="*/ 1905000 h 1905000"/>
                <a:gd name="connsiteX0" fmla="*/ 9525 w 1061538"/>
                <a:gd name="connsiteY0" fmla="*/ 0 h 1905000"/>
                <a:gd name="connsiteX1" fmla="*/ 0 w 1061538"/>
                <a:gd name="connsiteY1" fmla="*/ 971550 h 1905000"/>
                <a:gd name="connsiteX2" fmla="*/ 960936 w 1061538"/>
                <a:gd name="connsiteY2" fmla="*/ 962025 h 1905000"/>
                <a:gd name="connsiteX3" fmla="*/ 971550 w 1061538"/>
                <a:gd name="connsiteY3" fmla="*/ 1905000 h 1905000"/>
                <a:gd name="connsiteX0" fmla="*/ 9525 w 1061538"/>
                <a:gd name="connsiteY0" fmla="*/ 0 h 1905000"/>
                <a:gd name="connsiteX1" fmla="*/ 0 w 1061538"/>
                <a:gd name="connsiteY1" fmla="*/ 971550 h 1905000"/>
                <a:gd name="connsiteX2" fmla="*/ 960936 w 1061538"/>
                <a:gd name="connsiteY2" fmla="*/ 962025 h 1905000"/>
                <a:gd name="connsiteX3" fmla="*/ 971550 w 1061538"/>
                <a:gd name="connsiteY3" fmla="*/ 1905000 h 1905000"/>
                <a:gd name="connsiteX0" fmla="*/ 9525 w 1061538"/>
                <a:gd name="connsiteY0" fmla="*/ 0 h 1905000"/>
                <a:gd name="connsiteX1" fmla="*/ 0 w 1061538"/>
                <a:gd name="connsiteY1" fmla="*/ 971550 h 1905000"/>
                <a:gd name="connsiteX2" fmla="*/ 960936 w 1061538"/>
                <a:gd name="connsiteY2" fmla="*/ 962025 h 1905000"/>
                <a:gd name="connsiteX3" fmla="*/ 971550 w 1061538"/>
                <a:gd name="connsiteY3" fmla="*/ 1905000 h 1905000"/>
                <a:gd name="connsiteX0" fmla="*/ 113120 w 1165133"/>
                <a:gd name="connsiteY0" fmla="*/ 0 h 1905000"/>
                <a:gd name="connsiteX1" fmla="*/ 103595 w 1165133"/>
                <a:gd name="connsiteY1" fmla="*/ 971550 h 1905000"/>
                <a:gd name="connsiteX2" fmla="*/ 1064531 w 1165133"/>
                <a:gd name="connsiteY2" fmla="*/ 962025 h 1905000"/>
                <a:gd name="connsiteX3" fmla="*/ 1075145 w 1165133"/>
                <a:gd name="connsiteY3" fmla="*/ 1905000 h 1905000"/>
                <a:gd name="connsiteX0" fmla="*/ 3175 w 1055188"/>
                <a:gd name="connsiteY0" fmla="*/ 0 h 1905000"/>
                <a:gd name="connsiteX1" fmla="*/ 139248 w 1055188"/>
                <a:gd name="connsiteY1" fmla="*/ 962025 h 1905000"/>
                <a:gd name="connsiteX2" fmla="*/ 954586 w 1055188"/>
                <a:gd name="connsiteY2" fmla="*/ 962025 h 1905000"/>
                <a:gd name="connsiteX3" fmla="*/ 965200 w 1055188"/>
                <a:gd name="connsiteY3" fmla="*/ 1905000 h 1905000"/>
                <a:gd name="connsiteX0" fmla="*/ 3175 w 965200"/>
                <a:gd name="connsiteY0" fmla="*/ 0 h 1905000"/>
                <a:gd name="connsiteX1" fmla="*/ 139248 w 965200"/>
                <a:gd name="connsiteY1" fmla="*/ 962025 h 1905000"/>
                <a:gd name="connsiteX2" fmla="*/ 838111 w 965200"/>
                <a:gd name="connsiteY2" fmla="*/ 1133475 h 1905000"/>
                <a:gd name="connsiteX3" fmla="*/ 965200 w 965200"/>
                <a:gd name="connsiteY3" fmla="*/ 1905000 h 1905000"/>
                <a:gd name="connsiteX0" fmla="*/ 93705 w 1055730"/>
                <a:gd name="connsiteY0" fmla="*/ 0 h 1905000"/>
                <a:gd name="connsiteX1" fmla="*/ 229778 w 1055730"/>
                <a:gd name="connsiteY1" fmla="*/ 962025 h 1905000"/>
                <a:gd name="connsiteX2" fmla="*/ 928641 w 1055730"/>
                <a:gd name="connsiteY2" fmla="*/ 1133475 h 1905000"/>
                <a:gd name="connsiteX3" fmla="*/ 1055730 w 1055730"/>
                <a:gd name="connsiteY3" fmla="*/ 1905000 h 1905000"/>
                <a:gd name="connsiteX0" fmla="*/ 93705 w 1055730"/>
                <a:gd name="connsiteY0" fmla="*/ 0 h 1905000"/>
                <a:gd name="connsiteX1" fmla="*/ 229778 w 1055730"/>
                <a:gd name="connsiteY1" fmla="*/ 962025 h 1905000"/>
                <a:gd name="connsiteX2" fmla="*/ 928641 w 1055730"/>
                <a:gd name="connsiteY2" fmla="*/ 1133475 h 1905000"/>
                <a:gd name="connsiteX3" fmla="*/ 1055730 w 1055730"/>
                <a:gd name="connsiteY3" fmla="*/ 1905000 h 1905000"/>
                <a:gd name="connsiteX0" fmla="*/ 35466 w 997491"/>
                <a:gd name="connsiteY0" fmla="*/ 0 h 1905000"/>
                <a:gd name="connsiteX1" fmla="*/ 171539 w 997491"/>
                <a:gd name="connsiteY1" fmla="*/ 962025 h 1905000"/>
                <a:gd name="connsiteX2" fmla="*/ 870402 w 997491"/>
                <a:gd name="connsiteY2" fmla="*/ 1133475 h 1905000"/>
                <a:gd name="connsiteX3" fmla="*/ 997491 w 997491"/>
                <a:gd name="connsiteY3" fmla="*/ 1905000 h 1905000"/>
                <a:gd name="connsiteX0" fmla="*/ 35466 w 997491"/>
                <a:gd name="connsiteY0" fmla="*/ 0 h 1905000"/>
                <a:gd name="connsiteX1" fmla="*/ 171539 w 997491"/>
                <a:gd name="connsiteY1" fmla="*/ 962025 h 1905000"/>
                <a:gd name="connsiteX2" fmla="*/ 870402 w 997491"/>
                <a:gd name="connsiteY2" fmla="*/ 1133475 h 1905000"/>
                <a:gd name="connsiteX3" fmla="*/ 997491 w 997491"/>
                <a:gd name="connsiteY3" fmla="*/ 1905000 h 1905000"/>
                <a:gd name="connsiteX0" fmla="*/ 35466 w 1068068"/>
                <a:gd name="connsiteY0" fmla="*/ 0 h 1905000"/>
                <a:gd name="connsiteX1" fmla="*/ 171539 w 1068068"/>
                <a:gd name="connsiteY1" fmla="*/ 962025 h 1905000"/>
                <a:gd name="connsiteX2" fmla="*/ 870402 w 1068068"/>
                <a:gd name="connsiteY2" fmla="*/ 1133475 h 1905000"/>
                <a:gd name="connsiteX3" fmla="*/ 997491 w 1068068"/>
                <a:gd name="connsiteY3" fmla="*/ 1905000 h 1905000"/>
                <a:gd name="connsiteX0" fmla="*/ 3175 w 1035777"/>
                <a:gd name="connsiteY0" fmla="*/ 0 h 1905000"/>
                <a:gd name="connsiteX1" fmla="*/ 313964 w 1035777"/>
                <a:gd name="connsiteY1" fmla="*/ 904875 h 1905000"/>
                <a:gd name="connsiteX2" fmla="*/ 838111 w 1035777"/>
                <a:gd name="connsiteY2" fmla="*/ 1133475 h 1905000"/>
                <a:gd name="connsiteX3" fmla="*/ 965200 w 1035777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21633 w 965200"/>
                <a:gd name="connsiteY2" fmla="*/ 1133475 h 1905000"/>
                <a:gd name="connsiteX3" fmla="*/ 965200 w 965200"/>
                <a:gd name="connsiteY3" fmla="*/ 1905000 h 1905000"/>
                <a:gd name="connsiteX0" fmla="*/ 3175 w 1035776"/>
                <a:gd name="connsiteY0" fmla="*/ 0 h 1905000"/>
                <a:gd name="connsiteX1" fmla="*/ 313964 w 1035776"/>
                <a:gd name="connsiteY1" fmla="*/ 904875 h 1905000"/>
                <a:gd name="connsiteX2" fmla="*/ 838110 w 1035776"/>
                <a:gd name="connsiteY2" fmla="*/ 1133475 h 1905000"/>
                <a:gd name="connsiteX3" fmla="*/ 965200 w 1035776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838110 w 965200"/>
                <a:gd name="connsiteY2" fmla="*/ 11334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838110 w 965200"/>
                <a:gd name="connsiteY2" fmla="*/ 11334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79871 w 965200"/>
                <a:gd name="connsiteY2" fmla="*/ 10191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79871 w 965200"/>
                <a:gd name="connsiteY2" fmla="*/ 10191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79871 w 965200"/>
                <a:gd name="connsiteY2" fmla="*/ 1019175 h 1905000"/>
                <a:gd name="connsiteX3" fmla="*/ 965200 w 965200"/>
                <a:gd name="connsiteY3" fmla="*/ 1905000 h 1905000"/>
                <a:gd name="connsiteX0" fmla="*/ 3175 w 965200"/>
                <a:gd name="connsiteY0" fmla="*/ 0 h 1905000"/>
                <a:gd name="connsiteX1" fmla="*/ 313964 w 965200"/>
                <a:gd name="connsiteY1" fmla="*/ 904875 h 1905000"/>
                <a:gd name="connsiteX2" fmla="*/ 779871 w 965200"/>
                <a:gd name="connsiteY2" fmla="*/ 1019175 h 1905000"/>
                <a:gd name="connsiteX3" fmla="*/ 965200 w 965200"/>
                <a:gd name="connsiteY3" fmla="*/ 1905000 h 1905000"/>
                <a:gd name="connsiteX0" fmla="*/ 3175 w 1084308"/>
                <a:gd name="connsiteY0" fmla="*/ 0 h 1905000"/>
                <a:gd name="connsiteX1" fmla="*/ 313964 w 1084308"/>
                <a:gd name="connsiteY1" fmla="*/ 904875 h 1905000"/>
                <a:gd name="connsiteX2" fmla="*/ 779871 w 1084308"/>
                <a:gd name="connsiteY2" fmla="*/ 1019175 h 1905000"/>
                <a:gd name="connsiteX3" fmla="*/ 965200 w 1084308"/>
                <a:gd name="connsiteY3" fmla="*/ 1905000 h 1905000"/>
                <a:gd name="connsiteX0" fmla="*/ 35466 w 1116599"/>
                <a:gd name="connsiteY0" fmla="*/ 0 h 1905000"/>
                <a:gd name="connsiteX1" fmla="*/ 346255 w 1116599"/>
                <a:gd name="connsiteY1" fmla="*/ 904875 h 1905000"/>
                <a:gd name="connsiteX2" fmla="*/ 812162 w 1116599"/>
                <a:gd name="connsiteY2" fmla="*/ 1019175 h 1905000"/>
                <a:gd name="connsiteX3" fmla="*/ 997491 w 1116599"/>
                <a:gd name="connsiteY3" fmla="*/ 1905000 h 1905000"/>
                <a:gd name="connsiteX0" fmla="*/ 54879 w 1136012"/>
                <a:gd name="connsiteY0" fmla="*/ 0 h 1905000"/>
                <a:gd name="connsiteX1" fmla="*/ 365668 w 1136012"/>
                <a:gd name="connsiteY1" fmla="*/ 904875 h 1905000"/>
                <a:gd name="connsiteX2" fmla="*/ 831575 w 1136012"/>
                <a:gd name="connsiteY2" fmla="*/ 1019175 h 1905000"/>
                <a:gd name="connsiteX3" fmla="*/ 1016904 w 1136012"/>
                <a:gd name="connsiteY3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6012" h="1905000">
                  <a:moveTo>
                    <a:pt x="54879" y="0"/>
                  </a:moveTo>
                  <a:cubicBezTo>
                    <a:pt x="51704" y="323850"/>
                    <a:pt x="0" y="733425"/>
                    <a:pt x="365668" y="904875"/>
                  </a:cubicBezTo>
                  <a:cubicBezTo>
                    <a:pt x="608329" y="968375"/>
                    <a:pt x="579210" y="917575"/>
                    <a:pt x="831575" y="1019175"/>
                  </a:cubicBezTo>
                  <a:cubicBezTo>
                    <a:pt x="1136012" y="1266825"/>
                    <a:pt x="1013366" y="1590675"/>
                    <a:pt x="1016904" y="19050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0" y="0"/>
            <a:ext cx="5429250" cy="3200400"/>
            <a:chOff x="0" y="0"/>
            <a:chExt cx="5429250" cy="32004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0"/>
              <a:ext cx="5429250" cy="3200400"/>
              <a:chOff x="1371600" y="2057401"/>
              <a:chExt cx="5429250" cy="3200400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16573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Start</a:t>
                </a:r>
                <a:endParaRPr lang="en-US" sz="1300" dirty="0"/>
              </a:p>
            </p:txBody>
          </p:sp>
          <p:sp>
            <p:nvSpPr>
              <p:cNvPr id="4" name="Flowchart: Connector 3"/>
              <p:cNvSpPr/>
              <p:nvPr/>
            </p:nvSpPr>
            <p:spPr>
              <a:xfrm>
                <a:off x="16573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Call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302895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Entry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445770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Exit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endCxn id="3" idx="2"/>
              </p:cNvCxnSpPr>
              <p:nvPr/>
            </p:nvCxnSpPr>
            <p:spPr>
              <a:xfrm>
                <a:off x="1371600" y="4800601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3" idx="0"/>
                <a:endCxn id="4" idx="4"/>
              </p:cNvCxnSpPr>
              <p:nvPr/>
            </p:nvCxnSpPr>
            <p:spPr>
              <a:xfrm rot="5400000" flipH="1" flipV="1">
                <a:off x="1971675" y="4200526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4" idx="7"/>
                <a:endCxn id="5" idx="2"/>
              </p:cNvCxnSpPr>
              <p:nvPr/>
            </p:nvCxnSpPr>
            <p:spPr>
              <a:xfrm rot="5400000" flipH="1" flipV="1">
                <a:off x="2723589" y="2971802"/>
                <a:ext cx="19611" cy="5911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5" idx="6"/>
                <a:endCxn id="6" idx="2"/>
              </p:cNvCxnSpPr>
              <p:nvPr/>
            </p:nvCxnSpPr>
            <p:spPr>
              <a:xfrm>
                <a:off x="3943350" y="3257551"/>
                <a:ext cx="5143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6"/>
                <a:endCxn id="13" idx="1"/>
              </p:cNvCxnSpPr>
              <p:nvPr/>
            </p:nvCxnSpPr>
            <p:spPr>
              <a:xfrm>
                <a:off x="5372100" y="3257551"/>
                <a:ext cx="648261" cy="196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Connector 12"/>
              <p:cNvSpPr/>
              <p:nvPr/>
            </p:nvSpPr>
            <p:spPr>
              <a:xfrm>
                <a:off x="58864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 w="889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Return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257300" y="4800601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2457450" y="2057401"/>
                <a:ext cx="3486150" cy="1200150"/>
              </a:xfrm>
              <a:custGeom>
                <a:avLst/>
                <a:gdLst>
                  <a:gd name="connsiteX0" fmla="*/ 0 w 3154017"/>
                  <a:gd name="connsiteY0" fmla="*/ 1577009 h 1577009"/>
                  <a:gd name="connsiteX1" fmla="*/ 1510748 w 3154017"/>
                  <a:gd name="connsiteY1" fmla="*/ 0 h 1577009"/>
                  <a:gd name="connsiteX2" fmla="*/ 3154017 w 3154017"/>
                  <a:gd name="connsiteY2" fmla="*/ 1577009 h 1577009"/>
                  <a:gd name="connsiteX0" fmla="*/ 0 w 3154017"/>
                  <a:gd name="connsiteY0" fmla="*/ 1259785 h 1259785"/>
                  <a:gd name="connsiteX1" fmla="*/ 1524000 w 3154017"/>
                  <a:gd name="connsiteY1" fmla="*/ 0 h 1259785"/>
                  <a:gd name="connsiteX2" fmla="*/ 3154017 w 3154017"/>
                  <a:gd name="connsiteY2" fmla="*/ 1259785 h 1259785"/>
                  <a:gd name="connsiteX0" fmla="*/ 86415 w 3240432"/>
                  <a:gd name="connsiteY0" fmla="*/ 1481759 h 1481759"/>
                  <a:gd name="connsiteX1" fmla="*/ 1610415 w 3240432"/>
                  <a:gd name="connsiteY1" fmla="*/ 221974 h 1481759"/>
                  <a:gd name="connsiteX2" fmla="*/ 3240432 w 3240432"/>
                  <a:gd name="connsiteY2" fmla="*/ 1481759 h 1481759"/>
                  <a:gd name="connsiteX0" fmla="*/ 86415 w 3534465"/>
                  <a:gd name="connsiteY0" fmla="*/ 1481759 h 1481759"/>
                  <a:gd name="connsiteX1" fmla="*/ 1610415 w 3534465"/>
                  <a:gd name="connsiteY1" fmla="*/ 221974 h 1481759"/>
                  <a:gd name="connsiteX2" fmla="*/ 3240432 w 3534465"/>
                  <a:gd name="connsiteY2" fmla="*/ 1481759 h 1481759"/>
                  <a:gd name="connsiteX0" fmla="*/ 86415 w 3534465"/>
                  <a:gd name="connsiteY0" fmla="*/ 1596059 h 1596059"/>
                  <a:gd name="connsiteX1" fmla="*/ 1610415 w 3534465"/>
                  <a:gd name="connsiteY1" fmla="*/ 221974 h 1596059"/>
                  <a:gd name="connsiteX2" fmla="*/ 3240432 w 3534465"/>
                  <a:gd name="connsiteY2" fmla="*/ 1596059 h 1596059"/>
                  <a:gd name="connsiteX0" fmla="*/ 86415 w 3406913"/>
                  <a:gd name="connsiteY0" fmla="*/ 1596059 h 1596059"/>
                  <a:gd name="connsiteX1" fmla="*/ 1610415 w 3406913"/>
                  <a:gd name="connsiteY1" fmla="*/ 221974 h 1596059"/>
                  <a:gd name="connsiteX2" fmla="*/ 3240432 w 3406913"/>
                  <a:gd name="connsiteY2" fmla="*/ 1596059 h 1596059"/>
                  <a:gd name="connsiteX0" fmla="*/ 0 w 3320498"/>
                  <a:gd name="connsiteY0" fmla="*/ 1530626 h 1530626"/>
                  <a:gd name="connsiteX1" fmla="*/ 1524000 w 3320498"/>
                  <a:gd name="connsiteY1" fmla="*/ 156541 h 1530626"/>
                  <a:gd name="connsiteX2" fmla="*/ 3154017 w 3320498"/>
                  <a:gd name="connsiteY2" fmla="*/ 1530626 h 1530626"/>
                  <a:gd name="connsiteX0" fmla="*/ 0 w 3154017"/>
                  <a:gd name="connsiteY0" fmla="*/ 1530626 h 1530626"/>
                  <a:gd name="connsiteX1" fmla="*/ 1524000 w 3154017"/>
                  <a:gd name="connsiteY1" fmla="*/ 156541 h 1530626"/>
                  <a:gd name="connsiteX2" fmla="*/ 3154017 w 3154017"/>
                  <a:gd name="connsiteY2" fmla="*/ 1530626 h 1530626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36596 h 1236596"/>
                  <a:gd name="connsiteX1" fmla="*/ 1524000 w 3154017"/>
                  <a:gd name="connsiteY1" fmla="*/ 33960 h 1236596"/>
                  <a:gd name="connsiteX2" fmla="*/ 3154017 w 3154017"/>
                  <a:gd name="connsiteY2" fmla="*/ 1236596 h 123659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4017" h="1202636">
                    <a:moveTo>
                      <a:pt x="0" y="1202636"/>
                    </a:moveTo>
                    <a:cubicBezTo>
                      <a:pt x="508000" y="782708"/>
                      <a:pt x="515178" y="10769"/>
                      <a:pt x="1524000" y="0"/>
                    </a:cubicBezTo>
                    <a:cubicBezTo>
                      <a:pt x="2520398" y="19877"/>
                      <a:pt x="2610678" y="782708"/>
                      <a:pt x="3154017" y="120263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14550" y="4057651"/>
                <a:ext cx="26481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a</a:t>
                </a:r>
                <a:endParaRPr lang="en-US" sz="13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1750" y="3314700"/>
                <a:ext cx="41088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1"/>
                    </a:solidFill>
                  </a:rPr>
                  <a:t>call</a:t>
                </a:r>
                <a:endParaRPr lang="en-US" sz="13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57650" y="3257551"/>
                <a:ext cx="2728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b</a:t>
                </a:r>
                <a:endParaRPr lang="en-US" sz="1300" dirty="0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14950" y="3257551"/>
                <a:ext cx="37875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4"/>
                    </a:solidFill>
                  </a:rPr>
                  <a:t>ret</a:t>
                </a:r>
                <a:endParaRPr lang="en-US" sz="13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" name="Flowchart: Connector 21"/>
              <p:cNvSpPr/>
              <p:nvPr/>
            </p:nvSpPr>
            <p:spPr>
              <a:xfrm>
                <a:off x="30289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Stuck</a:t>
                </a:r>
              </a:p>
            </p:txBody>
          </p:sp>
        </p:grpSp>
        <p:cxnSp>
          <p:nvCxnSpPr>
            <p:cNvPr id="28" name="Straight Arrow Connector 27"/>
            <p:cNvCxnSpPr>
              <a:stCxn id="4" idx="5"/>
              <a:endCxn id="13" idx="3"/>
            </p:cNvCxnSpPr>
            <p:nvPr/>
          </p:nvCxnSpPr>
          <p:spPr>
            <a:xfrm rot="16200000" flipH="1">
              <a:off x="2857500" y="75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86050" y="1885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0" y="0"/>
            <a:ext cx="6515100" cy="5490921"/>
            <a:chOff x="1085850" y="116417"/>
            <a:chExt cx="6515100" cy="5490921"/>
          </a:xfrm>
        </p:grpSpPr>
        <p:sp>
          <p:nvSpPr>
            <p:cNvPr id="6" name="Flowchart: Connector 2"/>
            <p:cNvSpPr/>
            <p:nvPr/>
          </p:nvSpPr>
          <p:spPr>
            <a:xfrm>
              <a:off x="108585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400300" y="4514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8862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35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>
            <a:xfrm>
              <a:off x="2000250" y="49720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523689" y="4286251"/>
              <a:ext cx="1961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480060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83" idx="1"/>
            </p:cNvCxnSpPr>
            <p:nvPr/>
          </p:nvCxnSpPr>
          <p:spPr>
            <a:xfrm>
              <a:off x="6057900" y="4629150"/>
              <a:ext cx="705411" cy="19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 flipV="1">
              <a:off x="3200400" y="4686300"/>
              <a:ext cx="3486150" cy="5143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7400" y="49720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4400550"/>
              <a:ext cx="41088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750" y="44005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44005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286000" y="342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4" name="Straight Arrow Connector 3"/>
            <p:cNvCxnSpPr>
              <a:stCxn id="7" idx="5"/>
            </p:cNvCxnSpPr>
            <p:nvPr/>
          </p:nvCxnSpPr>
          <p:spPr>
            <a:xfrm rot="16200000" flipH="1">
              <a:off x="4972050" y="3504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629150" y="53149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508635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8862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2578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61" idx="2"/>
            </p:cNvCxnSpPr>
            <p:nvPr/>
          </p:nvCxnSpPr>
          <p:spPr>
            <a:xfrm>
              <a:off x="360045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1" idx="6"/>
              <a:endCxn id="28" idx="2"/>
            </p:cNvCxnSpPr>
            <p:nvPr/>
          </p:nvCxnSpPr>
          <p:spPr>
            <a:xfrm>
              <a:off x="480060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3"/>
              <a:endCxn id="8" idx="7"/>
            </p:cNvCxnSpPr>
            <p:nvPr/>
          </p:nvCxnSpPr>
          <p:spPr>
            <a:xfrm rot="5400000">
              <a:off x="3980889" y="3066489"/>
              <a:ext cx="1925172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6"/>
              <a:endCxn id="30" idx="2"/>
            </p:cNvCxnSpPr>
            <p:nvPr/>
          </p:nvCxnSpPr>
          <p:spPr>
            <a:xfrm>
              <a:off x="4800600" y="742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429000" y="2057400"/>
              <a:ext cx="342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00600" y="17716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29200" y="28003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57750" y="457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25" name="Straight Arrow Connector 24"/>
            <p:cNvCxnSpPr>
              <a:stCxn id="28" idx="6"/>
              <a:endCxn id="84" idx="2"/>
            </p:cNvCxnSpPr>
            <p:nvPr/>
          </p:nvCxnSpPr>
          <p:spPr>
            <a:xfrm>
              <a:off x="6000750" y="2057400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150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88620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Start’</a:t>
              </a:r>
            </a:p>
          </p:txBody>
        </p:sp>
        <p:sp>
          <p:nvSpPr>
            <p:cNvPr id="83" name="Flowchart: Connector 2"/>
            <p:cNvSpPr/>
            <p:nvPr/>
          </p:nvSpPr>
          <p:spPr>
            <a:xfrm>
              <a:off x="662940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</a:t>
              </a:r>
            </a:p>
          </p:txBody>
        </p:sp>
        <p:sp>
          <p:nvSpPr>
            <p:cNvPr id="84" name="Flowchart: Connector 2"/>
            <p:cNvSpPr/>
            <p:nvPr/>
          </p:nvSpPr>
          <p:spPr>
            <a:xfrm>
              <a:off x="6629400" y="1600200"/>
              <a:ext cx="97155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Return’</a:t>
              </a:r>
            </a:p>
          </p:txBody>
        </p:sp>
        <p:cxnSp>
          <p:nvCxnSpPr>
            <p:cNvPr id="85" name="Straight Arrow Connector 84"/>
            <p:cNvCxnSpPr>
              <a:stCxn id="28" idx="1"/>
              <a:endCxn id="61" idx="7"/>
            </p:cNvCxnSpPr>
            <p:nvPr/>
          </p:nvCxnSpPr>
          <p:spPr>
            <a:xfrm rot="16200000" flipV="1">
              <a:off x="4943475" y="1457325"/>
              <a:ext cx="1588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434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95" name="Straight Arrow Connector 94"/>
            <p:cNvCxnSpPr>
              <a:stCxn id="29" idx="4"/>
              <a:endCxn id="61" idx="0"/>
            </p:cNvCxnSpPr>
            <p:nvPr/>
          </p:nvCxnSpPr>
          <p:spPr>
            <a:xfrm rot="5400000">
              <a:off x="4143375" y="14001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05765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06" name="Straight Arrow Connector 105"/>
            <p:cNvCxnSpPr>
              <a:stCxn id="9" idx="0"/>
              <a:endCxn id="84" idx="3"/>
            </p:cNvCxnSpPr>
            <p:nvPr/>
          </p:nvCxnSpPr>
          <p:spPr>
            <a:xfrm rot="5400000" flipH="1" flipV="1">
              <a:off x="5290560" y="2690830"/>
              <a:ext cx="1791261" cy="11709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15100" y="297180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14" name="Straight Arrow Connector 113"/>
            <p:cNvCxnSpPr>
              <a:stCxn id="7" idx="0"/>
              <a:endCxn id="61" idx="3"/>
            </p:cNvCxnSpPr>
            <p:nvPr/>
          </p:nvCxnSpPr>
          <p:spPr>
            <a:xfrm rot="5400000" flipH="1" flipV="1">
              <a:off x="2371725" y="2866465"/>
              <a:ext cx="2134161" cy="1162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143250" y="33718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18" name="Straight Arrow Connector 117"/>
            <p:cNvCxnSpPr>
              <a:stCxn id="8" idx="0"/>
              <a:endCxn id="61" idx="4"/>
            </p:cNvCxnSpPr>
            <p:nvPr/>
          </p:nvCxnSpPr>
          <p:spPr>
            <a:xfrm rot="5400000" flipH="1" flipV="1">
              <a:off x="3514725" y="3343275"/>
              <a:ext cx="1657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114800" y="36004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29" name="Straight Arrow Connector 128"/>
            <p:cNvCxnSpPr>
              <a:stCxn id="9" idx="0"/>
              <a:endCxn id="61" idx="5"/>
            </p:cNvCxnSpPr>
            <p:nvPr/>
          </p:nvCxnSpPr>
          <p:spPr>
            <a:xfrm rot="16200000" flipV="1">
              <a:off x="4238065" y="2809314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00650" y="33718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Straight Arrow Connector 132"/>
            <p:cNvCxnSpPr>
              <a:stCxn id="9" idx="1"/>
              <a:endCxn id="61" idx="4"/>
            </p:cNvCxnSpPr>
            <p:nvPr/>
          </p:nvCxnSpPr>
          <p:spPr>
            <a:xfrm rot="16200000" flipV="1">
              <a:off x="3914776" y="2943225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4629150" y="30289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 flipV="1">
              <a:off x="5200650" y="2400300"/>
              <a:ext cx="1543050" cy="4000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Arc 194"/>
            <p:cNvSpPr/>
            <p:nvPr/>
          </p:nvSpPr>
          <p:spPr>
            <a:xfrm rot="6593992">
              <a:off x="1658771" y="2022857"/>
              <a:ext cx="4639139" cy="82626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/>
            <p:cNvSpPr/>
            <p:nvPr/>
          </p:nvSpPr>
          <p:spPr>
            <a:xfrm rot="10145877">
              <a:off x="4697265" y="2202487"/>
              <a:ext cx="949621" cy="20656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0" y="0"/>
            <a:ext cx="6343650" cy="4171950"/>
            <a:chOff x="285750" y="0"/>
            <a:chExt cx="6343650" cy="4171950"/>
          </a:xfrm>
        </p:grpSpPr>
        <p:sp>
          <p:nvSpPr>
            <p:cNvPr id="4" name="Flowchart: Connector 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057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429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4"/>
              <a:endCxn id="60" idx="0"/>
            </p:cNvCxnSpPr>
            <p:nvPr/>
          </p:nvCxnSpPr>
          <p:spPr>
            <a:xfrm rot="5400000">
              <a:off x="-57150" y="2457450"/>
              <a:ext cx="1600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4" idx="6"/>
            </p:cNvCxnSpPr>
            <p:nvPr/>
          </p:nvCxnSpPr>
          <p:spPr>
            <a:xfrm rot="10800000">
              <a:off x="1200150" y="12001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3" idx="2"/>
              <a:endCxn id="5" idx="6"/>
            </p:cNvCxnSpPr>
            <p:nvPr/>
          </p:nvCxnSpPr>
          <p:spPr>
            <a:xfrm rot="10800000">
              <a:off x="2514600" y="1200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2"/>
              <a:endCxn id="6" idx="6"/>
            </p:cNvCxnSpPr>
            <p:nvPr/>
          </p:nvCxnSpPr>
          <p:spPr>
            <a:xfrm flipH="1">
              <a:off x="4972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1" idx="0"/>
              <a:endCxn id="7" idx="4"/>
            </p:cNvCxnSpPr>
            <p:nvPr/>
          </p:nvCxnSpPr>
          <p:spPr>
            <a:xfrm rot="5400000" flipH="1" flipV="1">
              <a:off x="5114925" y="2428875"/>
              <a:ext cx="1543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21145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573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9200" y="12573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2228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003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6" idx="2"/>
              <a:endCxn id="23" idx="6"/>
            </p:cNvCxnSpPr>
            <p:nvPr/>
          </p:nvCxnSpPr>
          <p:spPr>
            <a:xfrm rot="10800000">
              <a:off x="371475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714750" y="12573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285750" y="3257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542925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  <a:endParaRPr lang="en-US" sz="1300" dirty="0"/>
            </a:p>
          </p:txBody>
        </p:sp>
        <p:cxnSp>
          <p:nvCxnSpPr>
            <p:cNvPr id="62" name="Straight Arrow Connector 61"/>
            <p:cNvCxnSpPr>
              <a:endCxn id="61" idx="6"/>
            </p:cNvCxnSpPr>
            <p:nvPr/>
          </p:nvCxnSpPr>
          <p:spPr>
            <a:xfrm rot="10800000">
              <a:off x="6343650" y="36576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515100" y="3657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0" y="0"/>
            <a:ext cx="6629400" cy="5486400"/>
            <a:chOff x="0" y="514350"/>
            <a:chExt cx="6629400" cy="54864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22288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17195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2228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2291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28625" y="34575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7"/>
              <a:endCxn id="5" idx="3"/>
            </p:cNvCxnSpPr>
            <p:nvPr/>
          </p:nvCxnSpPr>
          <p:spPr>
            <a:xfrm rot="5400000" flipH="1" flipV="1">
              <a:off x="1380565" y="2009214"/>
              <a:ext cx="39221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20002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7" idx="1"/>
            </p:cNvCxnSpPr>
            <p:nvPr/>
          </p:nvCxnSpPr>
          <p:spPr>
            <a:xfrm rot="16200000" flipH="1">
              <a:off x="5381064" y="18949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57875" y="34575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2291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085850" y="514350"/>
              <a:ext cx="4686300" cy="18288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3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3314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5086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575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771900" y="20002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2057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16002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" idx="5"/>
              <a:endCxn id="42" idx="1"/>
            </p:cNvCxnSpPr>
            <p:nvPr/>
          </p:nvCxnSpPr>
          <p:spPr>
            <a:xfrm rot="16200000" flipH="1">
              <a:off x="1380564" y="2695013"/>
              <a:ext cx="39223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200150" y="30289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171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7"/>
              <a:endCxn id="7" idx="3"/>
            </p:cNvCxnSpPr>
            <p:nvPr/>
          </p:nvCxnSpPr>
          <p:spPr>
            <a:xfrm rot="5400000" flipH="1" flipV="1">
              <a:off x="5381064" y="25807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200650" y="30289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42" idx="6"/>
              <a:endCxn id="74" idx="2"/>
            </p:cNvCxnSpPr>
            <p:nvPr/>
          </p:nvCxnSpPr>
          <p:spPr>
            <a:xfrm>
              <a:off x="2514600" y="33718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6"/>
              <a:endCxn id="67" idx="2"/>
            </p:cNvCxnSpPr>
            <p:nvPr/>
          </p:nvCxnSpPr>
          <p:spPr>
            <a:xfrm>
              <a:off x="3771900" y="33718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717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290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5" name="Freeform 84"/>
            <p:cNvSpPr/>
            <p:nvPr/>
          </p:nvSpPr>
          <p:spPr>
            <a:xfrm flipV="1">
              <a:off x="1085850" y="3028950"/>
              <a:ext cx="4686300" cy="19050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endCxn id="156" idx="2"/>
          </p:cNvCxnSpPr>
          <p:nvPr/>
        </p:nvCxnSpPr>
        <p:spPr>
          <a:xfrm flipV="1">
            <a:off x="383971" y="3099851"/>
            <a:ext cx="155539" cy="3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81101" y="3102318"/>
            <a:ext cx="205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6" idx="0"/>
            <a:endCxn id="160" idx="4"/>
          </p:cNvCxnSpPr>
          <p:nvPr/>
        </p:nvCxnSpPr>
        <p:spPr>
          <a:xfrm rot="5400000" flipH="1" flipV="1">
            <a:off x="714392" y="2451772"/>
            <a:ext cx="473198" cy="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0" idx="6"/>
            <a:endCxn id="169" idx="2"/>
          </p:cNvCxnSpPr>
          <p:nvPr/>
        </p:nvCxnSpPr>
        <p:spPr>
          <a:xfrm>
            <a:off x="1362470" y="1803693"/>
            <a:ext cx="3695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36633" y="2392074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1369051" y="1806984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74" name="Straight Arrow Connector 73"/>
          <p:cNvCxnSpPr>
            <a:stCxn id="169" idx="6"/>
            <a:endCxn id="212" idx="2"/>
          </p:cNvCxnSpPr>
          <p:nvPr/>
        </p:nvCxnSpPr>
        <p:spPr>
          <a:xfrm flipV="1">
            <a:off x="2554935" y="1025999"/>
            <a:ext cx="784275" cy="777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9" idx="6"/>
            <a:endCxn id="227" idx="1"/>
          </p:cNvCxnSpPr>
          <p:nvPr/>
        </p:nvCxnSpPr>
        <p:spPr>
          <a:xfrm>
            <a:off x="2554935" y="1803694"/>
            <a:ext cx="438179" cy="71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665209" y="1755137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3079979" y="1184828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cxnSp>
        <p:nvCxnSpPr>
          <p:cNvPr id="88" name="Straight Arrow Connector 87"/>
          <p:cNvCxnSpPr>
            <a:stCxn id="212" idx="6"/>
            <a:endCxn id="217" idx="2"/>
          </p:cNvCxnSpPr>
          <p:nvPr/>
        </p:nvCxnSpPr>
        <p:spPr>
          <a:xfrm>
            <a:off x="4162170" y="1025999"/>
            <a:ext cx="213966" cy="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168751" y="1029289"/>
            <a:ext cx="155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cxnSp>
        <p:nvCxnSpPr>
          <p:cNvPr id="107" name="Straight Arrow Connector 106"/>
          <p:cNvCxnSpPr>
            <a:stCxn id="227" idx="6"/>
            <a:endCxn id="236" idx="2"/>
          </p:cNvCxnSpPr>
          <p:nvPr/>
        </p:nvCxnSpPr>
        <p:spPr>
          <a:xfrm>
            <a:off x="3695554" y="2166617"/>
            <a:ext cx="1273569" cy="3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013212" y="2118061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43" name="Straight Arrow Connector 142"/>
          <p:cNvCxnSpPr>
            <a:stCxn id="217" idx="6"/>
            <a:endCxn id="193" idx="2"/>
          </p:cNvCxnSpPr>
          <p:nvPr/>
        </p:nvCxnSpPr>
        <p:spPr>
          <a:xfrm>
            <a:off x="5199096" y="1025999"/>
            <a:ext cx="1094988" cy="798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101985" y="1184828"/>
            <a:ext cx="518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</a:rPr>
              <a:t>ret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147" name="Straight Arrow Connector 146"/>
          <p:cNvCxnSpPr>
            <a:stCxn id="236" idx="6"/>
            <a:endCxn id="193" idx="2"/>
          </p:cNvCxnSpPr>
          <p:nvPr/>
        </p:nvCxnSpPr>
        <p:spPr>
          <a:xfrm flipV="1">
            <a:off x="5792083" y="1824235"/>
            <a:ext cx="502001" cy="345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718014" y="1816004"/>
            <a:ext cx="4501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</a:rPr>
              <a:t>ret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1397489" y="0"/>
            <a:ext cx="4896596" cy="1816004"/>
          </a:xfrm>
          <a:custGeom>
            <a:avLst/>
            <a:gdLst>
              <a:gd name="connsiteX0" fmla="*/ 0 w 3154017"/>
              <a:gd name="connsiteY0" fmla="*/ 1577009 h 1577009"/>
              <a:gd name="connsiteX1" fmla="*/ 1510748 w 3154017"/>
              <a:gd name="connsiteY1" fmla="*/ 0 h 1577009"/>
              <a:gd name="connsiteX2" fmla="*/ 3154017 w 3154017"/>
              <a:gd name="connsiteY2" fmla="*/ 1577009 h 1577009"/>
              <a:gd name="connsiteX0" fmla="*/ 0 w 3154017"/>
              <a:gd name="connsiteY0" fmla="*/ 1259785 h 1259785"/>
              <a:gd name="connsiteX1" fmla="*/ 1524000 w 3154017"/>
              <a:gd name="connsiteY1" fmla="*/ 0 h 1259785"/>
              <a:gd name="connsiteX2" fmla="*/ 3154017 w 3154017"/>
              <a:gd name="connsiteY2" fmla="*/ 1259785 h 1259785"/>
              <a:gd name="connsiteX0" fmla="*/ 86415 w 3240432"/>
              <a:gd name="connsiteY0" fmla="*/ 1481759 h 1481759"/>
              <a:gd name="connsiteX1" fmla="*/ 1610415 w 3240432"/>
              <a:gd name="connsiteY1" fmla="*/ 221974 h 1481759"/>
              <a:gd name="connsiteX2" fmla="*/ 3240432 w 3240432"/>
              <a:gd name="connsiteY2" fmla="*/ 1481759 h 1481759"/>
              <a:gd name="connsiteX0" fmla="*/ 86415 w 3534465"/>
              <a:gd name="connsiteY0" fmla="*/ 1481759 h 1481759"/>
              <a:gd name="connsiteX1" fmla="*/ 1610415 w 3534465"/>
              <a:gd name="connsiteY1" fmla="*/ 221974 h 1481759"/>
              <a:gd name="connsiteX2" fmla="*/ 3240432 w 3534465"/>
              <a:gd name="connsiteY2" fmla="*/ 1481759 h 1481759"/>
              <a:gd name="connsiteX0" fmla="*/ 86415 w 3534465"/>
              <a:gd name="connsiteY0" fmla="*/ 1596059 h 1596059"/>
              <a:gd name="connsiteX1" fmla="*/ 1610415 w 3534465"/>
              <a:gd name="connsiteY1" fmla="*/ 221974 h 1596059"/>
              <a:gd name="connsiteX2" fmla="*/ 3240432 w 3534465"/>
              <a:gd name="connsiteY2" fmla="*/ 1596059 h 1596059"/>
              <a:gd name="connsiteX0" fmla="*/ 86415 w 3406913"/>
              <a:gd name="connsiteY0" fmla="*/ 1596059 h 1596059"/>
              <a:gd name="connsiteX1" fmla="*/ 1610415 w 3406913"/>
              <a:gd name="connsiteY1" fmla="*/ 221974 h 1596059"/>
              <a:gd name="connsiteX2" fmla="*/ 3240432 w 3406913"/>
              <a:gd name="connsiteY2" fmla="*/ 1596059 h 1596059"/>
              <a:gd name="connsiteX0" fmla="*/ 0 w 3320498"/>
              <a:gd name="connsiteY0" fmla="*/ 1530626 h 1530626"/>
              <a:gd name="connsiteX1" fmla="*/ 1524000 w 3320498"/>
              <a:gd name="connsiteY1" fmla="*/ 156541 h 1530626"/>
              <a:gd name="connsiteX2" fmla="*/ 3154017 w 3320498"/>
              <a:gd name="connsiteY2" fmla="*/ 1530626 h 1530626"/>
              <a:gd name="connsiteX0" fmla="*/ 0 w 3154017"/>
              <a:gd name="connsiteY0" fmla="*/ 1530626 h 1530626"/>
              <a:gd name="connsiteX1" fmla="*/ 1524000 w 3154017"/>
              <a:gd name="connsiteY1" fmla="*/ 156541 h 1530626"/>
              <a:gd name="connsiteX2" fmla="*/ 3154017 w 3154017"/>
              <a:gd name="connsiteY2" fmla="*/ 1530626 h 1530626"/>
              <a:gd name="connsiteX0" fmla="*/ 0 w 3154017"/>
              <a:gd name="connsiteY0" fmla="*/ 1359177 h 1359177"/>
              <a:gd name="connsiteX1" fmla="*/ 1524000 w 3154017"/>
              <a:gd name="connsiteY1" fmla="*/ 156541 h 1359177"/>
              <a:gd name="connsiteX2" fmla="*/ 3154017 w 3154017"/>
              <a:gd name="connsiteY2" fmla="*/ 1359177 h 1359177"/>
              <a:gd name="connsiteX0" fmla="*/ 0 w 3154017"/>
              <a:gd name="connsiteY0" fmla="*/ 1359177 h 1359177"/>
              <a:gd name="connsiteX1" fmla="*/ 1524000 w 3154017"/>
              <a:gd name="connsiteY1" fmla="*/ 156541 h 1359177"/>
              <a:gd name="connsiteX2" fmla="*/ 3154017 w 3154017"/>
              <a:gd name="connsiteY2" fmla="*/ 1359177 h 1359177"/>
              <a:gd name="connsiteX0" fmla="*/ 0 w 3154017"/>
              <a:gd name="connsiteY0" fmla="*/ 1202636 h 1202636"/>
              <a:gd name="connsiteX1" fmla="*/ 1524000 w 3154017"/>
              <a:gd name="connsiteY1" fmla="*/ 0 h 1202636"/>
              <a:gd name="connsiteX2" fmla="*/ 3154017 w 3154017"/>
              <a:gd name="connsiteY2" fmla="*/ 1202636 h 1202636"/>
              <a:gd name="connsiteX0" fmla="*/ 0 w 3154017"/>
              <a:gd name="connsiteY0" fmla="*/ 1333500 h 1333500"/>
              <a:gd name="connsiteX1" fmla="*/ 1524000 w 3154017"/>
              <a:gd name="connsiteY1" fmla="*/ 130864 h 1333500"/>
              <a:gd name="connsiteX2" fmla="*/ 3154017 w 3154017"/>
              <a:gd name="connsiteY2" fmla="*/ 1333500 h 1333500"/>
              <a:gd name="connsiteX0" fmla="*/ 0 w 3154017"/>
              <a:gd name="connsiteY0" fmla="*/ 1333500 h 1333500"/>
              <a:gd name="connsiteX1" fmla="*/ 1524000 w 3154017"/>
              <a:gd name="connsiteY1" fmla="*/ 130864 h 1333500"/>
              <a:gd name="connsiteX2" fmla="*/ 3154017 w 3154017"/>
              <a:gd name="connsiteY2" fmla="*/ 1333500 h 1333500"/>
              <a:gd name="connsiteX0" fmla="*/ 0 w 3154017"/>
              <a:gd name="connsiteY0" fmla="*/ 1202636 h 1202636"/>
              <a:gd name="connsiteX1" fmla="*/ 1524000 w 3154017"/>
              <a:gd name="connsiteY1" fmla="*/ 0 h 1202636"/>
              <a:gd name="connsiteX2" fmla="*/ 3154017 w 3154017"/>
              <a:gd name="connsiteY2" fmla="*/ 1202636 h 1202636"/>
              <a:gd name="connsiteX0" fmla="*/ 0 w 3154017"/>
              <a:gd name="connsiteY0" fmla="*/ 1202636 h 1202636"/>
              <a:gd name="connsiteX1" fmla="*/ 1524000 w 3154017"/>
              <a:gd name="connsiteY1" fmla="*/ 0 h 1202636"/>
              <a:gd name="connsiteX2" fmla="*/ 3154017 w 3154017"/>
              <a:gd name="connsiteY2" fmla="*/ 1202636 h 1202636"/>
              <a:gd name="connsiteX0" fmla="*/ 0 w 3154017"/>
              <a:gd name="connsiteY0" fmla="*/ 1236596 h 1236596"/>
              <a:gd name="connsiteX1" fmla="*/ 1524000 w 3154017"/>
              <a:gd name="connsiteY1" fmla="*/ 33960 h 1236596"/>
              <a:gd name="connsiteX2" fmla="*/ 3154017 w 3154017"/>
              <a:gd name="connsiteY2" fmla="*/ 1236596 h 1236596"/>
              <a:gd name="connsiteX0" fmla="*/ 0 w 3154017"/>
              <a:gd name="connsiteY0" fmla="*/ 1202636 h 1202636"/>
              <a:gd name="connsiteX1" fmla="*/ 1524000 w 3154017"/>
              <a:gd name="connsiteY1" fmla="*/ 0 h 1202636"/>
              <a:gd name="connsiteX2" fmla="*/ 3154017 w 3154017"/>
              <a:gd name="connsiteY2" fmla="*/ 1202636 h 120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017" h="1202636">
                <a:moveTo>
                  <a:pt x="0" y="1202636"/>
                </a:moveTo>
                <a:cubicBezTo>
                  <a:pt x="508000" y="782708"/>
                  <a:pt x="515178" y="10769"/>
                  <a:pt x="1524000" y="0"/>
                </a:cubicBezTo>
                <a:cubicBezTo>
                  <a:pt x="2520398" y="19877"/>
                  <a:pt x="2610678" y="782708"/>
                  <a:pt x="3154017" y="120263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>
            <a:stCxn id="156" idx="6"/>
            <a:endCxn id="175" idx="1"/>
          </p:cNvCxnSpPr>
          <p:nvPr/>
        </p:nvCxnSpPr>
        <p:spPr>
          <a:xfrm>
            <a:off x="1362470" y="3099851"/>
            <a:ext cx="2200953" cy="383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60" idx="5"/>
            <a:endCxn id="175" idx="1"/>
          </p:cNvCxnSpPr>
          <p:nvPr/>
        </p:nvCxnSpPr>
        <p:spPr>
          <a:xfrm rot="16200000" flipH="1">
            <a:off x="1708567" y="1628036"/>
            <a:ext cx="1388239" cy="2321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9" idx="4"/>
            <a:endCxn id="175" idx="1"/>
          </p:cNvCxnSpPr>
          <p:nvPr/>
        </p:nvCxnSpPr>
        <p:spPr>
          <a:xfrm rot="16200000" flipH="1">
            <a:off x="2219580" y="2139049"/>
            <a:ext cx="1267718" cy="1419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27" idx="5"/>
            <a:endCxn id="175" idx="0"/>
          </p:cNvCxnSpPr>
          <p:nvPr/>
        </p:nvCxnSpPr>
        <p:spPr>
          <a:xfrm rot="16200000" flipH="1">
            <a:off x="3262311" y="2770300"/>
            <a:ext cx="904795" cy="279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36" idx="3"/>
            <a:endCxn id="175" idx="0"/>
          </p:cNvCxnSpPr>
          <p:nvPr/>
        </p:nvCxnSpPr>
        <p:spPr>
          <a:xfrm rot="5400000">
            <a:off x="4021246" y="2293974"/>
            <a:ext cx="901535" cy="1235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93" idx="3"/>
            <a:endCxn id="175" idx="7"/>
          </p:cNvCxnSpPr>
          <p:nvPr/>
        </p:nvCxnSpPr>
        <p:spPr>
          <a:xfrm rot="5400000">
            <a:off x="4596126" y="1664413"/>
            <a:ext cx="1367697" cy="2269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190" idx="2"/>
            <a:endCxn id="175" idx="6"/>
          </p:cNvCxnSpPr>
          <p:nvPr/>
        </p:nvCxnSpPr>
        <p:spPr>
          <a:xfrm rot="10800000" flipV="1">
            <a:off x="4265864" y="3754480"/>
            <a:ext cx="1221723" cy="19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3" idx="3"/>
            <a:endCxn id="190" idx="0"/>
          </p:cNvCxnSpPr>
          <p:nvPr/>
        </p:nvCxnSpPr>
        <p:spPr>
          <a:xfrm rot="5400000">
            <a:off x="5572147" y="2471328"/>
            <a:ext cx="1198591" cy="486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121263" y="2737716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56" name="Flowchart: Connector 155"/>
          <p:cNvSpPr/>
          <p:nvPr/>
        </p:nvSpPr>
        <p:spPr>
          <a:xfrm>
            <a:off x="539510" y="2688371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Start,Start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Call,Call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(Entry1,Entry1),</a:t>
            </a:r>
          </a:p>
          <a:p>
            <a:pPr algn="ctr"/>
            <a:r>
              <a:rPr lang="en-US" sz="400" dirty="0" smtClean="0"/>
              <a:t>(Entryy2,Entry2),</a:t>
            </a:r>
          </a:p>
          <a:p>
            <a:pPr algn="ctr"/>
            <a:r>
              <a:rPr lang="en-US" sz="400" dirty="0" smtClean="0"/>
              <a:t>(State1,State1),</a:t>
            </a:r>
          </a:p>
          <a:p>
            <a:pPr algn="ctr"/>
            <a:r>
              <a:rPr lang="en-US" sz="400" dirty="0" smtClean="0"/>
              <a:t>(State2,State2),</a:t>
            </a:r>
          </a:p>
          <a:p>
            <a:pPr algn="ctr"/>
            <a:r>
              <a:rPr lang="en-US" sz="400" dirty="0" smtClean="0"/>
              <a:t>(Exit1,Exit1),</a:t>
            </a:r>
          </a:p>
          <a:p>
            <a:pPr algn="ctr"/>
            <a:r>
              <a:rPr lang="en-US" sz="400" dirty="0" smtClean="0"/>
              <a:t>(Exit2,Exit2),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Return,Return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Fishish,Finish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160" name="Flowchart: Connector 159"/>
          <p:cNvSpPr/>
          <p:nvPr/>
        </p:nvSpPr>
        <p:spPr>
          <a:xfrm>
            <a:off x="539510" y="1392213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Start,Call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(Entry2,State2),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(State2,Exit2),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Return,Finish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169" name="Flowchart: Connector 168"/>
          <p:cNvSpPr/>
          <p:nvPr/>
        </p:nvSpPr>
        <p:spPr>
          <a:xfrm>
            <a:off x="1731975" y="1392214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(Call,Entry1),</a:t>
            </a:r>
          </a:p>
          <a:p>
            <a:pPr algn="ctr"/>
            <a:r>
              <a:rPr lang="en-US" sz="400" dirty="0" smtClean="0"/>
              <a:t>(Call,Entry2),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175" name="Flowchart: Connector 174"/>
          <p:cNvSpPr/>
          <p:nvPr/>
        </p:nvSpPr>
        <p:spPr>
          <a:xfrm>
            <a:off x="3442903" y="3362372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</a:p>
          <a:p>
            <a:pPr algn="ctr"/>
            <a:endParaRPr lang="en-US" sz="400" dirty="0"/>
          </a:p>
        </p:txBody>
      </p:sp>
      <p:sp>
        <p:nvSpPr>
          <p:cNvPr id="190" name="Flowchart: Connector 189"/>
          <p:cNvSpPr/>
          <p:nvPr/>
        </p:nvSpPr>
        <p:spPr>
          <a:xfrm>
            <a:off x="5487586" y="3313786"/>
            <a:ext cx="881387" cy="881387"/>
          </a:xfrm>
          <a:prstGeom prst="flowChartConnector">
            <a:avLst/>
          </a:prstGeom>
          <a:solidFill>
            <a:schemeClr val="bg1"/>
          </a:solidFill>
          <a:ln w="889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{(</a:t>
            </a:r>
            <a:r>
              <a:rPr lang="en-US" sz="400" dirty="0" err="1" smtClean="0">
                <a:solidFill>
                  <a:schemeClr val="tx1"/>
                </a:solidFill>
              </a:rPr>
              <a:t>Start,Finish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Call,Stuck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Call,Stuck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Call,Stuck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(Entry1,Stuck),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(Entryy2,Stuck),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(State1,Stuck),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(State2,Stuck),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(Exit1,Stuck),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(Exit2,Stuck),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Return,Stuck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Fishish,Stuck</a:t>
            </a:r>
            <a:r>
              <a:rPr lang="en-US" sz="400" dirty="0" smtClean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en-US" sz="400" dirty="0" smtClean="0">
                <a:solidFill>
                  <a:schemeClr val="tx1"/>
                </a:solidFill>
              </a:rPr>
              <a:t>(</a:t>
            </a:r>
            <a:r>
              <a:rPr lang="en-US" sz="400" dirty="0" err="1" smtClean="0">
                <a:solidFill>
                  <a:schemeClr val="tx1"/>
                </a:solidFill>
              </a:rPr>
              <a:t>Stuck,Stuck</a:t>
            </a:r>
            <a:r>
              <a:rPr lang="en-US" sz="400" dirty="0" smtClean="0">
                <a:solidFill>
                  <a:schemeClr val="tx1"/>
                </a:solidFill>
              </a:rPr>
              <a:t>)}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93" name="Flowchart: Connector 192"/>
          <p:cNvSpPr/>
          <p:nvPr/>
        </p:nvSpPr>
        <p:spPr>
          <a:xfrm>
            <a:off x="6294084" y="1412755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Start,Return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212" name="Flowchart: Connector 211"/>
          <p:cNvSpPr/>
          <p:nvPr/>
        </p:nvSpPr>
        <p:spPr>
          <a:xfrm>
            <a:off x="3339210" y="614519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(Call,State1),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217" name="Flowchart: Connector 216"/>
          <p:cNvSpPr/>
          <p:nvPr/>
        </p:nvSpPr>
        <p:spPr>
          <a:xfrm>
            <a:off x="4376136" y="614519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(Call,Exit1),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227" name="Flowchart: Connector 226"/>
          <p:cNvSpPr/>
          <p:nvPr/>
        </p:nvSpPr>
        <p:spPr>
          <a:xfrm>
            <a:off x="2872594" y="1755137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(Call,State2),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236" name="Flowchart: Connector 235"/>
          <p:cNvSpPr/>
          <p:nvPr/>
        </p:nvSpPr>
        <p:spPr>
          <a:xfrm>
            <a:off x="4969123" y="1758397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(Call,Exit2),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</a:p>
          <a:p>
            <a:pPr algn="ctr"/>
            <a:r>
              <a:rPr lang="en-US" sz="400" dirty="0" smtClean="0"/>
              <a:t>)}</a:t>
            </a:r>
            <a:endParaRPr lang="en-US" sz="400" dirty="0"/>
          </a:p>
        </p:txBody>
      </p:sp>
      <p:sp>
        <p:nvSpPr>
          <p:cNvPr id="302" name="Flowchart: Connector 301"/>
          <p:cNvSpPr/>
          <p:nvPr/>
        </p:nvSpPr>
        <p:spPr>
          <a:xfrm>
            <a:off x="533384" y="3774642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(Entry1,State1),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(State1,Exit1),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Finish,Stuck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cxnSp>
        <p:nvCxnSpPr>
          <p:cNvPr id="303" name="Straight Arrow Connector 302"/>
          <p:cNvCxnSpPr>
            <a:stCxn id="156" idx="4"/>
            <a:endCxn id="302" idx="0"/>
          </p:cNvCxnSpPr>
          <p:nvPr/>
        </p:nvCxnSpPr>
        <p:spPr>
          <a:xfrm rot="5400000">
            <a:off x="816272" y="3639923"/>
            <a:ext cx="263311" cy="6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936633" y="3486607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309" name="Rectangle 308"/>
          <p:cNvSpPr/>
          <p:nvPr/>
        </p:nvSpPr>
        <p:spPr>
          <a:xfrm>
            <a:off x="1282275" y="2507288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1109454" y="2968144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13" name="Rectangle 312"/>
          <p:cNvSpPr/>
          <p:nvPr/>
        </p:nvSpPr>
        <p:spPr>
          <a:xfrm>
            <a:off x="1455096" y="4177891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282275" y="4293105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973559" y="2737716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21" name="Rectangle 320"/>
          <p:cNvSpPr/>
          <p:nvPr/>
        </p:nvSpPr>
        <p:spPr>
          <a:xfrm>
            <a:off x="1282275" y="3083358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2319201" y="2968144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</a:t>
            </a:r>
            <a:r>
              <a:rPr lang="en-US" sz="800" dirty="0" smtClean="0">
                <a:solidFill>
                  <a:schemeClr val="accent4"/>
                </a:solidFill>
              </a:rPr>
              <a:t>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cxnSp>
        <p:nvCxnSpPr>
          <p:cNvPr id="323" name="Straight Arrow Connector 322"/>
          <p:cNvCxnSpPr>
            <a:stCxn id="160" idx="0"/>
            <a:endCxn id="325" idx="4"/>
          </p:cNvCxnSpPr>
          <p:nvPr/>
        </p:nvCxnSpPr>
        <p:spPr>
          <a:xfrm rot="5400000" flipH="1" flipV="1">
            <a:off x="714392" y="1155615"/>
            <a:ext cx="473198" cy="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954281" y="977443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325" name="Flowchart: Connector 324"/>
          <p:cNvSpPr/>
          <p:nvPr/>
        </p:nvSpPr>
        <p:spPr>
          <a:xfrm>
            <a:off x="539510" y="96056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(Entry1,Stuck),</a:t>
            </a:r>
          </a:p>
          <a:p>
            <a:pPr algn="ctr"/>
            <a:r>
              <a:rPr lang="en-US" sz="400" dirty="0" smtClean="0"/>
              <a:t>(Entry2,Exit2),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Fishish,Stuck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cxnSp>
        <p:nvCxnSpPr>
          <p:cNvPr id="330" name="Shape 329"/>
          <p:cNvCxnSpPr>
            <a:stCxn id="325" idx="2"/>
            <a:endCxn id="175" idx="3"/>
          </p:cNvCxnSpPr>
          <p:nvPr/>
        </p:nvCxnSpPr>
        <p:spPr>
          <a:xfrm rot="10800000" flipH="1" flipV="1">
            <a:off x="539509" y="507536"/>
            <a:ext cx="3023913" cy="3557276"/>
          </a:xfrm>
          <a:prstGeom prst="curvedConnector4">
            <a:avLst>
              <a:gd name="adj1" fmla="val -16731"/>
              <a:gd name="adj2" fmla="val 1774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/>
          <p:cNvSpPr/>
          <p:nvPr/>
        </p:nvSpPr>
        <p:spPr>
          <a:xfrm>
            <a:off x="1512703" y="6194136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35" name="Rectangle 334"/>
          <p:cNvSpPr/>
          <p:nvPr/>
        </p:nvSpPr>
        <p:spPr>
          <a:xfrm>
            <a:off x="1685524" y="6309350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1512703" y="6424564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32125" y="873750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5" name="Flowchart: Connector 354"/>
          <p:cNvSpPr/>
          <p:nvPr/>
        </p:nvSpPr>
        <p:spPr>
          <a:xfrm>
            <a:off x="533384" y="4926782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{(</a:t>
            </a:r>
            <a:r>
              <a:rPr lang="en-US" sz="400" dirty="0" err="1" smtClean="0"/>
              <a:t>Start,Stuck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Call,Stuck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(Entry1,Exit1),</a:t>
            </a:r>
          </a:p>
          <a:p>
            <a:pPr algn="ctr"/>
            <a:r>
              <a:rPr lang="en-US" sz="400" dirty="0" smtClean="0"/>
              <a:t>(Entryy2,Stuck),</a:t>
            </a:r>
          </a:p>
          <a:p>
            <a:pPr algn="ctr"/>
            <a:r>
              <a:rPr lang="en-US" sz="400" dirty="0" smtClean="0"/>
              <a:t>(State1,Stuck),</a:t>
            </a:r>
          </a:p>
          <a:p>
            <a:pPr algn="ctr"/>
            <a:r>
              <a:rPr lang="en-US" sz="400" dirty="0" smtClean="0"/>
              <a:t>(State2,Stuck),</a:t>
            </a:r>
          </a:p>
          <a:p>
            <a:pPr algn="ctr"/>
            <a:r>
              <a:rPr lang="en-US" sz="400" dirty="0" smtClean="0"/>
              <a:t>(Exit1,Stuck),</a:t>
            </a:r>
          </a:p>
          <a:p>
            <a:pPr algn="ctr"/>
            <a:r>
              <a:rPr lang="en-US" sz="400" dirty="0" smtClean="0"/>
              <a:t>(Exit2,Stuck),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Return,Stuck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Finish,Stuck</a:t>
            </a:r>
            <a:r>
              <a:rPr lang="en-US" sz="400" dirty="0" smtClean="0"/>
              <a:t>),</a:t>
            </a:r>
          </a:p>
          <a:p>
            <a:pPr algn="ctr"/>
            <a:r>
              <a:rPr lang="en-US" sz="400" dirty="0" smtClean="0"/>
              <a:t>(</a:t>
            </a:r>
            <a:r>
              <a:rPr lang="en-US" sz="400" dirty="0" err="1" smtClean="0"/>
              <a:t>Stuck,Stuck</a:t>
            </a:r>
            <a:r>
              <a:rPr lang="en-US" sz="400" dirty="0" smtClean="0"/>
              <a:t>)}</a:t>
            </a:r>
            <a:endParaRPr lang="en-US" sz="400" dirty="0"/>
          </a:p>
        </p:txBody>
      </p:sp>
      <p:cxnSp>
        <p:nvCxnSpPr>
          <p:cNvPr id="356" name="Straight Arrow Connector 355"/>
          <p:cNvCxnSpPr>
            <a:stCxn id="302" idx="4"/>
            <a:endCxn id="355" idx="0"/>
          </p:cNvCxnSpPr>
          <p:nvPr/>
        </p:nvCxnSpPr>
        <p:spPr>
          <a:xfrm rot="5400000">
            <a:off x="780274" y="4762192"/>
            <a:ext cx="3291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936633" y="4581140"/>
            <a:ext cx="190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cxnSp>
        <p:nvCxnSpPr>
          <p:cNvPr id="360" name="Straight Arrow Connector 359"/>
          <p:cNvCxnSpPr>
            <a:stCxn id="302" idx="6"/>
            <a:endCxn id="175" idx="3"/>
          </p:cNvCxnSpPr>
          <p:nvPr/>
        </p:nvCxnSpPr>
        <p:spPr>
          <a:xfrm flipV="1">
            <a:off x="1356344" y="4064812"/>
            <a:ext cx="2207079" cy="1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1282275" y="4062677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62" name="Rectangle 361"/>
          <p:cNvSpPr/>
          <p:nvPr/>
        </p:nvSpPr>
        <p:spPr>
          <a:xfrm>
            <a:off x="2261594" y="2852930"/>
            <a:ext cx="6800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167061" y="3198572"/>
            <a:ext cx="892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45349" y="3717035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245349" y="4869175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1455096" y="5041996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399" name="Rectangle 398"/>
          <p:cNvSpPr/>
          <p:nvPr/>
        </p:nvSpPr>
        <p:spPr>
          <a:xfrm>
            <a:off x="1409009" y="5283945"/>
            <a:ext cx="996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cxnSp>
        <p:nvCxnSpPr>
          <p:cNvPr id="400" name="Straight Arrow Connector 399"/>
          <p:cNvCxnSpPr>
            <a:stCxn id="355" idx="6"/>
            <a:endCxn id="175" idx="3"/>
          </p:cNvCxnSpPr>
          <p:nvPr/>
        </p:nvCxnSpPr>
        <p:spPr>
          <a:xfrm flipV="1">
            <a:off x="1356344" y="4064812"/>
            <a:ext cx="2207079" cy="1273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627917" y="5157210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405" name="Shape 404"/>
          <p:cNvCxnSpPr>
            <a:stCxn id="175" idx="3"/>
            <a:endCxn id="175" idx="5"/>
          </p:cNvCxnSpPr>
          <p:nvPr/>
        </p:nvCxnSpPr>
        <p:spPr>
          <a:xfrm rot="16200000" flipH="1">
            <a:off x="3854383" y="3773852"/>
            <a:ext cx="1429" cy="581920"/>
          </a:xfrm>
          <a:prstGeom prst="curvedConnector3">
            <a:avLst>
              <a:gd name="adj1" fmla="val 228281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3586555" y="4350712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07" name="Rectangle 406"/>
          <p:cNvSpPr/>
          <p:nvPr/>
        </p:nvSpPr>
        <p:spPr>
          <a:xfrm>
            <a:off x="3701769" y="4465926"/>
            <a:ext cx="6800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3586555" y="4581140"/>
            <a:ext cx="978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414" name="Flowchart: Connector 413"/>
          <p:cNvSpPr/>
          <p:nvPr/>
        </p:nvSpPr>
        <p:spPr>
          <a:xfrm>
            <a:off x="6265646" y="352544"/>
            <a:ext cx="822960" cy="82296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Stuck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3010485" y="3544214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21" name="Shape 404"/>
          <p:cNvCxnSpPr>
            <a:stCxn id="169" idx="1"/>
            <a:endCxn id="169" idx="7"/>
          </p:cNvCxnSpPr>
          <p:nvPr/>
        </p:nvCxnSpPr>
        <p:spPr>
          <a:xfrm rot="5400000" flipH="1" flipV="1">
            <a:off x="2143455" y="1221774"/>
            <a:ext cx="1429" cy="581920"/>
          </a:xfrm>
          <a:prstGeom prst="curvedConnector3">
            <a:avLst>
              <a:gd name="adj1" fmla="val 228281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2043053" y="977443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1939360" y="2221754"/>
            <a:ext cx="7776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29" name="Rectangle 428"/>
          <p:cNvSpPr/>
          <p:nvPr/>
        </p:nvSpPr>
        <p:spPr>
          <a:xfrm>
            <a:off x="2203987" y="2334467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203987" y="2449681"/>
            <a:ext cx="891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</a:t>
            </a:r>
            <a:r>
              <a:rPr lang="en-US" sz="800" dirty="0" smtClean="0">
                <a:solidFill>
                  <a:schemeClr val="accent4"/>
                </a:solidFill>
              </a:rPr>
              <a:t>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cxnSp>
        <p:nvCxnSpPr>
          <p:cNvPr id="431" name="Straight Arrow Connector 430"/>
          <p:cNvCxnSpPr>
            <a:stCxn id="212" idx="4"/>
            <a:endCxn id="175" idx="0"/>
          </p:cNvCxnSpPr>
          <p:nvPr/>
        </p:nvCxnSpPr>
        <p:spPr>
          <a:xfrm rot="16200000" flipH="1">
            <a:off x="2840090" y="2348079"/>
            <a:ext cx="1924894" cy="1036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217" idx="4"/>
            <a:endCxn id="175" idx="0"/>
          </p:cNvCxnSpPr>
          <p:nvPr/>
        </p:nvCxnSpPr>
        <p:spPr>
          <a:xfrm rot="5400000">
            <a:off x="3358553" y="1933308"/>
            <a:ext cx="1924894" cy="933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 485"/>
          <p:cNvSpPr/>
          <p:nvPr/>
        </p:nvSpPr>
        <p:spPr>
          <a:xfrm>
            <a:off x="3028133" y="2532832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87" name="Rectangle 486"/>
          <p:cNvSpPr/>
          <p:nvPr/>
        </p:nvSpPr>
        <p:spPr>
          <a:xfrm>
            <a:off x="3010485" y="2737716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</a:t>
            </a:r>
            <a:r>
              <a:rPr lang="en-US" sz="800" dirty="0" smtClean="0">
                <a:solidFill>
                  <a:schemeClr val="accent4"/>
                </a:solidFill>
              </a:rPr>
              <a:t>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3125699" y="2622502"/>
            <a:ext cx="6800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3701769" y="1527969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3528948" y="1412755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95" name="Rectangle 494"/>
          <p:cNvSpPr/>
          <p:nvPr/>
        </p:nvSpPr>
        <p:spPr>
          <a:xfrm>
            <a:off x="3528948" y="1643183"/>
            <a:ext cx="891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</a:t>
            </a:r>
            <a:r>
              <a:rPr lang="en-US" sz="800" dirty="0" smtClean="0">
                <a:solidFill>
                  <a:schemeClr val="accent4"/>
                </a:solidFill>
              </a:rPr>
              <a:t>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4335446" y="1412755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497" name="Rectangle 496"/>
          <p:cNvSpPr/>
          <p:nvPr/>
        </p:nvSpPr>
        <p:spPr>
          <a:xfrm>
            <a:off x="4508267" y="1527969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4277839" y="1643183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</a:t>
            </a:r>
            <a:r>
              <a:rPr lang="en-US" sz="800" dirty="0" smtClean="0">
                <a:solidFill>
                  <a:schemeClr val="accent4"/>
                </a:solidFill>
              </a:rPr>
              <a:t>all(13),ret(12)}r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4277839" y="2334467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500" name="Rectangle 499"/>
          <p:cNvSpPr/>
          <p:nvPr/>
        </p:nvSpPr>
        <p:spPr>
          <a:xfrm>
            <a:off x="4450660" y="2449681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4277839" y="2564895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</a:t>
            </a:r>
            <a:r>
              <a:rPr lang="en-US" sz="800" dirty="0" smtClean="0">
                <a:solidFill>
                  <a:schemeClr val="accent4"/>
                </a:solidFill>
              </a:rPr>
              <a:t>all(13),ret(12)}r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4450660" y="2910537"/>
            <a:ext cx="8813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503" name="Rectangle 502"/>
          <p:cNvSpPr/>
          <p:nvPr/>
        </p:nvSpPr>
        <p:spPr>
          <a:xfrm>
            <a:off x="4450660" y="3140965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</a:t>
            </a:r>
            <a:r>
              <a:rPr lang="en-US" sz="800" dirty="0" smtClean="0">
                <a:solidFill>
                  <a:schemeClr val="accent4"/>
                </a:solidFill>
              </a:rPr>
              <a:t>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4565874" y="3025751"/>
            <a:ext cx="6800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4393053" y="3486607"/>
            <a:ext cx="9332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{</a:t>
            </a:r>
            <a:r>
              <a:rPr lang="en-US" sz="800" dirty="0" err="1" smtClean="0"/>
              <a:t>a,b,call,ret</a:t>
            </a:r>
            <a:r>
              <a:rPr lang="en-US" sz="800" dirty="0" smtClean="0"/>
              <a:t>}</a:t>
            </a:r>
            <a:r>
              <a:rPr lang="en-US" sz="800" dirty="0" err="1" smtClean="0"/>
              <a:t>i</a:t>
            </a:r>
            <a:endParaRPr lang="en-US" sz="800" dirty="0"/>
          </a:p>
        </p:txBody>
      </p:sp>
      <p:sp>
        <p:nvSpPr>
          <p:cNvPr id="506" name="Rectangle 505"/>
          <p:cNvSpPr/>
          <p:nvPr/>
        </p:nvSpPr>
        <p:spPr>
          <a:xfrm>
            <a:off x="4565874" y="3601821"/>
            <a:ext cx="5677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{</a:t>
            </a:r>
            <a:r>
              <a:rPr lang="en-US" sz="800" dirty="0" err="1" smtClean="0">
                <a:solidFill>
                  <a:schemeClr val="accent1"/>
                </a:solidFill>
              </a:rPr>
              <a:t>a,b,ret</a:t>
            </a:r>
            <a:r>
              <a:rPr lang="en-US" sz="800" dirty="0" smtClean="0">
                <a:solidFill>
                  <a:schemeClr val="accent1"/>
                </a:solidFill>
              </a:rPr>
              <a:t>}c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4450660" y="3717035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{</a:t>
            </a:r>
            <a:r>
              <a:rPr lang="en-US" sz="800" dirty="0" smtClean="0">
                <a:solidFill>
                  <a:schemeClr val="accent4"/>
                </a:solidFill>
              </a:rPr>
              <a:t>a(13),b(13),</a:t>
            </a:r>
          </a:p>
          <a:p>
            <a:pPr algn="ctr"/>
            <a:r>
              <a:rPr lang="en-US" sz="800" dirty="0" smtClean="0">
                <a:solidFill>
                  <a:schemeClr val="accent4"/>
                </a:solidFill>
              </a:rPr>
              <a:t>call(13),ret(13)}r</a:t>
            </a:r>
            <a:endParaRPr lang="en-US" sz="800" dirty="0">
              <a:solidFill>
                <a:schemeClr val="accent4"/>
              </a:solidFill>
            </a:endParaRPr>
          </a:p>
        </p:txBody>
      </p:sp>
      <p:cxnSp>
        <p:nvCxnSpPr>
          <p:cNvPr id="513" name="Straight Arrow Connector 512"/>
          <p:cNvCxnSpPr>
            <a:stCxn id="212" idx="1"/>
            <a:endCxn id="169" idx="7"/>
          </p:cNvCxnSpPr>
          <p:nvPr/>
        </p:nvCxnSpPr>
        <p:spPr>
          <a:xfrm rot="16200000" flipH="1" flipV="1">
            <a:off x="2558226" y="611228"/>
            <a:ext cx="777695" cy="102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513"/>
          <p:cNvSpPr/>
          <p:nvPr/>
        </p:nvSpPr>
        <p:spPr>
          <a:xfrm>
            <a:off x="2780057" y="779078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549" name="Shape 548"/>
          <p:cNvCxnSpPr>
            <a:stCxn id="355" idx="2"/>
            <a:endCxn id="169" idx="3"/>
          </p:cNvCxnSpPr>
          <p:nvPr/>
        </p:nvCxnSpPr>
        <p:spPr>
          <a:xfrm rot="10800000" flipH="1">
            <a:off x="533383" y="2094654"/>
            <a:ext cx="1319111" cy="3243608"/>
          </a:xfrm>
          <a:prstGeom prst="curvedConnector4">
            <a:avLst>
              <a:gd name="adj1" fmla="val -32103"/>
              <a:gd name="adj2" fmla="val 928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hape 560"/>
          <p:cNvCxnSpPr>
            <a:stCxn id="302" idx="2"/>
            <a:endCxn id="169" idx="3"/>
          </p:cNvCxnSpPr>
          <p:nvPr/>
        </p:nvCxnSpPr>
        <p:spPr>
          <a:xfrm rot="10800000" flipH="1">
            <a:off x="533383" y="2094654"/>
            <a:ext cx="1319111" cy="2091468"/>
          </a:xfrm>
          <a:prstGeom prst="curvedConnector4">
            <a:avLst>
              <a:gd name="adj1" fmla="val -17330"/>
              <a:gd name="adj2" fmla="val 906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hape 568"/>
          <p:cNvCxnSpPr>
            <a:stCxn id="156" idx="7"/>
            <a:endCxn id="169" idx="3"/>
          </p:cNvCxnSpPr>
          <p:nvPr/>
        </p:nvCxnSpPr>
        <p:spPr>
          <a:xfrm rot="5400000" flipH="1" flipV="1">
            <a:off x="1190104" y="2146501"/>
            <a:ext cx="714237" cy="610545"/>
          </a:xfrm>
          <a:prstGeom prst="curvedConnector3">
            <a:avLst>
              <a:gd name="adj1" fmla="val 321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577"/>
          <p:cNvCxnSpPr>
            <a:stCxn id="325" idx="3"/>
            <a:endCxn id="169" idx="1"/>
          </p:cNvCxnSpPr>
          <p:nvPr/>
        </p:nvCxnSpPr>
        <p:spPr>
          <a:xfrm rot="16200000" flipH="1">
            <a:off x="899143" y="559382"/>
            <a:ext cx="714238" cy="1192465"/>
          </a:xfrm>
          <a:prstGeom prst="curvedConnector3">
            <a:avLst>
              <a:gd name="adj1" fmla="val 860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585"/>
          <p:cNvCxnSpPr>
            <a:stCxn id="175" idx="2"/>
            <a:endCxn id="169" idx="3"/>
          </p:cNvCxnSpPr>
          <p:nvPr/>
        </p:nvCxnSpPr>
        <p:spPr>
          <a:xfrm rot="10800000">
            <a:off x="1852495" y="2094654"/>
            <a:ext cx="1590408" cy="167919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227" idx="2"/>
            <a:endCxn id="169" idx="5"/>
          </p:cNvCxnSpPr>
          <p:nvPr/>
        </p:nvCxnSpPr>
        <p:spPr>
          <a:xfrm rot="10800000">
            <a:off x="2434416" y="2094655"/>
            <a:ext cx="438179" cy="71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2509670" y="2066215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60" name="Shape 404"/>
          <p:cNvCxnSpPr>
            <a:stCxn id="217" idx="1"/>
            <a:endCxn id="169" idx="7"/>
          </p:cNvCxnSpPr>
          <p:nvPr/>
        </p:nvCxnSpPr>
        <p:spPr>
          <a:xfrm rot="16200000" flipH="1" flipV="1">
            <a:off x="3076688" y="92765"/>
            <a:ext cx="777695" cy="2062241"/>
          </a:xfrm>
          <a:prstGeom prst="curvedConnector3">
            <a:avLst>
              <a:gd name="adj1" fmla="val -4489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4105018" y="318222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72" name="Shape 404"/>
          <p:cNvCxnSpPr>
            <a:stCxn id="236" idx="4"/>
            <a:endCxn id="169" idx="3"/>
          </p:cNvCxnSpPr>
          <p:nvPr/>
        </p:nvCxnSpPr>
        <p:spPr>
          <a:xfrm rot="5400000" flipH="1">
            <a:off x="3373197" y="573952"/>
            <a:ext cx="486703" cy="3528108"/>
          </a:xfrm>
          <a:prstGeom prst="curvedConnector3">
            <a:avLst>
              <a:gd name="adj1" fmla="val -73533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3442903" y="5882816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77" name="Shape 404"/>
          <p:cNvCxnSpPr>
            <a:stCxn id="193" idx="4"/>
            <a:endCxn id="169" idx="3"/>
          </p:cNvCxnSpPr>
          <p:nvPr/>
        </p:nvCxnSpPr>
        <p:spPr>
          <a:xfrm rot="5400000" flipH="1">
            <a:off x="4208499" y="-261349"/>
            <a:ext cx="141061" cy="4853069"/>
          </a:xfrm>
          <a:prstGeom prst="curvedConnector3">
            <a:avLst>
              <a:gd name="adj1" fmla="val -32597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tangle 677"/>
          <p:cNvSpPr/>
          <p:nvPr/>
        </p:nvSpPr>
        <p:spPr>
          <a:xfrm>
            <a:off x="4191794" y="6581001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686" name="Shape 404"/>
          <p:cNvCxnSpPr>
            <a:stCxn id="190" idx="4"/>
            <a:endCxn id="169" idx="3"/>
          </p:cNvCxnSpPr>
          <p:nvPr/>
        </p:nvCxnSpPr>
        <p:spPr>
          <a:xfrm rot="5400000" flipH="1">
            <a:off x="2840128" y="1107022"/>
            <a:ext cx="2100519" cy="4075785"/>
          </a:xfrm>
          <a:prstGeom prst="curvedConnector3">
            <a:avLst>
              <a:gd name="adj1" fmla="val -1072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3874590" y="6194136"/>
            <a:ext cx="466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call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0" y="0"/>
            <a:ext cx="6343650" cy="5235893"/>
            <a:chOff x="1314450" y="1085850"/>
            <a:chExt cx="6343650" cy="5235893"/>
          </a:xfrm>
        </p:grpSpPr>
        <p:sp>
          <p:nvSpPr>
            <p:cNvPr id="26" name="Flowchart: Connector 25"/>
            <p:cNvSpPr/>
            <p:nvPr/>
          </p:nvSpPr>
          <p:spPr>
            <a:xfrm>
              <a:off x="1600200" y="53149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16002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91465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3721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67437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26" idx="2"/>
            </p:cNvCxnSpPr>
            <p:nvPr/>
          </p:nvCxnSpPr>
          <p:spPr>
            <a:xfrm>
              <a:off x="1314450" y="5772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0"/>
              <a:endCxn id="28" idx="4"/>
            </p:cNvCxnSpPr>
            <p:nvPr/>
          </p:nvCxnSpPr>
          <p:spPr>
            <a:xfrm rot="5400000" flipH="1" flipV="1">
              <a:off x="7715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6"/>
              <a:endCxn id="30" idx="2"/>
            </p:cNvCxnSpPr>
            <p:nvPr/>
          </p:nvCxnSpPr>
          <p:spPr>
            <a:xfrm>
              <a:off x="2514600" y="22860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6"/>
              <a:endCxn id="49" idx="2"/>
            </p:cNvCxnSpPr>
            <p:nvPr/>
          </p:nvCxnSpPr>
          <p:spPr>
            <a:xfrm>
              <a:off x="3829050" y="22860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6"/>
              <a:endCxn id="33" idx="2"/>
            </p:cNvCxnSpPr>
            <p:nvPr/>
          </p:nvCxnSpPr>
          <p:spPr>
            <a:xfrm>
              <a:off x="6286500" y="22860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/>
            <p:cNvSpPr/>
            <p:nvPr/>
          </p:nvSpPr>
          <p:spPr>
            <a:xfrm>
              <a:off x="6743700" y="5314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3" idx="4"/>
              <a:endCxn id="39" idx="0"/>
            </p:cNvCxnSpPr>
            <p:nvPr/>
          </p:nvCxnSpPr>
          <p:spPr>
            <a:xfrm rot="5400000">
              <a:off x="59150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200150" y="57721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2514600" y="108585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71650" y="3771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460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29050" y="2343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86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15200" y="36576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71950" y="42862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41148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6"/>
              <a:endCxn id="32" idx="2"/>
            </p:cNvCxnSpPr>
            <p:nvPr/>
          </p:nvCxnSpPr>
          <p:spPr>
            <a:xfrm>
              <a:off x="5029200" y="228600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029200" y="2343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53" name="Straight Arrow Connector 52"/>
            <p:cNvCxnSpPr>
              <a:stCxn id="26" idx="6"/>
              <a:endCxn id="48" idx="3"/>
            </p:cNvCxnSpPr>
            <p:nvPr/>
          </p:nvCxnSpPr>
          <p:spPr>
            <a:xfrm flipV="1">
              <a:off x="2514600" y="5066739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8" idx="4"/>
              <a:endCxn id="48" idx="2"/>
            </p:cNvCxnSpPr>
            <p:nvPr/>
          </p:nvCxnSpPr>
          <p:spPr>
            <a:xfrm rot="16200000" flipH="1">
              <a:off x="211455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0" idx="4"/>
              <a:endCxn id="48" idx="1"/>
            </p:cNvCxnSpPr>
            <p:nvPr/>
          </p:nvCxnSpPr>
          <p:spPr>
            <a:xfrm rot="16200000" flipH="1">
              <a:off x="3000375" y="3114674"/>
              <a:ext cx="16769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4"/>
              <a:endCxn id="48" idx="0"/>
            </p:cNvCxnSpPr>
            <p:nvPr/>
          </p:nvCxnSpPr>
          <p:spPr>
            <a:xfrm rot="16200000" flipH="1">
              <a:off x="3829050" y="3486150"/>
              <a:ext cx="1543050" cy="5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4"/>
              <a:endCxn id="48" idx="7"/>
            </p:cNvCxnSpPr>
            <p:nvPr/>
          </p:nvCxnSpPr>
          <p:spPr>
            <a:xfrm rot="5400000">
              <a:off x="4552390" y="3143250"/>
              <a:ext cx="1676961" cy="876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4"/>
              <a:endCxn id="48" idx="6"/>
            </p:cNvCxnSpPr>
            <p:nvPr/>
          </p:nvCxnSpPr>
          <p:spPr>
            <a:xfrm rot="5400000">
              <a:off x="514350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9" idx="2"/>
              <a:endCxn id="48" idx="5"/>
            </p:cNvCxnSpPr>
            <p:nvPr/>
          </p:nvCxnSpPr>
          <p:spPr>
            <a:xfrm rot="10800000">
              <a:off x="4952440" y="5066740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87637" y="5666990"/>
              <a:ext cx="10474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45244" y="5494169"/>
              <a:ext cx="9063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57450" y="5829300"/>
              <a:ext cx="11099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41995" y="2901854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1717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57209" y="3132282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78921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78921" y="3132282"/>
              <a:ext cx="91275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43250" y="3600450"/>
              <a:ext cx="113236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00633" y="3593138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58240" y="336271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114800" y="3829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79952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79952" y="318988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2920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16878" y="3132282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174485" y="2959461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0579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98415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598415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6007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58240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58240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1148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Curved Connector 132"/>
            <p:cNvCxnSpPr>
              <a:stCxn id="48" idx="3"/>
              <a:endCxn id="48" idx="5"/>
            </p:cNvCxnSpPr>
            <p:nvPr/>
          </p:nvCxnSpPr>
          <p:spPr>
            <a:xfrm rot="16200000" flipH="1">
              <a:off x="4629150" y="47434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/>
          <p:cNvGrpSpPr/>
          <p:nvPr/>
        </p:nvGrpSpPr>
        <p:grpSpPr>
          <a:xfrm>
            <a:off x="0" y="0"/>
            <a:ext cx="7029450" cy="6858000"/>
            <a:chOff x="0" y="-114300"/>
            <a:chExt cx="7029450" cy="6858000"/>
          </a:xfrm>
        </p:grpSpPr>
        <p:cxnSp>
          <p:nvCxnSpPr>
            <p:cNvPr id="8" name="Straight Arrow Connector 7"/>
            <p:cNvCxnSpPr>
              <a:endCxn id="31" idx="2"/>
            </p:cNvCxnSpPr>
            <p:nvPr/>
          </p:nvCxnSpPr>
          <p:spPr>
            <a:xfrm>
              <a:off x="0" y="52006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1" idx="0"/>
              <a:endCxn id="34" idx="4"/>
            </p:cNvCxnSpPr>
            <p:nvPr/>
          </p:nvCxnSpPr>
          <p:spPr>
            <a:xfrm rot="5400000" flipH="1" flipV="1">
              <a:off x="-77152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4" idx="6"/>
              <a:endCxn id="35" idx="2"/>
            </p:cNvCxnSpPr>
            <p:nvPr/>
          </p:nvCxnSpPr>
          <p:spPr>
            <a:xfrm>
              <a:off x="120015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5" idx="6"/>
              <a:endCxn id="36" idx="2"/>
            </p:cNvCxnSpPr>
            <p:nvPr/>
          </p:nvCxnSpPr>
          <p:spPr>
            <a:xfrm flipV="1">
              <a:off x="2514600" y="685800"/>
              <a:ext cx="1714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9" idx="6"/>
              <a:endCxn id="40" idx="2"/>
            </p:cNvCxnSpPr>
            <p:nvPr/>
          </p:nvCxnSpPr>
          <p:spPr>
            <a:xfrm>
              <a:off x="571500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0" idx="4"/>
              <a:endCxn id="32" idx="0"/>
            </p:cNvCxnSpPr>
            <p:nvPr/>
          </p:nvCxnSpPr>
          <p:spPr>
            <a:xfrm rot="5400000">
              <a:off x="505777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52006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-114300"/>
              <a:ext cx="4972050" cy="13716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0300" y="6858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2150" y="12573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cxnSp>
          <p:nvCxnSpPr>
            <p:cNvPr id="24" name="Straight Arrow Connector 23"/>
            <p:cNvCxnSpPr>
              <a:stCxn id="36" idx="6"/>
              <a:endCxn id="39" idx="2"/>
            </p:cNvCxnSpPr>
            <p:nvPr/>
          </p:nvCxnSpPr>
          <p:spPr>
            <a:xfrm>
              <a:off x="3600450" y="685800"/>
              <a:ext cx="12001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000500" y="6858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7" name="Straight Arrow Connector 26"/>
            <p:cNvCxnSpPr>
              <a:stCxn id="35" idx="6"/>
              <a:endCxn id="37" idx="2"/>
            </p:cNvCxnSpPr>
            <p:nvPr/>
          </p:nvCxnSpPr>
          <p:spPr>
            <a:xfrm>
              <a:off x="2514600" y="1257300"/>
              <a:ext cx="10287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7" idx="6"/>
              <a:endCxn id="39" idx="2"/>
            </p:cNvCxnSpPr>
            <p:nvPr/>
          </p:nvCxnSpPr>
          <p:spPr>
            <a:xfrm flipV="1">
              <a:off x="4457700" y="1257300"/>
              <a:ext cx="3429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71750" y="1428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14850" y="1485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2857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6115050" y="47434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2857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16002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Entry1,Entry2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686050" y="228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543300" y="1257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29146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Stuck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48006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Exit1, 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61150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1" idx="5"/>
              <a:endCxn id="38" idx="3"/>
            </p:cNvCxnSpPr>
            <p:nvPr/>
          </p:nvCxnSpPr>
          <p:spPr>
            <a:xfrm rot="16200000" flipH="1">
              <a:off x="2057400" y="4532778"/>
              <a:ext cx="1588" cy="1982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8" idx="2"/>
            </p:cNvCxnSpPr>
            <p:nvPr/>
          </p:nvCxnSpPr>
          <p:spPr>
            <a:xfrm rot="16200000" flipH="1">
              <a:off x="180414" y="2466413"/>
              <a:ext cx="3620061" cy="1848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7" idx="4"/>
              <a:endCxn id="38" idx="0"/>
            </p:cNvCxnSpPr>
            <p:nvPr/>
          </p:nvCxnSpPr>
          <p:spPr>
            <a:xfrm rot="5400000">
              <a:off x="2400300" y="3143250"/>
              <a:ext cx="2571750" cy="628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4"/>
              <a:endCxn id="38" idx="1"/>
            </p:cNvCxnSpPr>
            <p:nvPr/>
          </p:nvCxnSpPr>
          <p:spPr>
            <a:xfrm rot="16200000" flipH="1">
              <a:off x="971550" y="2800349"/>
              <a:ext cx="3162861" cy="9911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6" idx="4"/>
              <a:endCxn id="38" idx="0"/>
            </p:cNvCxnSpPr>
            <p:nvPr/>
          </p:nvCxnSpPr>
          <p:spPr>
            <a:xfrm rot="16200000" flipH="1">
              <a:off x="1457325" y="2828925"/>
              <a:ext cx="360045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9" idx="4"/>
              <a:endCxn id="38" idx="7"/>
            </p:cNvCxnSpPr>
            <p:nvPr/>
          </p:nvCxnSpPr>
          <p:spPr>
            <a:xfrm rot="5400000">
              <a:off x="2895040" y="2514600"/>
              <a:ext cx="3162861" cy="1562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0" idx="3"/>
              <a:endCxn id="38" idx="6"/>
            </p:cNvCxnSpPr>
            <p:nvPr/>
          </p:nvCxnSpPr>
          <p:spPr>
            <a:xfrm rot="5400000">
              <a:off x="3228976" y="2180664"/>
              <a:ext cx="3620061" cy="24199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3"/>
              <a:endCxn id="38" idx="5"/>
            </p:cNvCxnSpPr>
            <p:nvPr/>
          </p:nvCxnSpPr>
          <p:spPr>
            <a:xfrm rot="5400000">
              <a:off x="4972050" y="4247028"/>
              <a:ext cx="1588" cy="255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>
              <a:stCxn id="38" idx="3"/>
              <a:endCxn id="38" idx="5"/>
            </p:cNvCxnSpPr>
            <p:nvPr/>
          </p:nvCxnSpPr>
          <p:spPr>
            <a:xfrm rot="16200000" flipH="1">
              <a:off x="3371850" y="52006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914650" y="5794057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14650" y="6022657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57500" y="6251257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42875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428750" y="53149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37160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57200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5314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51485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71650" y="3943350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714500" y="4171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657350" y="4400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71700" y="30861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286000" y="3314700"/>
              <a:ext cx="77649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11455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628900" y="18859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686050" y="211455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71750" y="23431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486150" y="22288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43300" y="24574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429000" y="2686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71900" y="31432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771900" y="33718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14750" y="36004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114800" y="41148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114800" y="434340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057650" y="45720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0" y="0"/>
            <a:ext cx="6686550" cy="6858000"/>
            <a:chOff x="137160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(p,</a:t>
              </a:r>
            </a:p>
            <a:p>
              <a:pPr algn="ctr"/>
              <a:r>
                <a:rPr lang="en-US" sz="1300" dirty="0" smtClean="0"/>
                <a:t>main)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573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p,x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8293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20002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19716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25717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53524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40576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</a:t>
              </a:r>
            </a:p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53" idx="1"/>
            </p:cNvCxnSpPr>
            <p:nvPr/>
          </p:nvCxnSpPr>
          <p:spPr>
            <a:xfrm rot="16200000" flipH="1">
              <a:off x="60668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16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60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151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71437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0289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p,e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38" idx="4"/>
            </p:cNvCxnSpPr>
            <p:nvPr/>
          </p:nvCxnSpPr>
          <p:spPr>
            <a:xfrm rot="5400000" flipH="1" flipV="1">
              <a:off x="33147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2865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47" idx="2"/>
            </p:cNvCxnSpPr>
            <p:nvPr/>
          </p:nvCxnSpPr>
          <p:spPr>
            <a:xfrm>
              <a:off x="39433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0005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44005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4"/>
              <a:endCxn id="6" idx="0"/>
            </p:cNvCxnSpPr>
            <p:nvPr/>
          </p:nvCxnSpPr>
          <p:spPr>
            <a:xfrm rot="5400000">
              <a:off x="47148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5148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71437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3"/>
              <a:endCxn id="170" idx="6"/>
            </p:cNvCxnSpPr>
            <p:nvPr/>
          </p:nvCxnSpPr>
          <p:spPr>
            <a:xfrm rot="5400000">
              <a:off x="58007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2004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575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43434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70" idx="2"/>
              <a:endCxn id="177" idx="4"/>
            </p:cNvCxnSpPr>
            <p:nvPr/>
          </p:nvCxnSpPr>
          <p:spPr>
            <a:xfrm rot="10800000">
              <a:off x="21145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27432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77" idx="6"/>
              <a:endCxn id="23" idx="3"/>
            </p:cNvCxnSpPr>
            <p:nvPr/>
          </p:nvCxnSpPr>
          <p:spPr>
            <a:xfrm flipV="1">
              <a:off x="25717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Connector 232"/>
            <p:cNvSpPr/>
            <p:nvPr/>
          </p:nvSpPr>
          <p:spPr>
            <a:xfrm>
              <a:off x="58293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Straight Arrow Connector 233"/>
            <p:cNvCxnSpPr>
              <a:stCxn id="6" idx="5"/>
              <a:endCxn id="233" idx="2"/>
            </p:cNvCxnSpPr>
            <p:nvPr/>
          </p:nvCxnSpPr>
          <p:spPr>
            <a:xfrm rot="16200000" flipH="1">
              <a:off x="53524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Freeform 234"/>
            <p:cNvSpPr/>
            <p:nvPr/>
          </p:nvSpPr>
          <p:spPr>
            <a:xfrm flipV="1">
              <a:off x="25717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4292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3149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255" name="Flowchart: Connector 254"/>
            <p:cNvSpPr/>
            <p:nvPr/>
          </p:nvSpPr>
          <p:spPr>
            <a:xfrm>
              <a:off x="58293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Straight Arrow Connector 255"/>
            <p:cNvCxnSpPr>
              <a:stCxn id="255" idx="2"/>
              <a:endCxn id="13" idx="6"/>
            </p:cNvCxnSpPr>
            <p:nvPr/>
          </p:nvCxnSpPr>
          <p:spPr>
            <a:xfrm rot="10800000">
              <a:off x="49720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33" idx="4"/>
              <a:endCxn id="255" idx="0"/>
            </p:cNvCxnSpPr>
            <p:nvPr/>
          </p:nvCxnSpPr>
          <p:spPr>
            <a:xfrm rot="5400000">
              <a:off x="61150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/>
            <p:cNvSpPr/>
            <p:nvPr/>
          </p:nvSpPr>
          <p:spPr>
            <a:xfrm>
              <a:off x="62865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0" y="0"/>
            <a:ext cx="6686550" cy="6858000"/>
            <a:chOff x="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857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028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x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4577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6286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6000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12001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39808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26860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32" idx="1"/>
            </p:cNvCxnSpPr>
            <p:nvPr/>
          </p:nvCxnSpPr>
          <p:spPr>
            <a:xfrm rot="16200000" flipH="1">
              <a:off x="46952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0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144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05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35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7721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16573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26" idx="4"/>
            </p:cNvCxnSpPr>
            <p:nvPr/>
          </p:nvCxnSpPr>
          <p:spPr>
            <a:xfrm rot="5400000" flipH="1" flipV="1">
              <a:off x="19431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9149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573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6"/>
              <a:endCxn id="29" idx="2"/>
            </p:cNvCxnSpPr>
            <p:nvPr/>
          </p:nvCxnSpPr>
          <p:spPr>
            <a:xfrm>
              <a:off x="25717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289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4"/>
              <a:endCxn id="6" idx="0"/>
            </p:cNvCxnSpPr>
            <p:nvPr/>
          </p:nvCxnSpPr>
          <p:spPr>
            <a:xfrm rot="5400000">
              <a:off x="33432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1432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7721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6" idx="6"/>
            </p:cNvCxnSpPr>
            <p:nvPr/>
          </p:nvCxnSpPr>
          <p:spPr>
            <a:xfrm rot="5400000">
              <a:off x="44291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8288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859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9718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2"/>
              <a:endCxn id="39" idx="4"/>
            </p:cNvCxnSpPr>
            <p:nvPr/>
          </p:nvCxnSpPr>
          <p:spPr>
            <a:xfrm rot="10800000">
              <a:off x="7429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3716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6"/>
              <a:endCxn id="23" idx="3"/>
            </p:cNvCxnSpPr>
            <p:nvPr/>
          </p:nvCxnSpPr>
          <p:spPr>
            <a:xfrm flipV="1">
              <a:off x="12001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/>
            <p:cNvSpPr/>
            <p:nvPr/>
          </p:nvSpPr>
          <p:spPr>
            <a:xfrm>
              <a:off x="44577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6" idx="5"/>
              <a:endCxn id="41" idx="2"/>
            </p:cNvCxnSpPr>
            <p:nvPr/>
          </p:nvCxnSpPr>
          <p:spPr>
            <a:xfrm rot="16200000" flipH="1">
              <a:off x="39808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 flipV="1">
              <a:off x="12001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576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433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44577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6" idx="2"/>
              <a:endCxn id="13" idx="6"/>
            </p:cNvCxnSpPr>
            <p:nvPr/>
          </p:nvCxnSpPr>
          <p:spPr>
            <a:xfrm rot="10800000">
              <a:off x="36004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4"/>
              <a:endCxn id="46" idx="0"/>
            </p:cNvCxnSpPr>
            <p:nvPr/>
          </p:nvCxnSpPr>
          <p:spPr>
            <a:xfrm rot="5400000">
              <a:off x="47434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149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4629150" cy="2514600"/>
            <a:chOff x="171450" y="2800350"/>
            <a:chExt cx="4629150" cy="2514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886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48577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0"/>
              <a:endCxn id="3" idx="4"/>
            </p:cNvCxnSpPr>
            <p:nvPr/>
          </p:nvCxnSpPr>
          <p:spPr>
            <a:xfrm rot="5400000" flipH="1" flipV="1">
              <a:off x="571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6"/>
              <a:endCxn id="22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86200" y="4400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4"/>
              <a:endCxn id="12" idx="0"/>
            </p:cNvCxnSpPr>
            <p:nvPr/>
          </p:nvCxnSpPr>
          <p:spPr>
            <a:xfrm rot="5400000">
              <a:off x="4000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48577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39433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7350" y="33147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886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0861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429000" y="32575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0" y="0"/>
            <a:ext cx="7029450" cy="4914900"/>
            <a:chOff x="0" y="971550"/>
            <a:chExt cx="7029450" cy="4914900"/>
          </a:xfrm>
        </p:grpSpPr>
        <p:sp>
          <p:nvSpPr>
            <p:cNvPr id="2" name="Flowchart: Connector 1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 rot="5400000" flipH="1" flipV="1">
              <a:off x="-200025" y="2943225"/>
              <a:ext cx="68580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20015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314325" y="345757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57300" y="27432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0" y="4171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257550" y="49720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6250" y="41719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85750" y="37147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0020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7434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25" idx="2"/>
            </p:cNvCxnSpPr>
            <p:nvPr/>
          </p:nvCxnSpPr>
          <p:spPr>
            <a:xfrm rot="16200000" flipH="1">
              <a:off x="-228600" y="3657600"/>
              <a:ext cx="74295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6"/>
              <a:endCxn id="26" idx="2"/>
            </p:cNvCxnSpPr>
            <p:nvPr/>
          </p:nvCxnSpPr>
          <p:spPr>
            <a:xfrm>
              <a:off x="1200150" y="41719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6"/>
              <a:endCxn id="38" idx="2"/>
            </p:cNvCxnSpPr>
            <p:nvPr/>
          </p:nvCxnSpPr>
          <p:spPr>
            <a:xfrm>
              <a:off x="2514600" y="41719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61150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6"/>
              <a:endCxn id="31" idx="2"/>
            </p:cNvCxnSpPr>
            <p:nvPr/>
          </p:nvCxnSpPr>
          <p:spPr>
            <a:xfrm>
              <a:off x="5657850" y="4171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573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89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575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27" idx="2"/>
            </p:cNvCxnSpPr>
            <p:nvPr/>
          </p:nvCxnSpPr>
          <p:spPr>
            <a:xfrm>
              <a:off x="4171950" y="4171950"/>
              <a:ext cx="5715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lowchart: Connector 2"/>
            <p:cNvSpPr/>
            <p:nvPr/>
          </p:nvSpPr>
          <p:spPr>
            <a:xfrm>
              <a:off x="16002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002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8006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8006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573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146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50577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611505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6" idx="6"/>
              <a:endCxn id="12" idx="2"/>
            </p:cNvCxnSpPr>
            <p:nvPr/>
          </p:nvCxnSpPr>
          <p:spPr>
            <a:xfrm>
              <a:off x="571500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57400" y="20002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860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14950" y="19431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2004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41148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72150" y="2743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6250" y="14287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68" name="Straight Connector 67"/>
            <p:cNvCxnSpPr>
              <a:endCxn id="6" idx="0"/>
            </p:cNvCxnSpPr>
            <p:nvPr/>
          </p:nvCxnSpPr>
          <p:spPr>
            <a:xfrm>
              <a:off x="2000250" y="2286000"/>
              <a:ext cx="3257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5200650" cy="3200400"/>
            <a:chOff x="1371600" y="2057401"/>
            <a:chExt cx="5200650" cy="32004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6578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3257551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657850" y="434340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00725" y="4029076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2057401"/>
              <a:ext cx="302895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6200" y="3257551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0650" y="3257551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29300" y="38290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54330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3829050" cy="2457451"/>
            <a:chOff x="1371600" y="2800350"/>
            <a:chExt cx="3829050" cy="2457451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Call, 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Entry,Entry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State,Exit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3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2862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0" y="0"/>
            <a:ext cx="6629400" cy="5257800"/>
            <a:chOff x="0" y="0"/>
            <a:chExt cx="6629400" cy="52578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1200149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12001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91502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17716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914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829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6" idx="6"/>
              <a:endCxn id="77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Connector 78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3" idx="4"/>
              <a:endCxn id="74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6"/>
              <a:endCxn id="75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5" idx="6"/>
              <a:endCxn id="79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79" idx="6"/>
              <a:endCxn id="76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0" y="0"/>
            <a:ext cx="6629400" cy="4514850"/>
            <a:chOff x="0" y="742950"/>
            <a:chExt cx="6629400" cy="451485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4" idx="4"/>
            </p:cNvCxnSpPr>
            <p:nvPr/>
          </p:nvCxnSpPr>
          <p:spPr>
            <a:xfrm rot="5400000" flipH="1" flipV="1">
              <a:off x="48577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6629400" cy="4514851"/>
            <a:chOff x="0" y="742949"/>
            <a:chExt cx="6629400" cy="4514851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Call_1, 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Finish, 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Call_2, Call 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Entry_2, 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Exit_2, 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Return_2, 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State_2, 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1" y="3314699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499"/>
              <a:ext cx="457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1583</Words>
  <Application>Microsoft Office PowerPoint</Application>
  <PresentationFormat>On-screen Show (4:3)</PresentationFormat>
  <Paragraphs>689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burtona</dc:creator>
  <cp:lastModifiedBy>burtona</cp:lastModifiedBy>
  <cp:revision>247</cp:revision>
  <dcterms:created xsi:type="dcterms:W3CDTF">2010-05-13T17:07:35Z</dcterms:created>
  <dcterms:modified xsi:type="dcterms:W3CDTF">2010-07-01T19:28:47Z</dcterms:modified>
</cp:coreProperties>
</file>