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63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2A319-19CD-4F23-A5F0-B4CB2185B03D}" v="579" dt="2023-04-09T11:39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Самойлов" userId="5afa25a4232a5af0" providerId="LiveId" clId="{D152A319-19CD-4F23-A5F0-B4CB2185B03D}"/>
    <pc:docChg chg="undo redo custSel addSld delSld modSld sldOrd modMainMaster">
      <pc:chgData name="Павел Самойлов" userId="5afa25a4232a5af0" providerId="LiveId" clId="{D152A319-19CD-4F23-A5F0-B4CB2185B03D}" dt="2023-04-09T11:41:48.326" v="5539" actId="313"/>
      <pc:docMkLst>
        <pc:docMk/>
      </pc:docMkLst>
      <pc:sldChg chg="addSp delSp modSp mod setBg setClrOvrMap delDesignElem">
        <pc:chgData name="Павел Самойлов" userId="5afa25a4232a5af0" providerId="LiveId" clId="{D152A319-19CD-4F23-A5F0-B4CB2185B03D}" dt="2023-04-09T11:20:55.221" v="4943" actId="20577"/>
        <pc:sldMkLst>
          <pc:docMk/>
          <pc:sldMk cId="2297469961" sldId="256"/>
        </pc:sldMkLst>
        <pc:spChg chg="mod">
          <ac:chgData name="Павел Самойлов" userId="5afa25a4232a5af0" providerId="LiveId" clId="{D152A319-19CD-4F23-A5F0-B4CB2185B03D}" dt="2023-04-09T09:01:16.828" v="1800" actId="1076"/>
          <ac:spMkLst>
            <pc:docMk/>
            <pc:sldMk cId="2297469961" sldId="256"/>
            <ac:spMk id="2" creationId="{00000000-0000-0000-0000-000000000000}"/>
          </ac:spMkLst>
        </pc:spChg>
        <pc:spChg chg="mod">
          <ac:chgData name="Павел Самойлов" userId="5afa25a4232a5af0" providerId="LiveId" clId="{D152A319-19CD-4F23-A5F0-B4CB2185B03D}" dt="2023-04-09T09:01:23.297" v="1801" actId="1076"/>
          <ac:spMkLst>
            <pc:docMk/>
            <pc:sldMk cId="2297469961" sldId="256"/>
            <ac:spMk id="3" creationId="{00000000-0000-0000-0000-000000000000}"/>
          </ac:spMkLst>
        </pc:spChg>
        <pc:spChg chg="add mod">
          <ac:chgData name="Павел Самойлов" userId="5afa25a4232a5af0" providerId="LiveId" clId="{D152A319-19CD-4F23-A5F0-B4CB2185B03D}" dt="2023-04-09T11:20:55.221" v="4943" actId="20577"/>
          <ac:spMkLst>
            <pc:docMk/>
            <pc:sldMk cId="2297469961" sldId="256"/>
            <ac:spMk id="6" creationId="{953CC7BD-4483-21D8-2355-361FBDB36B3D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9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69" creationId="{7C914900-562F-42A1-9E63-CD117E0CA000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74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4" creationId="{7C914900-562F-42A1-9E63-CD117E0CA000}"/>
          </ac:spMkLst>
        </pc:spChg>
        <pc:spChg chg="add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9" creationId="{01958E0A-0BC1-424F-9B41-D614FC13A47E}"/>
          </ac:spMkLst>
        </pc:spChg>
        <pc:grpChg chg="add del">
          <ac:chgData name="Павел Самойлов" userId="5afa25a4232a5af0" providerId="LiveId" clId="{D152A319-19CD-4F23-A5F0-B4CB2185B03D}" dt="2023-04-09T07:07:17.987" v="52" actId="26606"/>
          <ac:grpSpMkLst>
            <pc:docMk/>
            <pc:sldMk cId="2297469961" sldId="256"/>
            <ac:grpSpMk id="11" creationId="{57D43E06-E0E9-45FB-9DD8-4513BF040A64}"/>
          </ac:grpSpMkLst>
        </pc:grpChg>
        <pc:grpChg chg="add del">
          <ac:chgData name="Павел Самойлов" userId="5afa25a4232a5af0" providerId="LiveId" clId="{D152A319-19CD-4F23-A5F0-B4CB2185B03D}" dt="2023-04-09T08:33:30.020" v="1105" actId="26606"/>
          <ac:grpSpMkLst>
            <pc:docMk/>
            <pc:sldMk cId="2297469961" sldId="256"/>
            <ac:grpSpMk id="76" creationId="{57D43E06-E0E9-45FB-9DD8-4513BF040A64}"/>
          </ac:grpSpMkLst>
        </pc:grpChg>
        <pc:picChg chg="add mod">
          <ac:chgData name="Павел Самойлов" userId="5afa25a4232a5af0" providerId="LiveId" clId="{D152A319-19CD-4F23-A5F0-B4CB2185B03D}" dt="2023-04-09T08:34:15.950" v="1119" actId="1076"/>
          <ac:picMkLst>
            <pc:docMk/>
            <pc:sldMk cId="2297469961" sldId="256"/>
            <ac:picMk id="4" creationId="{FDCE74C3-59FE-68A3-31E4-81A5087D7AEC}"/>
          </ac:picMkLst>
        </pc:picChg>
        <pc:picChg chg="add del">
          <ac:chgData name="Павел Самойлов" userId="5afa25a4232a5af0" providerId="LiveId" clId="{D152A319-19CD-4F23-A5F0-B4CB2185B03D}" dt="2023-04-09T07:07:17.987" v="52" actId="26606"/>
          <ac:picMkLst>
            <pc:docMk/>
            <pc:sldMk cId="2297469961" sldId="256"/>
            <ac:picMk id="67" creationId="{0B0BC616-AF73-491B-AACB-A8C3A548B639}"/>
          </ac:picMkLst>
        </pc:picChg>
        <pc:picChg chg="add del">
          <ac:chgData name="Павел Самойлов" userId="5afa25a4232a5af0" providerId="LiveId" clId="{D152A319-19CD-4F23-A5F0-B4CB2185B03D}" dt="2023-04-09T08:33:30.020" v="1105" actId="26606"/>
          <ac:picMkLst>
            <pc:docMk/>
            <pc:sldMk cId="2297469961" sldId="256"/>
            <ac:picMk id="132" creationId="{0B0BC616-AF73-491B-AACB-A8C3A548B639}"/>
          </ac:picMkLst>
        </pc:picChg>
      </pc:sldChg>
      <pc:sldChg chg="addSp delSp modSp mod ord setBg setClrOvrMap">
        <pc:chgData name="Павел Самойлов" userId="5afa25a4232a5af0" providerId="LiveId" clId="{D152A319-19CD-4F23-A5F0-B4CB2185B03D}" dt="2023-04-09T11:41:02.844" v="5534" actId="255"/>
        <pc:sldMkLst>
          <pc:docMk/>
          <pc:sldMk cId="1842227363" sldId="257"/>
        </pc:sldMkLst>
        <pc:spChg chg="mod">
          <ac:chgData name="Павел Самойлов" userId="5afa25a4232a5af0" providerId="LiveId" clId="{D152A319-19CD-4F23-A5F0-B4CB2185B03D}" dt="2023-04-09T11:40:36.663" v="5530" actId="115"/>
          <ac:spMkLst>
            <pc:docMk/>
            <pc:sldMk cId="1842227363" sldId="257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14:36.389" v="135" actId="931"/>
          <ac:spMkLst>
            <pc:docMk/>
            <pc:sldMk cId="1842227363" sldId="257"/>
            <ac:spMk id="5" creationId="{24F52D28-24C2-8823-723E-37A57993178F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1" creationId="{2FD324B3-AAB1-76B8-461F-DAFF25D3F6F5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4" creationId="{6697F791-5FFA-4164-899F-EB52EA72B024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8" creationId="{B773AB25-A422-41AA-9737-5E04C1966DE1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6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9" creationId="{66D4F5BA-1D71-49B2-8A7F-6B4EB94D7265}"/>
          </ac:spMkLst>
        </pc:spChg>
        <pc:spChg chg="add mod ord">
          <ac:chgData name="Павел Самойлов" userId="5afa25a4232a5af0" providerId="LiveId" clId="{D152A319-19CD-4F23-A5F0-B4CB2185B03D}" dt="2023-04-09T11:41:02.844" v="5534" actId="255"/>
          <ac:spMkLst>
            <pc:docMk/>
            <pc:sldMk cId="1842227363" sldId="257"/>
            <ac:spMk id="63" creationId="{29FB001F-B64F-8FC8-4566-0CB508BD1BFA}"/>
          </ac:spMkLst>
        </pc:spChg>
        <pc:spChg chg="add del">
          <ac:chgData name="Павел Самойлов" userId="5afa25a4232a5af0" providerId="LiveId" clId="{D152A319-19CD-4F23-A5F0-B4CB2185B03D}" dt="2023-04-09T08:15:15.918" v="531" actId="26606"/>
          <ac:spMkLst>
            <pc:docMk/>
            <pc:sldMk cId="1842227363" sldId="257"/>
            <ac:spMk id="68" creationId="{C2E4E997-8672-4FFD-B8EC-9932A8E4714B}"/>
          </ac:spMkLst>
        </pc:spChg>
        <pc:grpChg chg="add del">
          <ac:chgData name="Павел Самойлов" userId="5afa25a4232a5af0" providerId="LiveId" clId="{D152A319-19CD-4F23-A5F0-B4CB2185B03D}" dt="2023-04-09T07:14:46.938" v="140" actId="26606"/>
          <ac:grpSpMkLst>
            <pc:docMk/>
            <pc:sldMk cId="1842227363" sldId="257"/>
            <ac:grpSpMk id="22" creationId="{6AD0D387-1584-4477-B5F8-52B50D4F2205}"/>
          </ac:grpSpMkLst>
        </pc:grpChg>
        <pc:grpChg chg="add del">
          <ac:chgData name="Павел Самойлов" userId="5afa25a4232a5af0" providerId="LiveId" clId="{D152A319-19CD-4F23-A5F0-B4CB2185B03D}" dt="2023-04-09T07:32:41.795" v="472" actId="26606"/>
          <ac:grpSpMkLst>
            <pc:docMk/>
            <pc:sldMk cId="1842227363" sldId="257"/>
            <ac:grpSpMk id="58" creationId="{A0F1F7ED-DA39-478F-85DA-317DE08941E8}"/>
          </ac:grpSpMkLst>
        </pc:grpChg>
        <pc:grpChg chg="add del">
          <ac:chgData name="Павел Самойлов" userId="5afa25a4232a5af0" providerId="LiveId" clId="{D152A319-19CD-4F23-A5F0-B4CB2185B03D}" dt="2023-04-09T08:15:15.918" v="531" actId="26606"/>
          <ac:grpSpMkLst>
            <pc:docMk/>
            <pc:sldMk cId="1842227363" sldId="257"/>
            <ac:grpSpMk id="72" creationId="{453E4DEE-E996-40F8-8635-0FF43D7348F9}"/>
          </ac:grpSpMkLst>
        </pc:grpChg>
        <pc:picChg chg="del">
          <ac:chgData name="Павел Самойлов" userId="5afa25a4232a5af0" providerId="LiveId" clId="{D152A319-19CD-4F23-A5F0-B4CB2185B03D}" dt="2023-04-09T07:07:58.851" v="84" actId="478"/>
          <ac:picMkLst>
            <pc:docMk/>
            <pc:sldMk cId="1842227363" sldId="257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32:35.821" v="471" actId="478"/>
          <ac:picMkLst>
            <pc:docMk/>
            <pc:sldMk cId="1842227363" sldId="257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08:17:08.806" v="561" actId="1076"/>
          <ac:picMkLst>
            <pc:docMk/>
            <pc:sldMk cId="1842227363" sldId="257"/>
            <ac:picMk id="8" creationId="{A3620455-789C-55A1-0DDB-224B624C1746}"/>
          </ac:picMkLst>
        </pc:picChg>
        <pc:picChg chg="add mod ord">
          <ac:chgData name="Павел Самойлов" userId="5afa25a4232a5af0" providerId="LiveId" clId="{D152A319-19CD-4F23-A5F0-B4CB2185B03D}" dt="2023-04-09T08:17:45.626" v="588" actId="14100"/>
          <ac:picMkLst>
            <pc:docMk/>
            <pc:sldMk cId="1842227363" sldId="257"/>
            <ac:picMk id="10" creationId="{21C8386E-DA2E-2B7E-CAAC-8988367689D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16" creationId="{4E28A1A9-FB81-4816-AAEA-C3B43094695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20" creationId="{AF0552B8-DE8C-40DF-B29F-1728E6A10619}"/>
          </ac:picMkLst>
        </pc:picChg>
        <pc:picChg chg="add del">
          <ac:chgData name="Павел Самойлов" userId="5afa25a4232a5af0" providerId="LiveId" clId="{D152A319-19CD-4F23-A5F0-B4CB2185B03D}" dt="2023-04-09T07:32:41.795" v="472" actId="26606"/>
          <ac:picMkLst>
            <pc:docMk/>
            <pc:sldMk cId="1842227363" sldId="257"/>
            <ac:picMk id="57" creationId="{1B17CCE2-CEEF-40CA-8C4D-0DC2DCA78A23}"/>
          </ac:picMkLst>
        </pc:picChg>
        <pc:picChg chg="add del">
          <ac:chgData name="Павел Самойлов" userId="5afa25a4232a5af0" providerId="LiveId" clId="{D152A319-19CD-4F23-A5F0-B4CB2185B03D}" dt="2023-04-09T08:15:15.918" v="531" actId="26606"/>
          <ac:picMkLst>
            <pc:docMk/>
            <pc:sldMk cId="1842227363" sldId="257"/>
            <ac:picMk id="70" creationId="{FE6BA9E6-1D9E-4D30-B528-D49FA1342E4E}"/>
          </ac:picMkLst>
        </pc:picChg>
      </pc:sldChg>
      <pc:sldChg chg="addSp delSp modSp mod ord setBg">
        <pc:chgData name="Павел Самойлов" userId="5afa25a4232a5af0" providerId="LiveId" clId="{D152A319-19CD-4F23-A5F0-B4CB2185B03D}" dt="2023-04-09T11:41:35.939" v="5538" actId="790"/>
        <pc:sldMkLst>
          <pc:docMk/>
          <pc:sldMk cId="1750727991" sldId="258"/>
        </pc:sldMkLst>
        <pc:spChg chg="mod">
          <ac:chgData name="Павел Самойлов" userId="5afa25a4232a5af0" providerId="LiveId" clId="{D152A319-19CD-4F23-A5F0-B4CB2185B03D}" dt="2023-04-09T11:41:35.939" v="5538" actId="790"/>
          <ac:spMkLst>
            <pc:docMk/>
            <pc:sldMk cId="1750727991" sldId="25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1T12:09:45.165" v="2"/>
          <ac:spMkLst>
            <pc:docMk/>
            <pc:sldMk cId="1750727991" sldId="258"/>
            <ac:spMk id="4" creationId="{4F108A1C-76CA-7BF5-2FFF-9F3B0FBFC3BD}"/>
          </ac:spMkLst>
        </pc:spChg>
        <pc:spChg chg="add del mod">
          <ac:chgData name="Павел Самойлов" userId="5afa25a4232a5af0" providerId="LiveId" clId="{D152A319-19CD-4F23-A5F0-B4CB2185B03D}" dt="2023-04-09T08:36:14.278" v="1128"/>
          <ac:spMkLst>
            <pc:docMk/>
            <pc:sldMk cId="1750727991" sldId="258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09:33:37.909" v="2780"/>
          <ac:spMkLst>
            <pc:docMk/>
            <pc:sldMk cId="1750727991" sldId="258"/>
            <ac:spMk id="7" creationId="{19E312F3-E2E8-31F8-3EBF-145988E4FD71}"/>
          </ac:spMkLst>
        </pc:spChg>
        <pc:spChg chg="add del mod">
          <ac:chgData name="Павел Самойлов" userId="5afa25a4232a5af0" providerId="LiveId" clId="{D152A319-19CD-4F23-A5F0-B4CB2185B03D}" dt="2023-04-09T10:53:18.180" v="4075"/>
          <ac:spMkLst>
            <pc:docMk/>
            <pc:sldMk cId="1750727991" sldId="258"/>
            <ac:spMk id="8" creationId="{566AA056-612A-BA07-05E3-264D2FEC4E6E}"/>
          </ac:spMkLst>
        </pc:spChg>
        <pc:spChg chg="add del mod">
          <ac:chgData name="Павел Самойлов" userId="5afa25a4232a5af0" providerId="LiveId" clId="{D152A319-19CD-4F23-A5F0-B4CB2185B03D}" dt="2023-04-09T10:52:53.564" v="4061" actId="478"/>
          <ac:spMkLst>
            <pc:docMk/>
            <pc:sldMk cId="1750727991" sldId="258"/>
            <ac:spMk id="13" creationId="{27C37D03-761C-2196-B382-F1A9D737D018}"/>
          </ac:spMkLst>
        </pc:spChg>
        <pc:spChg chg="add del">
          <ac:chgData name="Павел Самойлов" userId="5afa25a4232a5af0" providerId="LiveId" clId="{D152A319-19CD-4F23-A5F0-B4CB2185B03D}" dt="2023-04-09T10:53:35.732" v="4082" actId="22"/>
          <ac:spMkLst>
            <pc:docMk/>
            <pc:sldMk cId="1750727991" sldId="258"/>
            <ac:spMk id="15" creationId="{17B217E3-4061-B2BF-08A2-439DAA3754E9}"/>
          </ac:spMkLst>
        </pc:spChg>
        <pc:spChg chg="add del mod ord">
          <ac:chgData name="Павел Самойлов" userId="5afa25a4232a5af0" providerId="LiveId" clId="{D152A319-19CD-4F23-A5F0-B4CB2185B03D}" dt="2023-04-09T11:18:31.462" v="4882" actId="26606"/>
          <ac:spMkLst>
            <pc:docMk/>
            <pc:sldMk cId="1750727991" sldId="258"/>
            <ac:spMk id="16" creationId="{99366CDE-1179-974C-D0DB-967AECF131D1}"/>
          </ac:spMkLst>
        </pc:s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29" creationId="{62C6D782-6B6F-4B4E-B92B-C8F13A0FED52}"/>
          </ac:grpSpMkLst>
        </pc:gr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33" creationId="{6E532192-EB0D-43D0-8ACF-ABEBADC617E7}"/>
          </ac:grpSpMkLst>
        </pc:grpChg>
        <pc:graphicFrameChg chg="add del">
          <ac:chgData name="Павел Самойлов" userId="5afa25a4232a5af0" providerId="LiveId" clId="{D152A319-19CD-4F23-A5F0-B4CB2185B03D}" dt="2023-04-09T11:18:31.462" v="4882" actId="26606"/>
          <ac:graphicFrameMkLst>
            <pc:docMk/>
            <pc:sldMk cId="1750727991" sldId="258"/>
            <ac:graphicFrameMk id="95" creationId="{5223AEB9-F3E2-A085-D490-2D4BDA8F5DC1}"/>
          </ac:graphicFrameMkLst>
        </pc:graphicFrameChg>
        <pc:picChg chg="add del mod">
          <ac:chgData name="Павел Самойлов" userId="5afa25a4232a5af0" providerId="LiveId" clId="{D152A319-19CD-4F23-A5F0-B4CB2185B03D}" dt="2023-04-09T10:52:50.439" v="4060" actId="21"/>
          <ac:picMkLst>
            <pc:docMk/>
            <pc:sldMk cId="1750727991" sldId="258"/>
            <ac:picMk id="5" creationId="{2808F7C0-841A-0953-600D-9482E04B9D8A}"/>
          </ac:picMkLst>
        </pc:picChg>
        <pc:picChg chg="add del mod">
          <ac:chgData name="Павел Самойлов" userId="5afa25a4232a5af0" providerId="LiveId" clId="{D152A319-19CD-4F23-A5F0-B4CB2185B03D}" dt="2023-04-09T07:22:56.176" v="274" actId="478"/>
          <ac:picMkLst>
            <pc:docMk/>
            <pc:sldMk cId="1750727991" sldId="258"/>
            <ac:picMk id="6" creationId="{D3E931E3-1460-5A2F-523B-C834BAF7BD65}"/>
          </ac:picMkLst>
        </pc:picChg>
        <pc:picChg chg="del mod">
          <ac:chgData name="Павел Самойлов" userId="5afa25a4232a5af0" providerId="LiveId" clId="{D152A319-19CD-4F23-A5F0-B4CB2185B03D}" dt="2023-04-09T07:16:14.991" v="166" actId="21"/>
          <ac:picMkLst>
            <pc:docMk/>
            <pc:sldMk cId="1750727991" sldId="258"/>
            <ac:picMk id="11" creationId="{00000000-0000-0000-0000-000000000000}"/>
          </ac:picMkLst>
        </pc:picChg>
        <pc:picChg chg="del mod">
          <ac:chgData name="Павел Самойлов" userId="5afa25a4232a5af0" providerId="LiveId" clId="{D152A319-19CD-4F23-A5F0-B4CB2185B03D}" dt="2023-04-01T12:09:37.558" v="1" actId="478"/>
          <ac:picMkLst>
            <pc:docMk/>
            <pc:sldMk cId="1750727991" sldId="258"/>
            <ac:picMk id="13" creationId="{00000000-0000-0000-0000-000000000000}"/>
          </ac:picMkLst>
        </pc:picChg>
        <pc:picChg chg="add mod">
          <ac:chgData name="Павел Самойлов" userId="5afa25a4232a5af0" providerId="LiveId" clId="{D152A319-19CD-4F23-A5F0-B4CB2185B03D}" dt="2023-04-09T11:16:11.849" v="4792" actId="27614"/>
          <ac:picMkLst>
            <pc:docMk/>
            <pc:sldMk cId="1750727991" sldId="258"/>
            <ac:picMk id="18" creationId="{9DB8293F-92F1-7AB7-CB2E-45DB5E5B92F8}"/>
          </ac:picMkLst>
        </pc:picChg>
        <pc:picChg chg="add mod">
          <ac:chgData name="Павел Самойлов" userId="5afa25a4232a5af0" providerId="LiveId" clId="{D152A319-19CD-4F23-A5F0-B4CB2185B03D}" dt="2023-04-09T11:16:12.257" v="4794" actId="27614"/>
          <ac:picMkLst>
            <pc:docMk/>
            <pc:sldMk cId="1750727991" sldId="258"/>
            <ac:picMk id="20" creationId="{CB6CEE46-43C5-3B0B-4A2E-AB89DA753E6A}"/>
          </ac:picMkLst>
        </pc:picChg>
        <pc:picChg chg="add del mod">
          <ac:chgData name="Павел Самойлов" userId="5afa25a4232a5af0" providerId="LiveId" clId="{D152A319-19CD-4F23-A5F0-B4CB2185B03D}" dt="2023-04-09T11:15:31.196" v="4789" actId="478"/>
          <ac:picMkLst>
            <pc:docMk/>
            <pc:sldMk cId="1750727991" sldId="258"/>
            <ac:picMk id="22" creationId="{4A1EEE46-6A46-8043-C65B-271EBD003163}"/>
          </ac:picMkLst>
        </pc:picChg>
        <pc:picChg chg="add mod">
          <ac:chgData name="Павел Самойлов" userId="5afa25a4232a5af0" providerId="LiveId" clId="{D152A319-19CD-4F23-A5F0-B4CB2185B03D}" dt="2023-04-09T11:16:12.069" v="4793" actId="27614"/>
          <ac:picMkLst>
            <pc:docMk/>
            <pc:sldMk cId="1750727991" sldId="258"/>
            <ac:picMk id="24" creationId="{D330362E-9B66-4171-45DC-B9920CF0388D}"/>
          </ac:picMkLst>
        </pc:picChg>
        <pc:cxnChg chg="add del mod">
          <ac:chgData name="Павел Самойлов" userId="5afa25a4232a5af0" providerId="LiveId" clId="{D152A319-19CD-4F23-A5F0-B4CB2185B03D}" dt="2023-04-09T09:39:04.382" v="2934" actId="478"/>
          <ac:cxnSpMkLst>
            <pc:docMk/>
            <pc:sldMk cId="1750727991" sldId="258"/>
            <ac:cxnSpMk id="10" creationId="{F3FB360F-17BB-3722-4D03-9A91557713A4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89" creationId="{3CFEBF73-2875-4126-A90D-ABB6BBFEADE8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1" creationId="{0F167419-5C1C-40BD-B9C4-75CFC65088FD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3" creationId="{AFCD9A95-E405-4952-A0CF-6EAF80F97063}"/>
          </ac:cxnSpMkLst>
        </pc:cxnChg>
      </pc:sldChg>
      <pc:sldChg chg="addSp delSp modSp mod ord setBg">
        <pc:chgData name="Павел Самойлов" userId="5afa25a4232a5af0" providerId="LiveId" clId="{D152A319-19CD-4F23-A5F0-B4CB2185B03D}" dt="2023-04-09T11:40:44.820" v="5531" actId="115"/>
        <pc:sldMkLst>
          <pc:docMk/>
          <pc:sldMk cId="1216888599" sldId="259"/>
        </pc:sldMkLst>
        <pc:spChg chg="mod">
          <ac:chgData name="Павел Самойлов" userId="5afa25a4232a5af0" providerId="LiveId" clId="{D152A319-19CD-4F23-A5F0-B4CB2185B03D}" dt="2023-04-09T11:40:44.820" v="5531" actId="115"/>
          <ac:spMkLst>
            <pc:docMk/>
            <pc:sldMk cId="1216888599" sldId="259"/>
            <ac:spMk id="2" creationId="{00000000-0000-0000-0000-000000000000}"/>
          </ac:spMkLst>
        </pc:spChg>
        <pc:spChg chg="add del">
          <ac:chgData name="Павел Самойлов" userId="5afa25a4232a5af0" providerId="LiveId" clId="{D152A319-19CD-4F23-A5F0-B4CB2185B03D}" dt="2023-04-09T07:16:42.317" v="171" actId="26606"/>
          <ac:spMkLst>
            <pc:docMk/>
            <pc:sldMk cId="1216888599" sldId="259"/>
            <ac:spMk id="9" creationId="{1297C9A6-FE71-22C7-2E74-BE5D74712116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14" creationId="{10C239E5-48CB-4DB3-A778-3A01C488E965}"/>
          </ac:spMkLst>
        </pc:spChg>
        <pc:spChg chg="add del">
          <ac:chgData name="Павел Самойлов" userId="5afa25a4232a5af0" providerId="LiveId" clId="{D152A319-19CD-4F23-A5F0-B4CB2185B03D}" dt="2023-04-09T07:16:50.453" v="174" actId="26606"/>
          <ac:spMkLst>
            <pc:docMk/>
            <pc:sldMk cId="1216888599" sldId="259"/>
            <ac:spMk id="82" creationId="{E4C540A9-F6D3-87C4-AB40-FCEA927DB288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6" creationId="{3980D26E-23EC-408B-A278-5812930306F6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7" creationId="{1C4DE75E-6CB9-AB39-5B4A-A11B19A172EA}"/>
          </ac:spMkLst>
        </pc:spChg>
        <pc:spChg chg="add mod ord">
          <ac:chgData name="Павел Самойлов" userId="5afa25a4232a5af0" providerId="LiveId" clId="{D152A319-19CD-4F23-A5F0-B4CB2185B03D}" dt="2023-04-09T08:54:35.383" v="1485" actId="120"/>
          <ac:spMkLst>
            <pc:docMk/>
            <pc:sldMk cId="1216888599" sldId="259"/>
            <ac:spMk id="89" creationId="{463A78A2-EE29-072E-CC5F-35477641D357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0" creationId="{5742C426-FCE7-4673-BC1D-7E7D3A5FD099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1" creationId="{8D450192-3830-4F04-A1C0-F684D80AB9AE}"/>
          </ac:spMkLst>
        </pc:s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2" creationId="{62C6D782-6B6F-4B4E-B92B-C8F13A0FED52}"/>
          </ac:grpSpMkLst>
        </pc:gr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6" creationId="{6E532192-EB0D-43D0-8ACF-ABEBADC617E7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78" creationId="{BE141425-47F1-446C-A669-DD4B6335868B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80" creationId="{A044CC69-5FA0-4079-ACF6-E0B2224C8E82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4" creationId="{710577EC-7EE2-46B1-8DD2-8A9106DDFD05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8" creationId="{91296F37-D1F8-424C-A677-B849EA444CCE}"/>
          </ac:grpSpMkLst>
        </pc:grpChg>
        <pc:picChg chg="add mod ord">
          <ac:chgData name="Павел Самойлов" userId="5afa25a4232a5af0" providerId="LiveId" clId="{D152A319-19CD-4F23-A5F0-B4CB2185B03D}" dt="2023-04-09T07:25:11.550" v="294" actId="1076"/>
          <ac:picMkLst>
            <pc:docMk/>
            <pc:sldMk cId="1216888599" sldId="259"/>
            <ac:picMk id="3" creationId="{1A439E1D-AA77-D9ED-74B8-8FD96755C896}"/>
          </ac:picMkLst>
        </pc:picChg>
        <pc:picChg chg="add mod">
          <ac:chgData name="Павел Самойлов" userId="5afa25a4232a5af0" providerId="LiveId" clId="{D152A319-19CD-4F23-A5F0-B4CB2185B03D}" dt="2023-04-09T07:25:14.883" v="295" actId="1076"/>
          <ac:picMkLst>
            <pc:docMk/>
            <pc:sldMk cId="1216888599" sldId="259"/>
            <ac:picMk id="4" creationId="{00000000-0000-0000-0000-000000000000}"/>
          </ac:picMkLst>
        </pc:picChg>
        <pc:picChg chg="add del">
          <ac:chgData name="Павел Самойлов" userId="5afa25a4232a5af0" providerId="LiveId" clId="{D152A319-19CD-4F23-A5F0-B4CB2185B03D}" dt="2023-04-09T07:16:42.317" v="171" actId="26606"/>
          <ac:picMkLst>
            <pc:docMk/>
            <pc:sldMk cId="1216888599" sldId="259"/>
            <ac:picMk id="4" creationId="{00000000-0000-0000-0000-000000000000}"/>
          </ac:picMkLst>
        </pc:picChg>
        <pc:picChg chg="add del">
          <ac:chgData name="Павел Самойлов" userId="5afa25a4232a5af0" providerId="LiveId" clId="{D152A319-19CD-4F23-A5F0-B4CB2185B03D}" dt="2023-04-09T07:16:50.453" v="174" actId="26606"/>
          <ac:picMkLst>
            <pc:docMk/>
            <pc:sldMk cId="1216888599" sldId="259"/>
            <ac:picMk id="4" creationId="{00000000-0000-0000-0000-000000000000}"/>
          </ac:picMkLst>
        </pc:picChg>
        <pc:picChg chg="add del">
          <ac:chgData name="Павел Самойлов" userId="5afa25a4232a5af0" providerId="LiveId" clId="{D152A319-19CD-4F23-A5F0-B4CB2185B03D}" dt="2023-04-09T07:16:53.679" v="177" actId="26606"/>
          <ac:picMkLst>
            <pc:docMk/>
            <pc:sldMk cId="1216888599" sldId="259"/>
            <ac:picMk id="4" creationId="{00000000-0000-0000-0000-000000000000}"/>
          </ac:picMkLst>
        </pc:picChg>
        <pc:picChg chg="add mod ord">
          <ac:chgData name="Павел Самойлов" userId="5afa25a4232a5af0" providerId="LiveId" clId="{D152A319-19CD-4F23-A5F0-B4CB2185B03D}" dt="2023-04-09T07:25:09.181" v="293" actId="1076"/>
          <ac:picMkLst>
            <pc:docMk/>
            <pc:sldMk cId="1216888599" sldId="259"/>
            <ac:picMk id="5" creationId="{92F083B4-4767-4893-759F-2C7B454C3BFE}"/>
          </ac:picMkLst>
        </pc:picChg>
        <pc:picChg chg="add del mod ord">
          <ac:chgData name="Павел Самойлов" userId="5afa25a4232a5af0" providerId="LiveId" clId="{D152A319-19CD-4F23-A5F0-B4CB2185B03D}" dt="2023-04-09T07:32:31.079" v="469" actId="21"/>
          <ac:picMkLst>
            <pc:docMk/>
            <pc:sldMk cId="1216888599" sldId="259"/>
            <ac:picMk id="6" creationId="{EABFFAC5-9610-E03D-8C00-8FC0BB5E3416}"/>
          </ac:picMkLst>
        </pc:picChg>
        <pc:picChg chg="add del mod">
          <ac:chgData name="Павел Самойлов" userId="5afa25a4232a5af0" providerId="LiveId" clId="{D152A319-19CD-4F23-A5F0-B4CB2185B03D}" dt="2023-04-09T07:27:12.413" v="315"/>
          <ac:picMkLst>
            <pc:docMk/>
            <pc:sldMk cId="1216888599" sldId="259"/>
            <ac:picMk id="7" creationId="{EEC89F6B-AC22-76D5-A6BD-3310E0770536}"/>
          </ac:picMkLst>
        </pc:picChg>
        <pc:picChg chg="add del mod">
          <ac:chgData name="Павел Самойлов" userId="5afa25a4232a5af0" providerId="LiveId" clId="{D152A319-19CD-4F23-A5F0-B4CB2185B03D}" dt="2023-04-09T07:28:18.358" v="327" actId="478"/>
          <ac:picMkLst>
            <pc:docMk/>
            <pc:sldMk cId="1216888599" sldId="259"/>
            <ac:picMk id="8" creationId="{FA0EE247-8928-02C8-F2B1-2AF90D9C33AB}"/>
          </ac:picMkLst>
        </pc:picChg>
        <pc:picChg chg="add del mod replId">
          <ac:chgData name="Павел Самойлов" userId="5afa25a4232a5af0" providerId="LiveId" clId="{D152A319-19CD-4F23-A5F0-B4CB2185B03D}" dt="2023-04-09T07:16:53.711" v="179" actId="26606"/>
          <ac:picMkLst>
            <pc:docMk/>
            <pc:sldMk cId="1216888599" sldId="259"/>
            <ac:picMk id="92" creationId="{00000000-0000-0000-0000-000000000000}"/>
          </ac:picMkLst>
        </pc:pic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2" creationId="{3CFEBF73-2875-4126-A90D-ABB6BBFEADE8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4" creationId="{0F167419-5C1C-40BD-B9C4-75CFC65088FD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6" creationId="{AFCD9A95-E405-4952-A0CF-6EAF80F97063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1" creationId="{D9DEBE99-FE38-4433-85FE-1012E0588304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3" creationId="{0ED84A1E-BC4C-4D60-8A01-CAC6AA1EFB89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4" creationId="{F572885A-3F48-463E-82AF-D40C46EE7A1E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4" creationId="{6EA4E113-0C46-4C0E-8C56-E422CD6B6DBF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6" creationId="{BCB99885-A074-4CE1-B132-1863A58BE337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8" creationId="{1385F952-01EE-477B-9807-F2C73CCB4832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60" creationId="{E1F3B98F-2816-43A1-9B63-04EDBA5231A7}"/>
          </ac:cxnSpMkLst>
        </pc:cxnChg>
      </pc:sldChg>
      <pc:sldChg chg="del">
        <pc:chgData name="Павел Самойлов" userId="5afa25a4232a5af0" providerId="LiveId" clId="{D152A319-19CD-4F23-A5F0-B4CB2185B03D}" dt="2023-04-02T07:05:53.383" v="39" actId="47"/>
        <pc:sldMkLst>
          <pc:docMk/>
          <pc:sldMk cId="1276332536" sldId="260"/>
        </pc:sldMkLst>
      </pc:sldChg>
      <pc:sldChg chg="addSp delSp modSp add del mod setBg setClrOvrMap delDesignElem">
        <pc:chgData name="Павел Самойлов" userId="5afa25a4232a5af0" providerId="LiveId" clId="{D152A319-19CD-4F23-A5F0-B4CB2185B03D}" dt="2023-04-09T08:36:23.028" v="1129" actId="2696"/>
        <pc:sldMkLst>
          <pc:docMk/>
          <pc:sldMk cId="2642026540" sldId="260"/>
        </pc:sldMkLst>
        <pc:spChg chg="mo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8:08:24.758" v="523" actId="22"/>
          <ac:spMkLst>
            <pc:docMk/>
            <pc:sldMk cId="2642026540" sldId="260"/>
            <ac:spMk id="4" creationId="{DC7B04F2-2151-C0E8-C176-D1A200777E4E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9" creationId="{8C77B6B1-E6F7-3BEF-1701-7FEABA3BA2A8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12" creationId="{3CBA50DB-DBC7-4B6E-B3C1-8FF1EA519791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57" creationId="{A1351C6B-7343-451F-AB4A-1CE294A4E927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59" creationId="{046B922C-5BA7-4973-B12F-71A509E4BF13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2" creationId="{F2B1468C-8227-4785-8776-7BDBDDF08F85}"/>
          </ac:spMkLst>
        </pc:spChg>
        <pc:spChg chg="add mod or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3" creationId="{59090255-4E91-A718-6D50-00439BA47001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68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113" creationId="{66D4F5BA-1D71-49B2-8A7F-6B4EB94D7265}"/>
          </ac:spMkLst>
        </pc:spChg>
        <pc:grpChg chg="add del">
          <ac:chgData name="Павел Самойлов" userId="5afa25a4232a5af0" providerId="LiveId" clId="{D152A319-19CD-4F23-A5F0-B4CB2185B03D}" dt="2023-04-09T08:08:38.914" v="525" actId="26606"/>
          <ac:grpSpMkLst>
            <pc:docMk/>
            <pc:sldMk cId="2642026540" sldId="260"/>
            <ac:grpSpMk id="14" creationId="{1DED8FB6-AF8D-4D98-913D-E6486FEC1021}"/>
          </ac:grpSpMkLst>
        </pc:grpChg>
        <pc:grpChg chg="add del">
          <ac:chgData name="Павел Самойлов" userId="5afa25a4232a5af0" providerId="LiveId" clId="{D152A319-19CD-4F23-A5F0-B4CB2185B03D}" dt="2023-04-09T08:21:06.316" v="599" actId="26606"/>
          <ac:grpSpMkLst>
            <pc:docMk/>
            <pc:sldMk cId="2642026540" sldId="260"/>
            <ac:grpSpMk id="60" creationId="{96D34D8D-9EE9-4659-8C22-7551A95F96FA}"/>
          </ac:grpSpMkLst>
        </pc:grpChg>
        <pc:grpChg chg="add del">
          <ac:chgData name="Павел Самойлов" userId="5afa25a4232a5af0" providerId="LiveId" clId="{D152A319-19CD-4F23-A5F0-B4CB2185B03D}" dt="2023-04-09T08:29:15.577" v="697"/>
          <ac:grpSpMkLst>
            <pc:docMk/>
            <pc:sldMk cId="2642026540" sldId="260"/>
            <ac:grpSpMk id="70" creationId="{A0F1F7ED-DA39-478F-85DA-317DE08941E8}"/>
          </ac:grpSpMkLst>
        </pc:grpChg>
        <pc:picChg chg="add del mod ord">
          <ac:chgData name="Павел Самойлов" userId="5afa25a4232a5af0" providerId="LiveId" clId="{D152A319-19CD-4F23-A5F0-B4CB2185B03D}" dt="2023-04-09T08:20:54.468" v="592" actId="478"/>
          <ac:picMkLst>
            <pc:docMk/>
            <pc:sldMk cId="2642026540" sldId="260"/>
            <ac:picMk id="5" creationId="{D346E854-89E8-BAA1-9A34-7E0BCE439861}"/>
          </ac:picMkLst>
        </pc:picChg>
        <pc:picChg chg="add del mod">
          <ac:chgData name="Павел Самойлов" userId="5afa25a4232a5af0" providerId="LiveId" clId="{D152A319-19CD-4F23-A5F0-B4CB2185B03D}" dt="2023-04-09T08:36:11.460" v="1127" actId="21"/>
          <ac:picMkLst>
            <pc:docMk/>
            <pc:sldMk cId="2642026540" sldId="260"/>
            <ac:picMk id="7" creationId="{6907B218-EE94-C5BD-DC04-BE14551959B1}"/>
          </ac:picMkLst>
        </pc:picChg>
        <pc:picChg chg="add del">
          <ac:chgData name="Павел Самойлов" userId="5afa25a4232a5af0" providerId="LiveId" clId="{D152A319-19CD-4F23-A5F0-B4CB2185B03D}" dt="2023-04-09T08:08:38.914" v="525" actId="26606"/>
          <ac:picMkLst>
            <pc:docMk/>
            <pc:sldMk cId="2642026540" sldId="260"/>
            <ac:picMk id="55" creationId="{5B3DE270-418F-47A7-B311-C4D876041DC6}"/>
          </ac:picMkLst>
        </pc:picChg>
        <pc:picChg chg="add del">
          <ac:chgData name="Павел Самойлов" userId="5afa25a4232a5af0" providerId="LiveId" clId="{D152A319-19CD-4F23-A5F0-B4CB2185B03D}" dt="2023-04-09T08:21:06.316" v="599" actId="26606"/>
          <ac:picMkLst>
            <pc:docMk/>
            <pc:sldMk cId="2642026540" sldId="260"/>
            <ac:picMk id="61" creationId="{2FB01CCF-839B-4126-9BF9-132C64D8A1AA}"/>
          </ac:picMkLst>
        </pc:picChg>
        <pc:picChg chg="add del">
          <ac:chgData name="Павел Самойлов" userId="5afa25a4232a5af0" providerId="LiveId" clId="{D152A319-19CD-4F23-A5F0-B4CB2185B03D}" dt="2023-04-09T08:29:15.577" v="697"/>
          <ac:picMkLst>
            <pc:docMk/>
            <pc:sldMk cId="2642026540" sldId="260"/>
            <ac:picMk id="111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3:53.983" v="128" actId="47"/>
        <pc:sldMkLst>
          <pc:docMk/>
          <pc:sldMk cId="3345765170" sldId="261"/>
        </pc:sldMkLst>
      </pc:sldChg>
      <pc:sldChg chg="addSp delSp modSp add mod ord setBg setClrOvrMap">
        <pc:chgData name="Павел Самойлов" userId="5afa25a4232a5af0" providerId="LiveId" clId="{D152A319-19CD-4F23-A5F0-B4CB2185B03D}" dt="2023-04-09T11:41:11.079" v="5535" actId="115"/>
        <pc:sldMkLst>
          <pc:docMk/>
          <pc:sldMk cId="3873467440" sldId="261"/>
        </pc:sldMkLst>
        <pc:spChg chg="mod">
          <ac:chgData name="Павел Самойлов" userId="5afa25a4232a5af0" providerId="LiveId" clId="{D152A319-19CD-4F23-A5F0-B4CB2185B03D}" dt="2023-04-09T11:41:11.079" v="5535" actId="115"/>
          <ac:spMkLst>
            <pc:docMk/>
            <pc:sldMk cId="3873467440" sldId="261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9:12:07.684" v="1999" actId="22"/>
          <ac:spMkLst>
            <pc:docMk/>
            <pc:sldMk cId="3873467440" sldId="261"/>
            <ac:spMk id="6" creationId="{EDD88170-2A5C-85FE-F0DE-3A94E25D8BC8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6" creationId="{9775AF3B-5284-4B97-9BB7-55C6FB3699C2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9" creationId="{66D4F5BA-1D71-49B2-8A7F-6B4EB94D7265}"/>
          </ac:spMkLst>
        </pc:spChg>
        <pc:spChg chg="mod ord">
          <ac:chgData name="Павел Самойлов" userId="5afa25a4232a5af0" providerId="LiveId" clId="{D152A319-19CD-4F23-A5F0-B4CB2185B03D}" dt="2023-04-09T10:09:01.200" v="3197" actId="20577"/>
          <ac:spMkLst>
            <pc:docMk/>
            <pc:sldMk cId="3873467440" sldId="261"/>
            <ac:spMk id="63" creationId="{29FB001F-B64F-8FC8-4566-0CB508BD1BFA}"/>
          </ac:spMkLst>
        </pc:spChg>
        <pc:grpChg chg="del">
          <ac:chgData name="Павел Самойлов" userId="5afa25a4232a5af0" providerId="LiveId" clId="{D152A319-19CD-4F23-A5F0-B4CB2185B03D}" dt="2023-04-09T08:00:56.043" v="487" actId="26606"/>
          <ac:grpSpMkLst>
            <pc:docMk/>
            <pc:sldMk cId="3873467440" sldId="261"/>
            <ac:grpSpMk id="58" creationId="{A0F1F7ED-DA39-478F-85DA-317DE08941E8}"/>
          </ac:grpSpMkLst>
        </pc:grpChg>
        <pc:picChg chg="add mod">
          <ac:chgData name="Павел Самойлов" userId="5afa25a4232a5af0" providerId="LiveId" clId="{D152A319-19CD-4F23-A5F0-B4CB2185B03D}" dt="2023-04-09T10:07:47.630" v="3133" actId="26606"/>
          <ac:picMkLst>
            <pc:docMk/>
            <pc:sldMk cId="3873467440" sldId="261"/>
            <ac:picMk id="3" creationId="{23EA9475-ED59-4524-A201-E2553BE9348C}"/>
          </ac:picMkLst>
        </pc:picChg>
        <pc:picChg chg="add mod">
          <ac:chgData name="Павел Самойлов" userId="5afa25a4232a5af0" providerId="LiveId" clId="{D152A319-19CD-4F23-A5F0-B4CB2185B03D}" dt="2023-04-09T10:08:03.307" v="3135" actId="27614"/>
          <ac:picMkLst>
            <pc:docMk/>
            <pc:sldMk cId="3873467440" sldId="261"/>
            <ac:picMk id="4" creationId="{FEFC0152-D3D2-6A36-0669-AC5C17E66C5A}"/>
          </ac:picMkLst>
        </pc:picChg>
        <pc:picChg chg="del mod">
          <ac:chgData name="Павел Самойлов" userId="5afa25a4232a5af0" providerId="LiveId" clId="{D152A319-19CD-4F23-A5F0-B4CB2185B03D}" dt="2023-04-09T09:15:02.588" v="2287" actId="478"/>
          <ac:picMkLst>
            <pc:docMk/>
            <pc:sldMk cId="3873467440" sldId="261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10:08:03.807" v="3138" actId="962"/>
          <ac:picMkLst>
            <pc:docMk/>
            <pc:sldMk cId="3873467440" sldId="261"/>
            <ac:picMk id="8" creationId="{D52D14D6-1243-4FD8-985D-A72B46EE9803}"/>
          </ac:picMkLst>
        </pc:picChg>
        <pc:picChg chg="del">
          <ac:chgData name="Павел Самойлов" userId="5afa25a4232a5af0" providerId="LiveId" clId="{D152A319-19CD-4F23-A5F0-B4CB2185B03D}" dt="2023-04-09T08:00:56.043" v="487" actId="26606"/>
          <ac:picMkLst>
            <pc:docMk/>
            <pc:sldMk cId="3873467440" sldId="261"/>
            <ac:picMk id="57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4:17.682" v="130" actId="47"/>
        <pc:sldMkLst>
          <pc:docMk/>
          <pc:sldMk cId="1516348439" sldId="262"/>
        </pc:sldMkLst>
      </pc:sldChg>
      <pc:sldChg chg="addSp delSp modSp add mod setBg">
        <pc:chgData name="Павел Самойлов" userId="5afa25a4232a5af0" providerId="LiveId" clId="{D152A319-19CD-4F23-A5F0-B4CB2185B03D}" dt="2023-04-09T11:39:44.044" v="5529"/>
        <pc:sldMkLst>
          <pc:docMk/>
          <pc:sldMk cId="3061502125" sldId="262"/>
        </pc:sldMkLst>
        <pc:spChg chg="add del mod ord">
          <ac:chgData name="Павел Самойлов" userId="5afa25a4232a5af0" providerId="LiveId" clId="{D152A319-19CD-4F23-A5F0-B4CB2185B03D}" dt="2023-04-09T11:39:26.975" v="5528" actId="790"/>
          <ac:spMkLst>
            <pc:docMk/>
            <pc:sldMk cId="3061502125" sldId="262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7:58:59.033" v="484"/>
          <ac:spMkLst>
            <pc:docMk/>
            <pc:sldMk cId="3061502125" sldId="262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10:32:43.047" v="3871"/>
          <ac:spMkLst>
            <pc:docMk/>
            <pc:sldMk cId="3061502125" sldId="262"/>
            <ac:spMk id="7" creationId="{17ECF5D1-8E07-37F2-C206-142E4C65B8B3}"/>
          </ac:spMkLst>
        </pc:spChg>
        <pc:spChg chg="add del">
          <ac:chgData name="Павел Самойлов" userId="5afa25a4232a5af0" providerId="LiveId" clId="{D152A319-19CD-4F23-A5F0-B4CB2185B03D}" dt="2023-04-09T10:31:22.603" v="3861" actId="478"/>
          <ac:spMkLst>
            <pc:docMk/>
            <pc:sldMk cId="3061502125" sldId="262"/>
            <ac:spMk id="10" creationId="{A033E3A1-C596-9216-2627-38BFB33CFA81}"/>
          </ac:spMkLst>
        </pc:spChg>
        <pc:spChg chg="add del mod">
          <ac:chgData name="Павел Самойлов" userId="5afa25a4232a5af0" providerId="LiveId" clId="{D152A319-19CD-4F23-A5F0-B4CB2185B03D}" dt="2023-04-09T11:36:05.622" v="5483" actId="478"/>
          <ac:spMkLst>
            <pc:docMk/>
            <pc:sldMk cId="3061502125" sldId="262"/>
            <ac:spMk id="12" creationId="{0607839A-100A-D86A-FFEF-AD35BEAFE282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6" creationId="{4683B8BC-85C4-41F2-9CD3-B074823B6BBD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8" creationId="{81B1BC20-CC70-4C30-B9BE-C23E121CA60E}"/>
          </ac:spMkLst>
        </pc:spChg>
        <pc:grpChg chg="add del">
          <ac:chgData name="Павел Самойлов" userId="5afa25a4232a5af0" providerId="LiveId" clId="{D152A319-19CD-4F23-A5F0-B4CB2185B03D}" dt="2023-04-09T11:28:16.398" v="5273" actId="26606"/>
          <ac:grpSpMkLst>
            <pc:docMk/>
            <pc:sldMk cId="3061502125" sldId="262"/>
            <ac:grpSpMk id="16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7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3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7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2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3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5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16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2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45.359" v="5428" actId="26606"/>
          <ac:grpSpMkLst>
            <pc:docMk/>
            <pc:sldMk cId="3061502125" sldId="262"/>
            <ac:grpSpMk id="251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4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5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0" creationId="{B6B0FEEE-81F6-4CFD-9F19-7422C2BBB738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5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82" creationId="{176E1971-1C4C-46C8-A821-6376642801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3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4" creationId="{6C68F39D-867D-4AFF-94C4-C3829AD5C5B5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5" creationId="{4466CCD0-FEF9-460D-9FB6-11613A492B66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1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3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7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9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2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76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80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5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6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8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09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7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9" creationId="{D5E95061-A9DC-4C67-BCAF-F560690997E8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50" creationId="{B6B0FEEE-81F6-4CFD-9F19-7422C2BBB738}"/>
          </ac:grpSpMkLst>
        </pc:grpChg>
        <pc:picChg chg="add del mod">
          <ac:chgData name="Павел Самойлов" userId="5afa25a4232a5af0" providerId="LiveId" clId="{D152A319-19CD-4F23-A5F0-B4CB2185B03D}" dt="2023-04-09T10:31:19.447" v="3860" actId="478"/>
          <ac:picMkLst>
            <pc:docMk/>
            <pc:sldMk cId="3061502125" sldId="262"/>
            <ac:picMk id="3" creationId="{14A42500-1793-4D7F-089F-FDACF5B8E2B6}"/>
          </ac:picMkLst>
        </pc:picChg>
        <pc:picChg chg="add del mod">
          <ac:chgData name="Павел Самойлов" userId="5afa25a4232a5af0" providerId="LiveId" clId="{D152A319-19CD-4F23-A5F0-B4CB2185B03D}" dt="2023-04-09T10:31:18.556" v="3859" actId="478"/>
          <ac:picMkLst>
            <pc:docMk/>
            <pc:sldMk cId="3061502125" sldId="262"/>
            <ac:picMk id="6" creationId="{797FA069-06EE-9150-077B-790103E6FF8A}"/>
          </ac:picMkLst>
        </pc:picChg>
        <pc:picChg chg="add mod ord">
          <ac:chgData name="Павел Самойлов" userId="5afa25a4232a5af0" providerId="LiveId" clId="{D152A319-19CD-4F23-A5F0-B4CB2185B03D}" dt="2023-04-09T11:38:55.833" v="5527" actId="1076"/>
          <ac:picMkLst>
            <pc:docMk/>
            <pc:sldMk cId="3061502125" sldId="262"/>
            <ac:picMk id="9" creationId="{D377C65B-DFC2-216C-3879-AE7C56AE0269}"/>
          </ac:picMkLst>
        </pc:picChg>
        <pc:picChg chg="add del">
          <ac:chgData name="Павел Самойлов" userId="5afa25a4232a5af0" providerId="LiveId" clId="{D152A319-19CD-4F23-A5F0-B4CB2185B03D}" dt="2023-04-09T11:28:16.398" v="5273" actId="26606"/>
          <ac:picMkLst>
            <pc:docMk/>
            <pc:sldMk cId="3061502125" sldId="262"/>
            <ac:picMk id="14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2:50.975" v="5445" actId="26606"/>
          <ac:picMkLst>
            <pc:docMk/>
            <pc:sldMk cId="3061502125" sldId="262"/>
            <ac:picMk id="7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20.816" v="5439" actId="26606"/>
          <ac:picMkLst>
            <pc:docMk/>
            <pc:sldMk cId="3061502125" sldId="262"/>
            <ac:picMk id="16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39.396" v="5426" actId="26606"/>
          <ac:picMkLst>
            <pc:docMk/>
            <pc:sldMk cId="3061502125" sldId="262"/>
            <ac:picMk id="16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45.359" v="5428" actId="26606"/>
          <ac:picMkLst>
            <pc:docMk/>
            <pc:sldMk cId="3061502125" sldId="262"/>
            <ac:picMk id="250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1:57.591" v="5434" actId="26606"/>
          <ac:picMkLst>
            <pc:docMk/>
            <pc:sldMk cId="3061502125" sldId="262"/>
            <ac:picMk id="253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41.447" v="5442" actId="26606"/>
          <ac:picMkLst>
            <pc:docMk/>
            <pc:sldMk cId="3061502125" sldId="262"/>
            <ac:picMk id="266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50.912" v="5444" actId="26606"/>
          <ac:picMkLst>
            <pc:docMk/>
            <pc:sldMk cId="3061502125" sldId="262"/>
            <ac:picMk id="28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309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2.560" v="5493" actId="26606"/>
          <ac:picMkLst>
            <pc:docMk/>
            <pc:sldMk cId="3061502125" sldId="262"/>
            <ac:picMk id="31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5:41.975" v="5479" actId="26606"/>
          <ac:picMkLst>
            <pc:docMk/>
            <pc:sldMk cId="3061502125" sldId="262"/>
            <ac:picMk id="318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378" creationId="{BED7CCD5-D3A4-4162-9CC4-03DF5AB89D07}"/>
          </ac:picMkLst>
        </pc:picChg>
        <pc:picChg chg="add del">
          <ac:chgData name="Павел Самойлов" userId="5afa25a4232a5af0" providerId="LiveId" clId="{D152A319-19CD-4F23-A5F0-B4CB2185B03D}" dt="2023-04-09T11:36:04.636" v="5481" actId="26606"/>
          <ac:picMkLst>
            <pc:docMk/>
            <pc:sldMk cId="3061502125" sldId="262"/>
            <ac:picMk id="40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435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446" creationId="{50C065C3-0FE3-4452-B765-CB05BBB2A983}"/>
          </ac:picMkLst>
        </pc:picChg>
      </pc:sldChg>
      <pc:sldChg chg="addSp delSp modSp add mod setBg">
        <pc:chgData name="Павел Самойлов" userId="5afa25a4232a5af0" providerId="LiveId" clId="{D152A319-19CD-4F23-A5F0-B4CB2185B03D}" dt="2023-04-09T11:41:48.326" v="5539" actId="313"/>
        <pc:sldMkLst>
          <pc:docMk/>
          <pc:sldMk cId="35606650" sldId="263"/>
        </pc:sldMkLst>
        <pc:spChg chg="mod">
          <ac:chgData name="Павел Самойлов" userId="5afa25a4232a5af0" providerId="LiveId" clId="{D152A319-19CD-4F23-A5F0-B4CB2185B03D}" dt="2023-04-09T11:41:17.812" v="5536" actId="115"/>
          <ac:spMkLst>
            <pc:docMk/>
            <pc:sldMk cId="35606650" sldId="263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41:48.326" v="5539" actId="313"/>
          <ac:spMkLst>
            <pc:docMk/>
            <pc:sldMk cId="35606650" sldId="263"/>
            <ac:spMk id="63" creationId="{29FB001F-B64F-8FC8-4566-0CB508BD1BFA}"/>
          </ac:spMkLst>
        </pc:spChg>
        <pc:picChg chg="del">
          <ac:chgData name="Павел Самойлов" userId="5afa25a4232a5af0" providerId="LiveId" clId="{D152A319-19CD-4F23-A5F0-B4CB2185B03D}" dt="2023-04-09T09:26:03.873" v="2551" actId="478"/>
          <ac:picMkLst>
            <pc:docMk/>
            <pc:sldMk cId="35606650" sldId="263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09:26:05.474" v="2552" actId="478"/>
          <ac:picMkLst>
            <pc:docMk/>
            <pc:sldMk cId="35606650" sldId="263"/>
            <ac:picMk id="4" creationId="{FEFC0152-D3D2-6A36-0669-AC5C17E66C5A}"/>
          </ac:picMkLst>
        </pc:picChg>
        <pc:picChg chg="add mod ord">
          <ac:chgData name="Павел Самойлов" userId="5afa25a4232a5af0" providerId="LiveId" clId="{D152A319-19CD-4F23-A5F0-B4CB2185B03D}" dt="2023-04-09T10:18:10.834" v="3827" actId="1076"/>
          <ac:picMkLst>
            <pc:docMk/>
            <pc:sldMk cId="35606650" sldId="263"/>
            <ac:picMk id="6" creationId="{5DAEE17E-DCCC-4F15-EB02-4160BC2BDF24}"/>
          </ac:picMkLst>
        </pc:picChg>
        <pc:picChg chg="mod">
          <ac:chgData name="Павел Самойлов" userId="5afa25a4232a5af0" providerId="LiveId" clId="{D152A319-19CD-4F23-A5F0-B4CB2185B03D}" dt="2023-04-09T10:18:01.750" v="3825" actId="1076"/>
          <ac:picMkLst>
            <pc:docMk/>
            <pc:sldMk cId="35606650" sldId="263"/>
            <ac:picMk id="7" creationId="{0D4D62DB-0F4F-56BE-965A-B833291DDAB3}"/>
          </ac:picMkLst>
        </pc:picChg>
        <pc:picChg chg="add del mod">
          <ac:chgData name="Павел Самойлов" userId="5afa25a4232a5af0" providerId="LiveId" clId="{D152A319-19CD-4F23-A5F0-B4CB2185B03D}" dt="2023-04-09T10:17:39.875" v="3819" actId="478"/>
          <ac:picMkLst>
            <pc:docMk/>
            <pc:sldMk cId="35606650" sldId="263"/>
            <ac:picMk id="9" creationId="{83EFE657-E8EB-DC6B-B671-9425504B555D}"/>
          </ac:picMkLst>
        </pc:picChg>
        <pc:picChg chg="add mod ord">
          <ac:chgData name="Павел Самойлов" userId="5afa25a4232a5af0" providerId="LiveId" clId="{D152A319-19CD-4F23-A5F0-B4CB2185B03D}" dt="2023-04-09T10:18:14.069" v="3828" actId="1076"/>
          <ac:picMkLst>
            <pc:docMk/>
            <pc:sldMk cId="35606650" sldId="263"/>
            <ac:picMk id="11" creationId="{82CDAD53-3039-09F1-922F-AFC1EFFC4F56}"/>
          </ac:picMkLst>
        </pc:picChg>
      </pc:sldChg>
      <pc:sldChg chg="del">
        <pc:chgData name="Павел Самойлов" userId="5afa25a4232a5af0" providerId="LiveId" clId="{D152A319-19CD-4F23-A5F0-B4CB2185B03D}" dt="2023-04-09T07:14:18.214" v="131" actId="47"/>
        <pc:sldMkLst>
          <pc:docMk/>
          <pc:sldMk cId="4021618951" sldId="263"/>
        </pc:sldMkLst>
      </pc:sldChg>
      <pc:sldChg chg="addSp delSp modSp add mod setBg">
        <pc:chgData name="Павел Самойлов" userId="5afa25a4232a5af0" providerId="LiveId" clId="{D152A319-19CD-4F23-A5F0-B4CB2185B03D}" dt="2023-04-09T11:22:16.897" v="4992" actId="20577"/>
        <pc:sldMkLst>
          <pc:docMk/>
          <pc:sldMk cId="1331055726" sldId="264"/>
        </pc:sldMkLst>
        <pc:spChg chg="mod">
          <ac:chgData name="Павел Самойлов" userId="5afa25a4232a5af0" providerId="LiveId" clId="{D152A319-19CD-4F23-A5F0-B4CB2185B03D}" dt="2023-04-09T11:19:48.397" v="4911" actId="1076"/>
          <ac:spMkLst>
            <pc:docMk/>
            <pc:sldMk cId="1331055726" sldId="264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22:16.897" v="4992" actId="20577"/>
          <ac:spMkLst>
            <pc:docMk/>
            <pc:sldMk cId="1331055726" sldId="264"/>
            <ac:spMk id="63" creationId="{29FB001F-B64F-8FC8-4566-0CB508BD1BFA}"/>
          </ac:spMkLst>
        </pc:spChg>
        <pc:spChg chg="add">
          <ac:chgData name="Павел Самойлов" userId="5afa25a4232a5af0" providerId="LiveId" clId="{D152A319-19CD-4F23-A5F0-B4CB2185B03D}" dt="2023-04-09T11:02:29.956" v="4101" actId="26606"/>
          <ac:spMkLst>
            <pc:docMk/>
            <pc:sldMk cId="1331055726" sldId="264"/>
            <ac:spMk id="68" creationId="{A3D1FEF8-5149-4AC1-8D77-B256637FB797}"/>
          </ac:spMkLst>
        </pc:s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69" creationId="{74872A0B-8668-4500-9509-EAA581B26C24}"/>
          </ac:grpSpMkLst>
        </pc:gr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73" creationId="{240590EE-5428-41AA-95B2-96FCC1CE67A7}"/>
          </ac:grpSpMkLst>
        </pc:grpChg>
        <pc:picChg chg="del">
          <ac:chgData name="Павел Самойлов" userId="5afa25a4232a5af0" providerId="LiveId" clId="{D152A319-19CD-4F23-A5F0-B4CB2185B03D}" dt="2023-04-09T10:31:07.848" v="3857" actId="478"/>
          <ac:picMkLst>
            <pc:docMk/>
            <pc:sldMk cId="1331055726" sldId="264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10:31:08.708" v="3858" actId="478"/>
          <ac:picMkLst>
            <pc:docMk/>
            <pc:sldMk cId="1331055726" sldId="264"/>
            <ac:picMk id="4" creationId="{FEFC0152-D3D2-6A36-0669-AC5C17E66C5A}"/>
          </ac:picMkLst>
        </pc:picChg>
        <pc:picChg chg="add mod">
          <ac:chgData name="Павел Самойлов" userId="5afa25a4232a5af0" providerId="LiveId" clId="{D152A319-19CD-4F23-A5F0-B4CB2185B03D}" dt="2023-04-09T11:02:29.956" v="4101" actId="26606"/>
          <ac:picMkLst>
            <pc:docMk/>
            <pc:sldMk cId="1331055726" sldId="264"/>
            <ac:picMk id="6" creationId="{218B7B65-FCB8-8205-6D95-5D1D1819136F}"/>
          </ac:picMkLst>
        </pc:picChg>
        <pc:picChg chg="del">
          <ac:chgData name="Павел Самойлов" userId="5afa25a4232a5af0" providerId="LiveId" clId="{D152A319-19CD-4F23-A5F0-B4CB2185B03D}" dt="2023-04-09T10:31:07.270" v="3856" actId="478"/>
          <ac:picMkLst>
            <pc:docMk/>
            <pc:sldMk cId="1331055726" sldId="264"/>
            <ac:picMk id="7" creationId="{0D4D62DB-0F4F-56BE-965A-B833291DDAB3}"/>
          </ac:picMkLst>
        </pc:picChg>
        <pc:picChg chg="add mod">
          <ac:chgData name="Павел Самойлов" userId="5afa25a4232a5af0" providerId="LiveId" clId="{D152A319-19CD-4F23-A5F0-B4CB2185B03D}" dt="2023-04-09T11:02:54.306" v="4104" actId="962"/>
          <ac:picMkLst>
            <pc:docMk/>
            <pc:sldMk cId="1331055726" sldId="264"/>
            <ac:picMk id="9" creationId="{66A2613B-7C33-D7CA-1F25-0A10BD3749A0}"/>
          </ac:picMkLst>
        </pc:picChg>
        <pc:picChg chg="add del">
          <ac:chgData name="Павел Самойлов" userId="5afa25a4232a5af0" providerId="LiveId" clId="{D152A319-19CD-4F23-A5F0-B4CB2185B03D}" dt="2023-04-09T10:41:55.090" v="4015" actId="26606"/>
          <ac:picMkLst>
            <pc:docMk/>
            <pc:sldMk cId="1331055726" sldId="264"/>
            <ac:picMk id="65" creationId="{C9F90A1F-7157-B12B-FFE8-3C92027EEF93}"/>
          </ac:picMkLst>
        </pc:picChg>
      </pc:sldChg>
      <pc:sldChg chg="del">
        <pc:chgData name="Павел Самойлов" userId="5afa25a4232a5af0" providerId="LiveId" clId="{D152A319-19CD-4F23-A5F0-B4CB2185B03D}" dt="2023-04-09T07:14:18.729" v="132" actId="47"/>
        <pc:sldMkLst>
          <pc:docMk/>
          <pc:sldMk cId="2784100297" sldId="264"/>
        </pc:sldMkLst>
      </pc:sldChg>
      <pc:sldChg chg="del">
        <pc:chgData name="Павел Самойлов" userId="5afa25a4232a5af0" providerId="LiveId" clId="{D152A319-19CD-4F23-A5F0-B4CB2185B03D}" dt="2023-04-09T07:14:19.510" v="133" actId="47"/>
        <pc:sldMkLst>
          <pc:docMk/>
          <pc:sldMk cId="140744847" sldId="265"/>
        </pc:sldMkLst>
      </pc:sldChg>
      <pc:sldChg chg="modSp del mod">
        <pc:chgData name="Павел Самойлов" userId="5afa25a4232a5af0" providerId="LiveId" clId="{D152A319-19CD-4F23-A5F0-B4CB2185B03D}" dt="2023-04-09T07:14:20.135" v="134" actId="47"/>
        <pc:sldMkLst>
          <pc:docMk/>
          <pc:sldMk cId="2526502329" sldId="266"/>
        </pc:sldMkLst>
        <pc:spChg chg="mod">
          <ac:chgData name="Павел Самойлов" userId="5afa25a4232a5af0" providerId="LiveId" clId="{D152A319-19CD-4F23-A5F0-B4CB2185B03D}" dt="2023-04-01T12:15:57.813" v="17" actId="20577"/>
          <ac:spMkLst>
            <pc:docMk/>
            <pc:sldMk cId="2526502329" sldId="266"/>
            <ac:spMk id="2" creationId="{00000000-0000-0000-0000-000000000000}"/>
          </ac:spMkLst>
        </pc:spChg>
      </pc:sldChg>
      <pc:sldChg chg="add del">
        <pc:chgData name="Павел Самойлов" userId="5afa25a4232a5af0" providerId="LiveId" clId="{D152A319-19CD-4F23-A5F0-B4CB2185B03D}" dt="2023-04-09T07:14:05.265" v="129" actId="47"/>
        <pc:sldMkLst>
          <pc:docMk/>
          <pc:sldMk cId="1637437771" sldId="267"/>
        </pc:sldMkLst>
      </pc:sldChg>
      <pc:sldChg chg="addSp delSp modSp add del mod setBg">
        <pc:chgData name="Павел Самойлов" userId="5afa25a4232a5af0" providerId="LiveId" clId="{D152A319-19CD-4F23-A5F0-B4CB2185B03D}" dt="2023-04-09T07:29:53.515" v="406" actId="2696"/>
        <pc:sldMkLst>
          <pc:docMk/>
          <pc:sldMk cId="2803646590" sldId="268"/>
        </pc:sldMkLst>
        <pc:spChg chg="mod">
          <ac:chgData name="Павел Самойлов" userId="5afa25a4232a5af0" providerId="LiveId" clId="{D152A319-19CD-4F23-A5F0-B4CB2185B03D}" dt="2023-04-09T07:25:47.118" v="313" actId="20577"/>
          <ac:spMkLst>
            <pc:docMk/>
            <pc:sldMk cId="2803646590" sldId="26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23:37.017" v="276"/>
          <ac:spMkLst>
            <pc:docMk/>
            <pc:sldMk cId="2803646590" sldId="268"/>
            <ac:spMk id="5" creationId="{6A5F96F8-F03A-5298-481B-2B9989AAA149}"/>
          </ac:spMkLst>
        </pc:spChg>
        <pc:spChg chg="add del mod">
          <ac:chgData name="Павел Самойлов" userId="5afa25a4232a5af0" providerId="LiveId" clId="{D152A319-19CD-4F23-A5F0-B4CB2185B03D}" dt="2023-04-09T07:24:13.122" v="280"/>
          <ac:spMkLst>
            <pc:docMk/>
            <pc:sldMk cId="2803646590" sldId="268"/>
            <ac:spMk id="9" creationId="{10F46A9D-BDE2-F9E5-44AE-D1BCFF51E127}"/>
          </ac:spMkLst>
        </pc:spChg>
        <pc:spChg chg="add mod">
          <ac:chgData name="Павел Самойлов" userId="5afa25a4232a5af0" providerId="LiveId" clId="{D152A319-19CD-4F23-A5F0-B4CB2185B03D}" dt="2023-04-09T07:24:19.154" v="283" actId="21"/>
          <ac:spMkLst>
            <pc:docMk/>
            <pc:sldMk cId="2803646590" sldId="268"/>
            <ac:spMk id="13" creationId="{EAFF3239-9F2F-60B7-B918-2C8B76D8E12B}"/>
          </ac:spMkLst>
        </pc:spChg>
        <pc:picChg chg="del mod">
          <ac:chgData name="Павел Самойлов" userId="5afa25a4232a5af0" providerId="LiveId" clId="{D152A319-19CD-4F23-A5F0-B4CB2185B03D}" dt="2023-04-09T07:23:11.769" v="275" actId="478"/>
          <ac:picMkLst>
            <pc:docMk/>
            <pc:sldMk cId="2803646590" sldId="268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24:07.935" v="279" actId="478"/>
          <ac:picMkLst>
            <pc:docMk/>
            <pc:sldMk cId="2803646590" sldId="268"/>
            <ac:picMk id="7" creationId="{F5683A18-0BC8-EE2E-CF1F-221E28FE6BEC}"/>
          </ac:picMkLst>
        </pc:picChg>
        <pc:picChg chg="add del mod">
          <ac:chgData name="Павел Самойлов" userId="5afa25a4232a5af0" providerId="LiveId" clId="{D152A319-19CD-4F23-A5F0-B4CB2185B03D}" dt="2023-04-09T07:24:19.154" v="283" actId="21"/>
          <ac:picMkLst>
            <pc:docMk/>
            <pc:sldMk cId="2803646590" sldId="268"/>
            <ac:picMk id="11" creationId="{E5A731B1-E920-802E-C334-90080AC5A6B8}"/>
          </ac:picMkLst>
        </pc:picChg>
      </pc:sldChg>
      <pc:sldMasterChg chg="setBg">
        <pc:chgData name="Павел Самойлов" userId="5afa25a4232a5af0" providerId="LiveId" clId="{D152A319-19CD-4F23-A5F0-B4CB2185B03D}" dt="2023-04-09T11:39:44.044" v="5529"/>
        <pc:sldMasterMkLst>
          <pc:docMk/>
          <pc:sldMasterMk cId="1240858919" sldId="2147483779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38E3-27A7-4003-9901-4F72383B47EF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7EE0-99CF-40B4-A948-32DFCECB3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9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7EE0-99CF-40B4-A948-32DFCECB31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5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7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5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4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7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2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3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F17-2E39-44D2-A8D6-9BF68AD5AC01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content.techgig.com/5-tips-for-beginners-in-Python-programming-language/articleshow/69443879.c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8408" y="1005255"/>
            <a:ext cx="4571999" cy="2792068"/>
          </a:xfrm>
        </p:spPr>
        <p:txBody>
          <a:bodyPr>
            <a:noAutofit/>
          </a:bodyPr>
          <a:lstStyle/>
          <a:p>
            <a:r>
              <a:rPr lang="ru-RU" sz="3200" dirty="0"/>
              <a:t>Разработка рекомендательной системы </a:t>
            </a:r>
            <a:r>
              <a:rPr lang="en-US" sz="3200" dirty="0"/>
              <a:t>Sunrise v.</a:t>
            </a:r>
            <a:r>
              <a:rPr lang="ru-RU" sz="3200" dirty="0"/>
              <a:t>0</a:t>
            </a:r>
            <a:r>
              <a:rPr lang="en-US" sz="3200" dirty="0"/>
              <a:t>.</a:t>
            </a:r>
            <a:r>
              <a:rPr lang="ru-RU" sz="3200" dirty="0"/>
              <a:t>3</a:t>
            </a:r>
            <a:r>
              <a:rPr lang="en-US" sz="3200" dirty="0"/>
              <a:t>* </a:t>
            </a:r>
            <a:r>
              <a:rPr lang="ru-RU" sz="3200" dirty="0"/>
              <a:t>по заданию от компании «</a:t>
            </a:r>
            <a:r>
              <a:rPr lang="ru-RU" sz="3200" dirty="0" err="1"/>
              <a:t>Работа.ру</a:t>
            </a:r>
            <a:r>
              <a:rPr lang="ru-RU" sz="32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2979" y="4197825"/>
            <a:ext cx="3734942" cy="1654920"/>
          </a:xfrm>
        </p:spPr>
        <p:txBody>
          <a:bodyPr>
            <a:normAutofit fontScale="70000" lnSpcReduction="20000"/>
          </a:bodyPr>
          <a:lstStyle/>
          <a:p>
            <a:r>
              <a:rPr lang="en-US" sz="5100" u="sng" dirty="0"/>
              <a:t>checkpoint </a:t>
            </a:r>
            <a:r>
              <a:rPr lang="ru-RU" sz="5100" u="sng" dirty="0"/>
              <a:t>№ 1</a:t>
            </a:r>
          </a:p>
          <a:p>
            <a:endParaRPr lang="ru-RU" sz="2800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CC7BD-4483-21D8-2355-361FBDB36B3D}"/>
              </a:ext>
            </a:extLst>
          </p:cNvPr>
          <p:cNvSpPr txBox="1"/>
          <p:nvPr/>
        </p:nvSpPr>
        <p:spPr>
          <a:xfrm>
            <a:off x="2235199" y="6211669"/>
            <a:ext cx="9878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* Sunrise –</a:t>
            </a:r>
            <a:r>
              <a:rPr lang="ru-RU" dirty="0"/>
              <a:t> в переводе с английского «Восход солнца», символ надежды. Именно с надеждой на хорошую работу и светлое будущее люди приходят на сайт «</a:t>
            </a:r>
            <a:r>
              <a:rPr lang="ru-RU" dirty="0" err="1"/>
              <a:t>работа.ру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29746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2536643" cy="1478570"/>
          </a:xfrm>
        </p:spPr>
        <p:txBody>
          <a:bodyPr>
            <a:normAutofit/>
          </a:bodyPr>
          <a:lstStyle/>
          <a:p>
            <a:r>
              <a:rPr lang="ru-RU" u="sng" dirty="0"/>
              <a:t>Немного о данных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2F083B4-4767-4893-759F-2C7B454C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2589761"/>
            <a:ext cx="2262754" cy="20690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439E1D-AA77-D9ED-74B8-8FD96755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73" y="2097088"/>
            <a:ext cx="1930566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73" y="4100778"/>
            <a:ext cx="2042423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9" name="Content Placeholder 8">
            <a:extLst>
              <a:ext uri="{FF2B5EF4-FFF2-40B4-BE49-F238E27FC236}">
                <a16:creationId xmlns:a16="http://schemas.microsoft.com/office/drawing/2014/main" id="{463A78A2-EE29-072E-CC5F-35477641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472" y="646763"/>
            <a:ext cx="6395490" cy="5844695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effectLst/>
                <a:latin typeface="Consolas" panose="020B0609020204030204" pitchFamily="49" charset="0"/>
              </a:rPr>
              <a:t>12 292 588 – записей о взаимодействии пользователей и вакансий</a:t>
            </a:r>
          </a:p>
          <a:p>
            <a:r>
              <a:rPr lang="ru-RU" b="0" i="0" dirty="0">
                <a:effectLst/>
                <a:latin typeface="Consolas" panose="020B0609020204030204" pitchFamily="49" charset="0"/>
              </a:rPr>
              <a:t>период 2 месяца 01 августа 2022 года по 01 октября 2022 года</a:t>
            </a:r>
          </a:p>
          <a:p>
            <a:r>
              <a:rPr lang="ru-RU" dirty="0">
                <a:latin typeface="Consolas" panose="020B0609020204030204" pitchFamily="49" charset="0"/>
              </a:rPr>
              <a:t>160 167 – уникальных вакансий</a:t>
            </a:r>
          </a:p>
          <a:p>
            <a:r>
              <a:rPr lang="ru-RU" dirty="0"/>
              <a:t>330 180 – уникальных пользователей (по устройствам)</a:t>
            </a:r>
            <a:endParaRPr lang="en-US" dirty="0"/>
          </a:p>
          <a:p>
            <a:r>
              <a:rPr lang="ru-RU" b="0" i="0" dirty="0">
                <a:effectLst/>
                <a:latin typeface="Segoe WPC"/>
              </a:rPr>
              <a:t>209</a:t>
            </a:r>
            <a:r>
              <a:rPr lang="ru-RU" dirty="0">
                <a:latin typeface="Segoe WPC"/>
              </a:rPr>
              <a:t> </a:t>
            </a:r>
            <a:r>
              <a:rPr lang="ru-RU" b="0" i="0" dirty="0">
                <a:effectLst/>
                <a:latin typeface="Segoe WPC"/>
              </a:rPr>
              <a:t>335</a:t>
            </a:r>
            <a:r>
              <a:rPr lang="en-US" b="0" i="0" dirty="0">
                <a:effectLst/>
                <a:latin typeface="Segoe WPC"/>
              </a:rPr>
              <a:t> – </a:t>
            </a:r>
            <a:r>
              <a:rPr lang="ru-RU" b="0" i="0" dirty="0">
                <a:effectLst/>
                <a:latin typeface="Segoe WPC"/>
              </a:rPr>
              <a:t>зарегистрированных пользователей</a:t>
            </a:r>
            <a:endParaRPr lang="ru-RU" dirty="0"/>
          </a:p>
          <a:p>
            <a:r>
              <a:rPr lang="ru-RU" dirty="0"/>
              <a:t>10 вариантов взаимодействия с вакансией, которые растянуты по времени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8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063" y="247592"/>
            <a:ext cx="2325687" cy="1478570"/>
          </a:xfrm>
        </p:spPr>
        <p:txBody>
          <a:bodyPr>
            <a:normAutofit/>
          </a:bodyPr>
          <a:lstStyle/>
          <a:p>
            <a:pPr algn="just"/>
            <a:r>
              <a:rPr lang="ru-RU" u="sng" dirty="0"/>
              <a:t>Задача</a:t>
            </a: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1C8386E-DA2E-2B7E-CAAC-89883676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07" y="3876869"/>
            <a:ext cx="7473821" cy="251758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Объект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3620455-789C-55A1-0DDB-224B624C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07" y="738033"/>
            <a:ext cx="7473821" cy="2573908"/>
          </a:xfrm>
          <a:prstGeom prst="round2DiagRect">
            <a:avLst>
              <a:gd name="adj1" fmla="val 5608"/>
              <a:gd name="adj2" fmla="val 0"/>
            </a:avLst>
          </a:prstGeom>
          <a:pattFill prst="pct5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41" y="1726162"/>
            <a:ext cx="3286684" cy="503853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2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По поведению пользователей на площадке </a:t>
            </a:r>
            <a:r>
              <a:rPr lang="en-US" sz="29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rabota</a:t>
            </a:r>
            <a:r>
              <a:rPr lang="ru-RU" sz="2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9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предсказать, на какие вакансии пользователь в дальнейшем откликнется или позвонит.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22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367695" cy="1478570"/>
          </a:xfrm>
        </p:spPr>
        <p:txBody>
          <a:bodyPr>
            <a:normAutofit/>
          </a:bodyPr>
          <a:lstStyle/>
          <a:p>
            <a:r>
              <a:rPr lang="ru-RU" u="sng" dirty="0"/>
              <a:t>Решение</a:t>
            </a:r>
          </a:p>
        </p:txBody>
      </p:sp>
      <p:pic>
        <p:nvPicPr>
          <p:cNvPr id="3" name="Объект 5">
            <a:extLst>
              <a:ext uri="{FF2B5EF4-FFF2-40B4-BE49-F238E27FC236}">
                <a16:creationId xmlns:a16="http://schemas.microsoft.com/office/drawing/2014/main" id="{23EA9475-ED59-4524-A201-E2553BE9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139517"/>
            <a:ext cx="2262754" cy="176958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D52D14D6-1243-4FD8-985D-A72B46EE98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7891" y="2565935"/>
            <a:ext cx="2262754" cy="10575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FC0152-D3D2-6A36-0669-AC5C17E66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891" y="4554484"/>
            <a:ext cx="2262754" cy="7660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343877"/>
            <a:ext cx="4710683" cy="622104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ru-RU" sz="1800" dirty="0">
                <a:latin typeface="Consolas" panose="020B0609020204030204" pitchFamily="49" charset="0"/>
              </a:rPr>
              <a:t>Данные разряженные, несбалансированные и их очень многого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Consolas" panose="020B0609020204030204" pitchFamily="49" charset="0"/>
              </a:rPr>
              <a:t>Данные не содержан никакой информации о вакансиях и пользователях кроме их взаимодействия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Consolas" panose="020B0609020204030204" pitchFamily="49" charset="0"/>
              </a:rPr>
              <a:t>Необходимо рекомендовать наиболее популярные и подходящие вакансии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Consolas" panose="020B0609020204030204" pitchFamily="49" charset="0"/>
              </a:rPr>
              <a:t>В такой ситуации необходим метод </a:t>
            </a:r>
            <a:r>
              <a:rPr lang="ru-RU" sz="1800" dirty="0" err="1">
                <a:latin typeface="Consolas" panose="020B0609020204030204" pitchFamily="49" charset="0"/>
              </a:rPr>
              <a:t>коллоборативной</a:t>
            </a:r>
            <a:r>
              <a:rPr lang="ru-RU" sz="1800" dirty="0">
                <a:latin typeface="Consolas" panose="020B0609020204030204" pitchFamily="49" charset="0"/>
              </a:rPr>
              <a:t> фильтрации 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item-based</a:t>
            </a:r>
            <a:r>
              <a:rPr lang="ru-RU" sz="1800" b="0" i="0" dirty="0">
                <a:effectLst/>
                <a:latin typeface="Consolas" panose="020B0609020204030204" pitchFamily="49" charset="0"/>
              </a:rPr>
              <a:t> подхода, который позволит выявить наиболее популярные вакансии, с методами ориентированными</a:t>
            </a:r>
            <a:r>
              <a:rPr lang="ru-RU" sz="1800" dirty="0">
                <a:latin typeface="Consolas" panose="020B0609020204030204" pitchFamily="49" charset="0"/>
              </a:rPr>
              <a:t> на 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implicit ratings</a:t>
            </a:r>
            <a:r>
              <a:rPr lang="ru-RU" sz="1800" b="0" i="0" dirty="0">
                <a:effectLst/>
                <a:latin typeface="Consolas" panose="020B0609020204030204" pitchFamily="49" charset="0"/>
              </a:rPr>
              <a:t> фиксирующими неявное взаимодействие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Consolas" panose="020B0609020204030204" pitchFamily="49" charset="0"/>
              </a:rPr>
              <a:t>  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 </a:t>
            </a:r>
            <a:r>
              <a:rPr lang="ru-RU" sz="1800" b="0" i="0" dirty="0">
                <a:effectLst/>
                <a:latin typeface="Consolas" panose="020B0609020204030204" pitchFamily="49" charset="0"/>
              </a:rPr>
              <a:t>Для решения задачи применяются язык программирования 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python</a:t>
            </a:r>
            <a:r>
              <a:rPr lang="ru-RU" sz="1800" b="0" i="0" dirty="0">
                <a:effectLst/>
                <a:latin typeface="Consolas" panose="020B0609020204030204" pitchFamily="49" charset="0"/>
              </a:rPr>
              <a:t>, библиотеки: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, pandas, seaborn, </a:t>
            </a:r>
            <a:r>
              <a:rPr lang="ru-RU" sz="1800" b="0" i="0" dirty="0">
                <a:effectLst/>
                <a:latin typeface="Consolas" panose="020B0609020204030204" pitchFamily="49" charset="0"/>
              </a:rPr>
              <a:t>а так же специальные библиотеки для разработки рекомендательных систем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6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3727573" cy="1478570"/>
          </a:xfrm>
        </p:spPr>
        <p:txBody>
          <a:bodyPr>
            <a:normAutofit/>
          </a:bodyPr>
          <a:lstStyle/>
          <a:p>
            <a:r>
              <a:rPr lang="ru-RU" sz="4400" u="sng" dirty="0"/>
              <a:t>Что сделано</a:t>
            </a:r>
          </a:p>
        </p:txBody>
      </p:sp>
      <p:pic>
        <p:nvPicPr>
          <p:cNvPr id="7" name="Объект 6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D4D62DB-0F4F-56BE-965A-B833291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4" y="1821460"/>
            <a:ext cx="3071070" cy="30710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147" y="354562"/>
            <a:ext cx="5253135" cy="629632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Провели мозговые штурмы, составили план и распределили роли </a:t>
            </a:r>
          </a:p>
          <a:p>
            <a:r>
              <a:rPr lang="ru-RU" dirty="0">
                <a:latin typeface="Consolas" panose="020B0609020204030204" pitchFamily="49" charset="0"/>
              </a:rPr>
              <a:t>Изучили статьи по проблематике</a:t>
            </a:r>
          </a:p>
          <a:p>
            <a:r>
              <a:rPr lang="ru-RU" dirty="0">
                <a:latin typeface="Consolas" panose="020B0609020204030204" pitchFamily="49" charset="0"/>
              </a:rPr>
              <a:t>Реализовали несколько вариантов представления данных сокращения их размерности</a:t>
            </a:r>
          </a:p>
          <a:p>
            <a:r>
              <a:rPr lang="ru-RU" dirty="0">
                <a:latin typeface="Consolas" panose="020B0609020204030204" pitchFamily="49" charset="0"/>
              </a:rPr>
              <a:t>Провели разведывательную аналитику</a:t>
            </a:r>
          </a:p>
          <a:p>
            <a:r>
              <a:rPr lang="ru-RU" dirty="0">
                <a:latin typeface="Consolas" panose="020B0609020204030204" pitchFamily="49" charset="0"/>
              </a:rPr>
              <a:t>Обучили </a:t>
            </a:r>
            <a:r>
              <a:rPr lang="en-US" dirty="0">
                <a:latin typeface="Consolas" panose="020B0609020204030204" pitchFamily="49" charset="0"/>
              </a:rPr>
              <a:t>n – </a:t>
            </a:r>
            <a:r>
              <a:rPr lang="ru-RU" dirty="0">
                <a:latin typeface="Consolas" panose="020B0609020204030204" pitchFamily="49" charset="0"/>
              </a:rPr>
              <a:t>е количество моделей (выбираем и сравниваем)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CVD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CVD++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KNN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LightFM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Реализовали алгоритм постепенного обучения модели (работает даже на слабых машинах)</a:t>
            </a:r>
          </a:p>
          <a:p>
            <a:r>
              <a:rPr lang="ru-RU" dirty="0">
                <a:latin typeface="Consolas" panose="020B0609020204030204" pitchFamily="49" charset="0"/>
              </a:rPr>
              <a:t>Прописали функции, необходимые для оценки и тестирования алгоритмов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AEE17E-DCCC-4F15-EB02-4160BC2B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24" y="1580020"/>
            <a:ext cx="2553203" cy="17752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CDAD53-3039-09F1-922F-AFC1EFFC4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278" y="3429000"/>
            <a:ext cx="2500093" cy="15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6D782-6B6F-4B4E-B92B-C8F13A0FE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E9716FBC-9870-4321-B055-657F96DDF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3720C802-2465-4EF6-9AED-E768D2460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532192-EB0D-43D0-8ACF-ABEBADC61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A61AEB4E-A65A-4890-AD09-C9ACFB080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528DE10F-D498-4BFB-8B2A-E06AAA1F4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EA9A7A15-77B2-4771-B979-8F0E0626A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91C3D14F-54C6-49E0-BB0E-DAEA368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93A8E0B-9819-41E1-979C-44F08FEC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1C3E5DB-A7A3-4EAE-9026-F9B8F12E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DCA25288-1A1B-4F47-B482-9A847602E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14B443AB-E1B9-4C40-BA70-8F6CAD01F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85A198B7-B595-43D6-828B-3A6D85322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F310B986-AB70-4FCE-85CC-A7FB750AB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58F94A36-E150-4C70-87E6-89E6368F1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85088E1-2931-4D8D-869D-72334C596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7AE9D160-3F56-4C52-9ED9-A6BAAA329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79F3F7A1-0C51-41DA-9DA6-8E90E3E35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DD9A2A46-D55F-4922-A01B-3F8DBED62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0AA17DFB-AEBE-4499-865B-B70381244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057EE8DA-45A6-49F5-8818-666095A68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8ADAA219-132F-41F3-BFAB-896804CF9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0593EFB1-DC77-417B-B5BC-0900A29F8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95C9F90E-2399-40F1-BB67-3EEDFC360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59635033-7842-47F7-869E-EB54B03BE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06710716-F4FF-4D2D-BD4D-3A1C29D5D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DD91BF26-5487-4130-87F9-0B56EA0B0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DCAE746E-F56B-4E02-A50E-358503AB5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81DB5307-35A1-4FFB-A8E6-C6AB7703A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052F6C49-049E-4FBC-A090-64B559CC1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B520037F-DF6D-49C9-937E-D7617F8D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D65483B0-4562-4071-8E79-BFF7E340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B537F264-B801-4F97-8091-41E16CA52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CF0D86E0-647F-437F-AA71-72A789B0D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D72C3866-21D1-48D0-899E-938892FF3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4E94AC39-CDCB-4B11-BE08-FABED0C00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29C7F939-61B9-467B-AC85-C146594B8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0B851A48-E333-49BD-8150-3E207F2F5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1CD0C878-A6ED-44A0-972F-164829F38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1C236544-42D8-4A88-B600-6B8B20FF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C9FF2C0E-61EA-45E6-8C93-270B51918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654F9C3F-E635-4E7B-BF8F-87BF60C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ACCA7548-833A-4EEC-91F2-BB9687E3C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F895F203-B2FD-49FE-A865-269B367A4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45">
              <a:extLst>
                <a:ext uri="{FF2B5EF4-FFF2-40B4-BE49-F238E27FC236}">
                  <a16:creationId xmlns:a16="http://schemas.microsoft.com/office/drawing/2014/main" id="{84D9CCFF-23CD-4209-B238-57DDF091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190495CD-E216-4AF5-9038-D7807B638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6E2B5DDB-234E-47ED-9F32-83C6D5EEE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9DB1F0CB-D565-4DF9-BA3F-7CE9F18B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552F47B4-D0D5-4075-BD00-7145B6F20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F57CAD52-0B84-4068-BFD9-B48B16AF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62E09F5E-A24D-4628-A8CB-143556FB9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C547CC76-FB8C-43B1-A625-F694184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E86CE93B-A557-46C2-B87E-81C1E0E93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7220D106-C5C0-4A39-909A-A11F3E246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195044AA-79D9-4142-8865-9A4B4E80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BBFC5CFA-482C-4B45-87A7-C44F773CC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79BEC615-03E2-4F7F-A457-0CDA565A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20E56620-58EC-4785-BA5E-2E40F40B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u="sng" dirty="0"/>
              <a:t>Что запланировано</a:t>
            </a:r>
          </a:p>
        </p:txBody>
      </p:sp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DB8293F-92F1-7AB7-CB2E-45DB5E5B9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42" r="-1" b="7657"/>
          <a:stretch/>
        </p:blipFill>
        <p:spPr>
          <a:xfrm>
            <a:off x="20" y="1"/>
            <a:ext cx="4635563" cy="2276475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20" name="Рисунок 1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B6CEE46-43C5-3B0B-4A2E-AB89DA753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6" r="5855" b="-1"/>
          <a:stretch/>
        </p:blipFill>
        <p:spPr>
          <a:xfrm>
            <a:off x="20" y="2285999"/>
            <a:ext cx="4635563" cy="2286001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FEBF73-2875-4126-A90D-ABB6BBFEA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286000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24" name="Рисунок 2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30362E-9B66-4171-45DC-B9920CF038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873" b="16614"/>
          <a:stretch/>
        </p:blipFill>
        <p:spPr>
          <a:xfrm>
            <a:off x="20" y="4572000"/>
            <a:ext cx="4635563" cy="2286001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167419-5C1C-40BD-B9C4-75CFC6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72000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CD9A95-E405-4952-A0CF-6EAF80F97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66CDE-1179-974C-D0DB-967AECF131D1}"/>
              </a:ext>
            </a:extLst>
          </p:cNvPr>
          <p:cNvSpPr txBox="1"/>
          <p:nvPr/>
        </p:nvSpPr>
        <p:spPr>
          <a:xfrm>
            <a:off x="5491209" y="1611312"/>
            <a:ext cx="5937161" cy="4999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ru-RU" sz="2900" dirty="0"/>
              <a:t>Окончательный выбор алгоритмов для обучения 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ru-RU" sz="2900" dirty="0"/>
              <a:t>Последовательное улучшение качества работы алгоритмов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ru-RU" sz="2900" dirty="0"/>
              <a:t>Выбор подхода по которому будут объединятся 2 (или три выдачи) предсказаний, продумать логику такого подхода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ru-RU" sz="2900" dirty="0"/>
              <a:t>Параллельный поиск других решений и методов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ru-RU" sz="2900" dirty="0"/>
              <a:t>Обучить алгоритм и финализировать ответ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ru-RU" sz="2900" dirty="0"/>
              <a:t>«Облагородить» код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ru-RU" sz="2900" dirty="0"/>
              <a:t>Подготовить финальный отчет</a:t>
            </a:r>
          </a:p>
          <a:p>
            <a:pPr indent="-228600" algn="just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9342" y="118333"/>
            <a:ext cx="2980443" cy="756990"/>
          </a:xfrm>
        </p:spPr>
        <p:txBody>
          <a:bodyPr>
            <a:normAutofit/>
          </a:bodyPr>
          <a:lstStyle/>
          <a:p>
            <a:r>
              <a:rPr lang="ru-RU" dirty="0"/>
              <a:t>Кроме того</a:t>
            </a:r>
          </a:p>
        </p:txBody>
      </p:sp>
      <p:sp>
        <p:nvSpPr>
          <p:cNvPr id="68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18B7B65-FCB8-8205-6D95-5D1D1819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84" y="1147146"/>
            <a:ext cx="2063990" cy="220159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6A2613B-7C33-D7CA-1F25-0A10BD37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50" y="3513327"/>
            <a:ext cx="4447659" cy="2201591"/>
          </a:xfrm>
          <a:prstGeom prst="rect">
            <a:avLst/>
          </a:prstGeom>
        </p:spPr>
      </p:pic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808057"/>
            <a:ext cx="4942105" cy="5234394"/>
          </a:xfrm>
        </p:spPr>
        <p:txBody>
          <a:bodyPr>
            <a:normAutofit fontScale="92500"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Планируем реализовать простой алгоритм фильтрации значений рекомендаций с учетом дополнительных данных о пользователе (на базе сдвига векторных значений)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В исходных данных есть поля из которых можно извлечь информацию о пользователях и вакансиях, которую можно использовать для дополнительной фильтрации вывода алгоритмов: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Время взаимодействия в часах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Выходной/будние дни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Зарегистрированный пользователь / нет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Месяц большего количества взаимодействий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Доля положительных реакций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3310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7" name="Group 31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48" name="Group 375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77" name="Rectangle 376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9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4932" y="305542"/>
            <a:ext cx="9816306" cy="23641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p.s. </a:t>
            </a:r>
            <a:br>
              <a:rPr lang="ru-RU" sz="2200" b="1" dirty="0"/>
            </a:br>
            <a:r>
              <a:rPr lang="ru-RU" sz="2200" b="1" dirty="0"/>
              <a:t>	Такую мощную задачу мы решаем впервые.</a:t>
            </a:r>
            <a:br>
              <a:rPr lang="ru-RU" sz="2200" b="1" dirty="0"/>
            </a:br>
            <a:br>
              <a:rPr lang="ru-RU" sz="2200" b="1" dirty="0"/>
            </a:br>
            <a:r>
              <a:rPr lang="ru-RU" sz="2200" b="1" dirty="0"/>
              <a:t>	В нашей команде нет профессиональных программистов или DS, но мы очень стараемся, очень много ошибаемся, но не сдаемся.</a:t>
            </a:r>
            <a:br>
              <a:rPr lang="ru-RU" sz="2200" b="1" dirty="0"/>
            </a:br>
            <a:br>
              <a:rPr lang="ru-RU" sz="2200" b="1" dirty="0"/>
            </a:br>
            <a:r>
              <a:rPr lang="ru-RU" sz="2200" b="1" dirty="0"/>
              <a:t>	И мы будем рады любой менторской помощи от компании «</a:t>
            </a:r>
            <a:r>
              <a:rPr lang="ru-RU" sz="2200" b="1" dirty="0" err="1"/>
              <a:t>работа.ру</a:t>
            </a:r>
            <a:r>
              <a:rPr lang="ru-RU" sz="2200" b="1" dirty="0"/>
              <a:t>»</a:t>
            </a:r>
            <a:br>
              <a:rPr lang="en-US" sz="1100" b="1" dirty="0"/>
            </a:br>
            <a:r>
              <a:rPr lang="en-US" sz="1100" b="1" dirty="0"/>
              <a:t>  </a:t>
            </a:r>
          </a:p>
        </p:txBody>
      </p:sp>
      <p:grpSp>
        <p:nvGrpSpPr>
          <p:cNvPr id="450" name="Group 379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1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2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3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8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1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2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77C65B-DFC2-216C-3879-AE7C56AE0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9"/>
          <a:stretch/>
        </p:blipFill>
        <p:spPr>
          <a:xfrm>
            <a:off x="1375568" y="2954957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09" name="Group 408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6150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391</TotalTime>
  <Words>449</Words>
  <Application>Microsoft Office PowerPoint</Application>
  <PresentationFormat>Широкоэкранный</PresentationFormat>
  <Paragraphs>52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WPC</vt:lpstr>
      <vt:lpstr>Tw Cen MT</vt:lpstr>
      <vt:lpstr>Контур</vt:lpstr>
      <vt:lpstr>Разработка рекомендательной системы Sunrise v.0.3* по заданию от компании «Работа.ру»</vt:lpstr>
      <vt:lpstr>Немного о данных</vt:lpstr>
      <vt:lpstr>Задача</vt:lpstr>
      <vt:lpstr>Решение</vt:lpstr>
      <vt:lpstr>Что сделано</vt:lpstr>
      <vt:lpstr>Что запланировано</vt:lpstr>
      <vt:lpstr>Кроме того</vt:lpstr>
      <vt:lpstr>p.s.   Такую мощную задачу мы решаем впервые.   В нашей команде нет профессиональных программистов или DS, но мы очень стараемся, очень много ошибаемся, но не сдаемся.   И мы будем рады любой менторской помощи от компании «работа.ру» 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 PC</dc:creator>
  <cp:lastModifiedBy>Павел Самойлов</cp:lastModifiedBy>
  <cp:revision>3</cp:revision>
  <dcterms:created xsi:type="dcterms:W3CDTF">2023-03-31T17:30:40Z</dcterms:created>
  <dcterms:modified xsi:type="dcterms:W3CDTF">2023-04-09T11:41:57Z</dcterms:modified>
</cp:coreProperties>
</file>