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2"/>
  </p:notesMasterIdLst>
  <p:sldIdLst>
    <p:sldId id="256" r:id="rId2"/>
    <p:sldId id="259" r:id="rId3"/>
    <p:sldId id="271" r:id="rId4"/>
    <p:sldId id="261" r:id="rId5"/>
    <p:sldId id="263" r:id="rId6"/>
    <p:sldId id="268" r:id="rId7"/>
    <p:sldId id="272" r:id="rId8"/>
    <p:sldId id="269" r:id="rId9"/>
    <p:sldId id="265" r:id="rId10"/>
    <p:sldId id="267"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52A319-19CD-4F23-A5F0-B4CB2185B03D}" v="579" dt="2023-04-09T11:39:44.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288"/>
      </p:cViewPr>
      <p:guideLst>
        <p:guide orient="horz" pos="161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Павел Самойлов" userId="5afa25a4232a5af0" providerId="LiveId" clId="{D152A319-19CD-4F23-A5F0-B4CB2185B03D}"/>
    <pc:docChg chg="undo redo custSel addSld delSld modSld sldOrd modMainMaster">
      <pc:chgData name="Павел Самойлов" userId="5afa25a4232a5af0" providerId="LiveId" clId="{D152A319-19CD-4F23-A5F0-B4CB2185B03D}" dt="2023-04-09T11:41:48.326" v="5539" actId="313"/>
      <pc:docMkLst>
        <pc:docMk/>
      </pc:docMkLst>
      <pc:sldChg chg="addSp delSp modSp mod setBg setClrOvrMap delDesignElem">
        <pc:chgData name="Павел Самойлов" userId="5afa25a4232a5af0" providerId="LiveId" clId="{D152A319-19CD-4F23-A5F0-B4CB2185B03D}" dt="2023-04-09T11:20:55.221" v="4943" actId="20577"/>
        <pc:sldMkLst>
          <pc:docMk/>
          <pc:sldMk cId="2297469961" sldId="256"/>
        </pc:sldMkLst>
        <pc:spChg chg="mod">
          <ac:chgData name="Павел Самойлов" userId="5afa25a4232a5af0" providerId="LiveId" clId="{D152A319-19CD-4F23-A5F0-B4CB2185B03D}" dt="2023-04-09T09:01:16.828" v="1800" actId="1076"/>
          <ac:spMkLst>
            <pc:docMk/>
            <pc:sldMk cId="2297469961" sldId="256"/>
            <ac:spMk id="2" creationId="{00000000-0000-0000-0000-000000000000}"/>
          </ac:spMkLst>
        </pc:spChg>
        <pc:spChg chg="mod">
          <ac:chgData name="Павел Самойлов" userId="5afa25a4232a5af0" providerId="LiveId" clId="{D152A319-19CD-4F23-A5F0-B4CB2185B03D}" dt="2023-04-09T09:01:23.297" v="1801" actId="1076"/>
          <ac:spMkLst>
            <pc:docMk/>
            <pc:sldMk cId="2297469961" sldId="256"/>
            <ac:spMk id="3" creationId="{00000000-0000-0000-0000-000000000000}"/>
          </ac:spMkLst>
        </pc:spChg>
        <pc:spChg chg="add mod">
          <ac:chgData name="Павел Самойлов" userId="5afa25a4232a5af0" providerId="LiveId" clId="{D152A319-19CD-4F23-A5F0-B4CB2185B03D}" dt="2023-04-09T11:20:55.221" v="4943" actId="20577"/>
          <ac:spMkLst>
            <pc:docMk/>
            <pc:sldMk cId="2297469961" sldId="256"/>
            <ac:spMk id="6" creationId="{953CC7BD-4483-21D8-2355-361FBDB36B3D}"/>
          </ac:spMkLst>
        </pc:spChg>
        <pc:spChg chg="add del">
          <ac:chgData name="Павел Самойлов" userId="5afa25a4232a5af0" providerId="LiveId" clId="{D152A319-19CD-4F23-A5F0-B4CB2185B03D}" dt="2023-04-09T07:07:17.987" v="52" actId="26606"/>
          <ac:spMkLst>
            <pc:docMk/>
            <pc:sldMk cId="2297469961" sldId="256"/>
            <ac:spMk id="9" creationId="{CD614432-46FD-4B63-8194-64F233F94135}"/>
          </ac:spMkLst>
        </pc:spChg>
        <pc:spChg chg="add del">
          <ac:chgData name="Павел Самойлов" userId="5afa25a4232a5af0" providerId="LiveId" clId="{D152A319-19CD-4F23-A5F0-B4CB2185B03D}" dt="2023-04-09T07:07:17.987" v="52" actId="26606"/>
          <ac:spMkLst>
            <pc:docMk/>
            <pc:sldMk cId="2297469961" sldId="256"/>
            <ac:spMk id="69" creationId="{7C914900-562F-42A1-9E63-CD117E0CA000}"/>
          </ac:spMkLst>
        </pc:spChg>
        <pc:spChg chg="add del">
          <ac:chgData name="Павел Самойлов" userId="5afa25a4232a5af0" providerId="LiveId" clId="{D152A319-19CD-4F23-A5F0-B4CB2185B03D}" dt="2023-04-09T08:33:30.020" v="1105" actId="26606"/>
          <ac:spMkLst>
            <pc:docMk/>
            <pc:sldMk cId="2297469961" sldId="256"/>
            <ac:spMk id="74" creationId="{CD614432-46FD-4B63-8194-64F233F94135}"/>
          </ac:spMkLst>
        </pc:spChg>
        <pc:spChg chg="add del">
          <ac:chgData name="Павел Самойлов" userId="5afa25a4232a5af0" providerId="LiveId" clId="{D152A319-19CD-4F23-A5F0-B4CB2185B03D}" dt="2023-04-09T08:33:30.020" v="1105" actId="26606"/>
          <ac:spMkLst>
            <pc:docMk/>
            <pc:sldMk cId="2297469961" sldId="256"/>
            <ac:spMk id="134" creationId="{7C914900-562F-42A1-9E63-CD117E0CA000}"/>
          </ac:spMkLst>
        </pc:spChg>
        <pc:spChg chg="add">
          <ac:chgData name="Павел Самойлов" userId="5afa25a4232a5af0" providerId="LiveId" clId="{D152A319-19CD-4F23-A5F0-B4CB2185B03D}" dt="2023-04-09T08:33:30.020" v="1105" actId="26606"/>
          <ac:spMkLst>
            <pc:docMk/>
            <pc:sldMk cId="2297469961" sldId="256"/>
            <ac:spMk id="139" creationId="{01958E0A-0BC1-424F-9B41-D614FC13A47E}"/>
          </ac:spMkLst>
        </pc:spChg>
        <pc:grpChg chg="add del">
          <ac:chgData name="Павел Самойлов" userId="5afa25a4232a5af0" providerId="LiveId" clId="{D152A319-19CD-4F23-A5F0-B4CB2185B03D}" dt="2023-04-09T07:07:17.987" v="52" actId="26606"/>
          <ac:grpSpMkLst>
            <pc:docMk/>
            <pc:sldMk cId="2297469961" sldId="256"/>
            <ac:grpSpMk id="11" creationId="{57D43E06-E0E9-45FB-9DD8-4513BF040A64}"/>
          </ac:grpSpMkLst>
        </pc:grpChg>
        <pc:grpChg chg="add del">
          <ac:chgData name="Павел Самойлов" userId="5afa25a4232a5af0" providerId="LiveId" clId="{D152A319-19CD-4F23-A5F0-B4CB2185B03D}" dt="2023-04-09T08:33:30.020" v="1105" actId="26606"/>
          <ac:grpSpMkLst>
            <pc:docMk/>
            <pc:sldMk cId="2297469961" sldId="256"/>
            <ac:grpSpMk id="76" creationId="{57D43E06-E0E9-45FB-9DD8-4513BF040A64}"/>
          </ac:grpSpMkLst>
        </pc:grpChg>
        <pc:picChg chg="add mod">
          <ac:chgData name="Павел Самойлов" userId="5afa25a4232a5af0" providerId="LiveId" clId="{D152A319-19CD-4F23-A5F0-B4CB2185B03D}" dt="2023-04-09T08:34:15.950" v="1119" actId="1076"/>
          <ac:picMkLst>
            <pc:docMk/>
            <pc:sldMk cId="2297469961" sldId="256"/>
            <ac:picMk id="4" creationId="{FDCE74C3-59FE-68A3-31E4-81A5087D7AEC}"/>
          </ac:picMkLst>
        </pc:picChg>
        <pc:picChg chg="add del">
          <ac:chgData name="Павел Самойлов" userId="5afa25a4232a5af0" providerId="LiveId" clId="{D152A319-19CD-4F23-A5F0-B4CB2185B03D}" dt="2023-04-09T07:07:17.987" v="52" actId="26606"/>
          <ac:picMkLst>
            <pc:docMk/>
            <pc:sldMk cId="2297469961" sldId="256"/>
            <ac:picMk id="67" creationId="{0B0BC616-AF73-491B-AACB-A8C3A548B639}"/>
          </ac:picMkLst>
        </pc:picChg>
        <pc:picChg chg="add del">
          <ac:chgData name="Павел Самойлов" userId="5afa25a4232a5af0" providerId="LiveId" clId="{D152A319-19CD-4F23-A5F0-B4CB2185B03D}" dt="2023-04-09T08:33:30.020" v="1105" actId="26606"/>
          <ac:picMkLst>
            <pc:docMk/>
            <pc:sldMk cId="2297469961" sldId="256"/>
            <ac:picMk id="132" creationId="{0B0BC616-AF73-491B-AACB-A8C3A548B639}"/>
          </ac:picMkLst>
        </pc:picChg>
      </pc:sldChg>
      <pc:sldChg chg="addSp delSp modSp mod ord setBg setClrOvrMap">
        <pc:chgData name="Павел Самойлов" userId="5afa25a4232a5af0" providerId="LiveId" clId="{D152A319-19CD-4F23-A5F0-B4CB2185B03D}" dt="2023-04-09T11:41:02.844" v="5534" actId="255"/>
        <pc:sldMkLst>
          <pc:docMk/>
          <pc:sldMk cId="1842227363" sldId="257"/>
        </pc:sldMkLst>
        <pc:spChg chg="mod">
          <ac:chgData name="Павел Самойлов" userId="5afa25a4232a5af0" providerId="LiveId" clId="{D152A319-19CD-4F23-A5F0-B4CB2185B03D}" dt="2023-04-09T11:40:36.663" v="5530" actId="115"/>
          <ac:spMkLst>
            <pc:docMk/>
            <pc:sldMk cId="1842227363" sldId="257"/>
            <ac:spMk id="2" creationId="{00000000-0000-0000-0000-000000000000}"/>
          </ac:spMkLst>
        </pc:spChg>
        <pc:spChg chg="add del mod">
          <ac:chgData name="Павел Самойлов" userId="5afa25a4232a5af0" providerId="LiveId" clId="{D152A319-19CD-4F23-A5F0-B4CB2185B03D}" dt="2023-04-09T07:14:36.389" v="135" actId="931"/>
          <ac:spMkLst>
            <pc:docMk/>
            <pc:sldMk cId="1842227363" sldId="257"/>
            <ac:spMk id="5" creationId="{24F52D28-24C2-8823-723E-37A57993178F}"/>
          </ac:spMkLst>
        </pc:spChg>
        <pc:spChg chg="add del">
          <ac:chgData name="Павел Самойлов" userId="5afa25a4232a5af0" providerId="LiveId" clId="{D152A319-19CD-4F23-A5F0-B4CB2185B03D}" dt="2023-04-09T07:14:46.938" v="140" actId="26606"/>
          <ac:spMkLst>
            <pc:docMk/>
            <pc:sldMk cId="1842227363" sldId="257"/>
            <ac:spMk id="11" creationId="{2FD324B3-AAB1-76B8-461F-DAFF25D3F6F5}"/>
          </ac:spMkLst>
        </pc:spChg>
        <pc:spChg chg="add del">
          <ac:chgData name="Павел Самойлов" userId="5afa25a4232a5af0" providerId="LiveId" clId="{D152A319-19CD-4F23-A5F0-B4CB2185B03D}" dt="2023-04-09T07:14:46.938" v="140" actId="26606"/>
          <ac:spMkLst>
            <pc:docMk/>
            <pc:sldMk cId="1842227363" sldId="257"/>
            <ac:spMk id="14" creationId="{6697F791-5FFA-4164-899F-EB52EA72B024}"/>
          </ac:spMkLst>
        </pc:spChg>
        <pc:spChg chg="add del">
          <ac:chgData name="Павел Самойлов" userId="5afa25a4232a5af0" providerId="LiveId" clId="{D152A319-19CD-4F23-A5F0-B4CB2185B03D}" dt="2023-04-09T07:14:46.938" v="140" actId="26606"/>
          <ac:spMkLst>
            <pc:docMk/>
            <pc:sldMk cId="1842227363" sldId="257"/>
            <ac:spMk id="18" creationId="{B773AB25-A422-41AA-9737-5E04C1966DE1}"/>
          </ac:spMkLst>
        </pc:spChg>
        <pc:spChg chg="add del">
          <ac:chgData name="Павел Самойлов" userId="5afa25a4232a5af0" providerId="LiveId" clId="{D152A319-19CD-4F23-A5F0-B4CB2185B03D}" dt="2023-04-09T07:32:41.795" v="472" actId="26606"/>
          <ac:spMkLst>
            <pc:docMk/>
            <pc:sldMk cId="1842227363" sldId="257"/>
            <ac:spMk id="56" creationId="{9775AF3B-5284-4B97-9BB7-55C6FB3699C2}"/>
          </ac:spMkLst>
        </pc:spChg>
        <pc:spChg chg="add del">
          <ac:chgData name="Павел Самойлов" userId="5afa25a4232a5af0" providerId="LiveId" clId="{D152A319-19CD-4F23-A5F0-B4CB2185B03D}" dt="2023-04-09T07:32:41.795" v="472" actId="26606"/>
          <ac:spMkLst>
            <pc:docMk/>
            <pc:sldMk cId="1842227363" sldId="257"/>
            <ac:spMk id="59" creationId="{66D4F5BA-1D71-49B2-8A7F-6B4EB94D7265}"/>
          </ac:spMkLst>
        </pc:spChg>
        <pc:spChg chg="add mod ord">
          <ac:chgData name="Павел Самойлов" userId="5afa25a4232a5af0" providerId="LiveId" clId="{D152A319-19CD-4F23-A5F0-B4CB2185B03D}" dt="2023-04-09T11:41:02.844" v="5534" actId="255"/>
          <ac:spMkLst>
            <pc:docMk/>
            <pc:sldMk cId="1842227363" sldId="257"/>
            <ac:spMk id="63" creationId="{29FB001F-B64F-8FC8-4566-0CB508BD1BFA}"/>
          </ac:spMkLst>
        </pc:spChg>
        <pc:spChg chg="add del">
          <ac:chgData name="Павел Самойлов" userId="5afa25a4232a5af0" providerId="LiveId" clId="{D152A319-19CD-4F23-A5F0-B4CB2185B03D}" dt="2023-04-09T08:15:15.918" v="531" actId="26606"/>
          <ac:spMkLst>
            <pc:docMk/>
            <pc:sldMk cId="1842227363" sldId="257"/>
            <ac:spMk id="68" creationId="{C2E4E997-8672-4FFD-B8EC-9932A8E4714B}"/>
          </ac:spMkLst>
        </pc:spChg>
        <pc:grpChg chg="add del">
          <ac:chgData name="Павел Самойлов" userId="5afa25a4232a5af0" providerId="LiveId" clId="{D152A319-19CD-4F23-A5F0-B4CB2185B03D}" dt="2023-04-09T07:14:46.938" v="140" actId="26606"/>
          <ac:grpSpMkLst>
            <pc:docMk/>
            <pc:sldMk cId="1842227363" sldId="257"/>
            <ac:grpSpMk id="22" creationId="{6AD0D387-1584-4477-B5F8-52B50D4F2205}"/>
          </ac:grpSpMkLst>
        </pc:grpChg>
        <pc:grpChg chg="add del">
          <ac:chgData name="Павел Самойлов" userId="5afa25a4232a5af0" providerId="LiveId" clId="{D152A319-19CD-4F23-A5F0-B4CB2185B03D}" dt="2023-04-09T07:32:41.795" v="472" actId="26606"/>
          <ac:grpSpMkLst>
            <pc:docMk/>
            <pc:sldMk cId="1842227363" sldId="257"/>
            <ac:grpSpMk id="58" creationId="{A0F1F7ED-DA39-478F-85DA-317DE08941E8}"/>
          </ac:grpSpMkLst>
        </pc:grpChg>
        <pc:grpChg chg="add del">
          <ac:chgData name="Павел Самойлов" userId="5afa25a4232a5af0" providerId="LiveId" clId="{D152A319-19CD-4F23-A5F0-B4CB2185B03D}" dt="2023-04-09T08:15:15.918" v="531" actId="26606"/>
          <ac:grpSpMkLst>
            <pc:docMk/>
            <pc:sldMk cId="1842227363" sldId="257"/>
            <ac:grpSpMk id="72" creationId="{453E4DEE-E996-40F8-8635-0FF43D7348F9}"/>
          </ac:grpSpMkLst>
        </pc:grpChg>
        <pc:picChg chg="del">
          <ac:chgData name="Павел Самойлов" userId="5afa25a4232a5af0" providerId="LiveId" clId="{D152A319-19CD-4F23-A5F0-B4CB2185B03D}" dt="2023-04-09T07:07:58.851" v="84" actId="478"/>
          <ac:picMkLst>
            <pc:docMk/>
            <pc:sldMk cId="1842227363" sldId="257"/>
            <ac:picMk id="4" creationId="{00000000-0000-0000-0000-000000000000}"/>
          </ac:picMkLst>
        </pc:picChg>
        <pc:picChg chg="add del mod">
          <ac:chgData name="Павел Самойлов" userId="5afa25a4232a5af0" providerId="LiveId" clId="{D152A319-19CD-4F23-A5F0-B4CB2185B03D}" dt="2023-04-09T07:32:35.821" v="471" actId="478"/>
          <ac:picMkLst>
            <pc:docMk/>
            <pc:sldMk cId="1842227363" sldId="257"/>
            <ac:picMk id="7" creationId="{0D4D62DB-0F4F-56BE-965A-B833291DDAB3}"/>
          </ac:picMkLst>
        </pc:picChg>
        <pc:picChg chg="add mod ord">
          <ac:chgData name="Павел Самойлов" userId="5afa25a4232a5af0" providerId="LiveId" clId="{D152A319-19CD-4F23-A5F0-B4CB2185B03D}" dt="2023-04-09T08:17:08.806" v="561" actId="1076"/>
          <ac:picMkLst>
            <pc:docMk/>
            <pc:sldMk cId="1842227363" sldId="257"/>
            <ac:picMk id="8" creationId="{A3620455-789C-55A1-0DDB-224B624C1746}"/>
          </ac:picMkLst>
        </pc:picChg>
        <pc:picChg chg="add mod ord">
          <ac:chgData name="Павел Самойлов" userId="5afa25a4232a5af0" providerId="LiveId" clId="{D152A319-19CD-4F23-A5F0-B4CB2185B03D}" dt="2023-04-09T08:17:45.626" v="588" actId="14100"/>
          <ac:picMkLst>
            <pc:docMk/>
            <pc:sldMk cId="1842227363" sldId="257"/>
            <ac:picMk id="10" creationId="{21C8386E-DA2E-2B7E-CAAC-8988367689D1}"/>
          </ac:picMkLst>
        </pc:picChg>
        <pc:picChg chg="add del">
          <ac:chgData name="Павел Самойлов" userId="5afa25a4232a5af0" providerId="LiveId" clId="{D152A319-19CD-4F23-A5F0-B4CB2185B03D}" dt="2023-04-09T07:14:46.938" v="140" actId="26606"/>
          <ac:picMkLst>
            <pc:docMk/>
            <pc:sldMk cId="1842227363" sldId="257"/>
            <ac:picMk id="16" creationId="{4E28A1A9-FB81-4816-AAEA-C3B430946951}"/>
          </ac:picMkLst>
        </pc:picChg>
        <pc:picChg chg="add del">
          <ac:chgData name="Павел Самойлов" userId="5afa25a4232a5af0" providerId="LiveId" clId="{D152A319-19CD-4F23-A5F0-B4CB2185B03D}" dt="2023-04-09T07:14:46.938" v="140" actId="26606"/>
          <ac:picMkLst>
            <pc:docMk/>
            <pc:sldMk cId="1842227363" sldId="257"/>
            <ac:picMk id="20" creationId="{AF0552B8-DE8C-40DF-B29F-1728E6A10619}"/>
          </ac:picMkLst>
        </pc:picChg>
        <pc:picChg chg="add del">
          <ac:chgData name="Павел Самойлов" userId="5afa25a4232a5af0" providerId="LiveId" clId="{D152A319-19CD-4F23-A5F0-B4CB2185B03D}" dt="2023-04-09T07:32:41.795" v="472" actId="26606"/>
          <ac:picMkLst>
            <pc:docMk/>
            <pc:sldMk cId="1842227363" sldId="257"/>
            <ac:picMk id="57" creationId="{1B17CCE2-CEEF-40CA-8C4D-0DC2DCA78A23}"/>
          </ac:picMkLst>
        </pc:picChg>
        <pc:picChg chg="add del">
          <ac:chgData name="Павел Самойлов" userId="5afa25a4232a5af0" providerId="LiveId" clId="{D152A319-19CD-4F23-A5F0-B4CB2185B03D}" dt="2023-04-09T08:15:15.918" v="531" actId="26606"/>
          <ac:picMkLst>
            <pc:docMk/>
            <pc:sldMk cId="1842227363" sldId="257"/>
            <ac:picMk id="70" creationId="{FE6BA9E6-1D9E-4D30-B528-D49FA1342E4E}"/>
          </ac:picMkLst>
        </pc:picChg>
      </pc:sldChg>
      <pc:sldChg chg="addSp delSp modSp mod ord setBg">
        <pc:chgData name="Павел Самойлов" userId="5afa25a4232a5af0" providerId="LiveId" clId="{D152A319-19CD-4F23-A5F0-B4CB2185B03D}" dt="2023-04-09T11:41:35.939" v="5538" actId="790"/>
        <pc:sldMkLst>
          <pc:docMk/>
          <pc:sldMk cId="1750727991" sldId="258"/>
        </pc:sldMkLst>
        <pc:spChg chg="mod">
          <ac:chgData name="Павел Самойлов" userId="5afa25a4232a5af0" providerId="LiveId" clId="{D152A319-19CD-4F23-A5F0-B4CB2185B03D}" dt="2023-04-09T11:41:35.939" v="5538" actId="790"/>
          <ac:spMkLst>
            <pc:docMk/>
            <pc:sldMk cId="1750727991" sldId="258"/>
            <ac:spMk id="2" creationId="{00000000-0000-0000-0000-000000000000}"/>
          </ac:spMkLst>
        </pc:spChg>
        <pc:spChg chg="add del mod">
          <ac:chgData name="Павел Самойлов" userId="5afa25a4232a5af0" providerId="LiveId" clId="{D152A319-19CD-4F23-A5F0-B4CB2185B03D}" dt="2023-04-01T12:09:45.165" v="2"/>
          <ac:spMkLst>
            <pc:docMk/>
            <pc:sldMk cId="1750727991" sldId="258"/>
            <ac:spMk id="4" creationId="{4F108A1C-76CA-7BF5-2FFF-9F3B0FBFC3BD}"/>
          </ac:spMkLst>
        </pc:spChg>
        <pc:spChg chg="add del mod">
          <ac:chgData name="Павел Самойлов" userId="5afa25a4232a5af0" providerId="LiveId" clId="{D152A319-19CD-4F23-A5F0-B4CB2185B03D}" dt="2023-04-09T08:36:14.278" v="1128"/>
          <ac:spMkLst>
            <pc:docMk/>
            <pc:sldMk cId="1750727991" sldId="258"/>
            <ac:spMk id="4" creationId="{DC7B04F2-2151-C0E8-C176-D1A200777E4E}"/>
          </ac:spMkLst>
        </pc:spChg>
        <pc:spChg chg="add del mod">
          <ac:chgData name="Павел Самойлов" userId="5afa25a4232a5af0" providerId="LiveId" clId="{D152A319-19CD-4F23-A5F0-B4CB2185B03D}" dt="2023-04-09T09:33:37.909" v="2780"/>
          <ac:spMkLst>
            <pc:docMk/>
            <pc:sldMk cId="1750727991" sldId="258"/>
            <ac:spMk id="7" creationId="{19E312F3-E2E8-31F8-3EBF-145988E4FD71}"/>
          </ac:spMkLst>
        </pc:spChg>
        <pc:spChg chg="add del mod">
          <ac:chgData name="Павел Самойлов" userId="5afa25a4232a5af0" providerId="LiveId" clId="{D152A319-19CD-4F23-A5F0-B4CB2185B03D}" dt="2023-04-09T10:53:18.180" v="4075"/>
          <ac:spMkLst>
            <pc:docMk/>
            <pc:sldMk cId="1750727991" sldId="258"/>
            <ac:spMk id="8" creationId="{566AA056-612A-BA07-05E3-264D2FEC4E6E}"/>
          </ac:spMkLst>
        </pc:spChg>
        <pc:spChg chg="add del mod">
          <ac:chgData name="Павел Самойлов" userId="5afa25a4232a5af0" providerId="LiveId" clId="{D152A319-19CD-4F23-A5F0-B4CB2185B03D}" dt="2023-04-09T10:52:53.564" v="4061" actId="478"/>
          <ac:spMkLst>
            <pc:docMk/>
            <pc:sldMk cId="1750727991" sldId="258"/>
            <ac:spMk id="13" creationId="{27C37D03-761C-2196-B382-F1A9D737D018}"/>
          </ac:spMkLst>
        </pc:spChg>
        <pc:spChg chg="add del">
          <ac:chgData name="Павел Самойлов" userId="5afa25a4232a5af0" providerId="LiveId" clId="{D152A319-19CD-4F23-A5F0-B4CB2185B03D}" dt="2023-04-09T10:53:35.732" v="4082" actId="22"/>
          <ac:spMkLst>
            <pc:docMk/>
            <pc:sldMk cId="1750727991" sldId="258"/>
            <ac:spMk id="15" creationId="{17B217E3-4061-B2BF-08A2-439DAA3754E9}"/>
          </ac:spMkLst>
        </pc:spChg>
        <pc:spChg chg="add del mod ord">
          <ac:chgData name="Павел Самойлов" userId="5afa25a4232a5af0" providerId="LiveId" clId="{D152A319-19CD-4F23-A5F0-B4CB2185B03D}" dt="2023-04-09T11:18:31.462" v="4882" actId="26606"/>
          <ac:spMkLst>
            <pc:docMk/>
            <pc:sldMk cId="1750727991" sldId="258"/>
            <ac:spMk id="16" creationId="{99366CDE-1179-974C-D0DB-967AECF131D1}"/>
          </ac:spMkLst>
        </pc:spChg>
        <pc:grpChg chg="add mod">
          <ac:chgData name="Павел Самойлов" userId="5afa25a4232a5af0" providerId="LiveId" clId="{D152A319-19CD-4F23-A5F0-B4CB2185B03D}" dt="2023-04-09T11:18:31.462" v="4882" actId="26606"/>
          <ac:grpSpMkLst>
            <pc:docMk/>
            <pc:sldMk cId="1750727991" sldId="258"/>
            <ac:grpSpMk id="29" creationId="{62C6D782-6B6F-4B4E-B92B-C8F13A0FED52}"/>
          </ac:grpSpMkLst>
        </pc:grpChg>
        <pc:grpChg chg="add mod">
          <ac:chgData name="Павел Самойлов" userId="5afa25a4232a5af0" providerId="LiveId" clId="{D152A319-19CD-4F23-A5F0-B4CB2185B03D}" dt="2023-04-09T11:18:31.462" v="4882" actId="26606"/>
          <ac:grpSpMkLst>
            <pc:docMk/>
            <pc:sldMk cId="1750727991" sldId="258"/>
            <ac:grpSpMk id="33" creationId="{6E532192-EB0D-43D0-8ACF-ABEBADC617E7}"/>
          </ac:grpSpMkLst>
        </pc:grpChg>
        <pc:graphicFrameChg chg="add del">
          <ac:chgData name="Павел Самойлов" userId="5afa25a4232a5af0" providerId="LiveId" clId="{D152A319-19CD-4F23-A5F0-B4CB2185B03D}" dt="2023-04-09T11:18:31.462" v="4882" actId="26606"/>
          <ac:graphicFrameMkLst>
            <pc:docMk/>
            <pc:sldMk cId="1750727991" sldId="258"/>
            <ac:graphicFrameMk id="95" creationId="{5223AEB9-F3E2-A085-D490-2D4BDA8F5DC1}"/>
          </ac:graphicFrameMkLst>
        </pc:graphicFrameChg>
        <pc:picChg chg="add del mod">
          <ac:chgData name="Павел Самойлов" userId="5afa25a4232a5af0" providerId="LiveId" clId="{D152A319-19CD-4F23-A5F0-B4CB2185B03D}" dt="2023-04-09T10:52:50.439" v="4060" actId="21"/>
          <ac:picMkLst>
            <pc:docMk/>
            <pc:sldMk cId="1750727991" sldId="258"/>
            <ac:picMk id="5" creationId="{2808F7C0-841A-0953-600D-9482E04B9D8A}"/>
          </ac:picMkLst>
        </pc:picChg>
        <pc:picChg chg="add del mod">
          <ac:chgData name="Павел Самойлов" userId="5afa25a4232a5af0" providerId="LiveId" clId="{D152A319-19CD-4F23-A5F0-B4CB2185B03D}" dt="2023-04-09T07:22:56.176" v="274" actId="478"/>
          <ac:picMkLst>
            <pc:docMk/>
            <pc:sldMk cId="1750727991" sldId="258"/>
            <ac:picMk id="6" creationId="{D3E931E3-1460-5A2F-523B-C834BAF7BD65}"/>
          </ac:picMkLst>
        </pc:picChg>
        <pc:picChg chg="del mod">
          <ac:chgData name="Павел Самойлов" userId="5afa25a4232a5af0" providerId="LiveId" clId="{D152A319-19CD-4F23-A5F0-B4CB2185B03D}" dt="2023-04-09T07:16:14.991" v="166" actId="21"/>
          <ac:picMkLst>
            <pc:docMk/>
            <pc:sldMk cId="1750727991" sldId="258"/>
            <ac:picMk id="11" creationId="{00000000-0000-0000-0000-000000000000}"/>
          </ac:picMkLst>
        </pc:picChg>
        <pc:picChg chg="del mod">
          <ac:chgData name="Павел Самойлов" userId="5afa25a4232a5af0" providerId="LiveId" clId="{D152A319-19CD-4F23-A5F0-B4CB2185B03D}" dt="2023-04-01T12:09:37.558" v="1" actId="478"/>
          <ac:picMkLst>
            <pc:docMk/>
            <pc:sldMk cId="1750727991" sldId="258"/>
            <ac:picMk id="13" creationId="{00000000-0000-0000-0000-000000000000}"/>
          </ac:picMkLst>
        </pc:picChg>
        <pc:picChg chg="add mod">
          <ac:chgData name="Павел Самойлов" userId="5afa25a4232a5af0" providerId="LiveId" clId="{D152A319-19CD-4F23-A5F0-B4CB2185B03D}" dt="2023-04-09T11:16:11.849" v="4792" actId="27614"/>
          <ac:picMkLst>
            <pc:docMk/>
            <pc:sldMk cId="1750727991" sldId="258"/>
            <ac:picMk id="18" creationId="{9DB8293F-92F1-7AB7-CB2E-45DB5E5B92F8}"/>
          </ac:picMkLst>
        </pc:picChg>
        <pc:picChg chg="add mod">
          <ac:chgData name="Павел Самойлов" userId="5afa25a4232a5af0" providerId="LiveId" clId="{D152A319-19CD-4F23-A5F0-B4CB2185B03D}" dt="2023-04-09T11:16:12.257" v="4794" actId="27614"/>
          <ac:picMkLst>
            <pc:docMk/>
            <pc:sldMk cId="1750727991" sldId="258"/>
            <ac:picMk id="20" creationId="{CB6CEE46-43C5-3B0B-4A2E-AB89DA753E6A}"/>
          </ac:picMkLst>
        </pc:picChg>
        <pc:picChg chg="add del mod">
          <ac:chgData name="Павел Самойлов" userId="5afa25a4232a5af0" providerId="LiveId" clId="{D152A319-19CD-4F23-A5F0-B4CB2185B03D}" dt="2023-04-09T11:15:31.196" v="4789" actId="478"/>
          <ac:picMkLst>
            <pc:docMk/>
            <pc:sldMk cId="1750727991" sldId="258"/>
            <ac:picMk id="22" creationId="{4A1EEE46-6A46-8043-C65B-271EBD003163}"/>
          </ac:picMkLst>
        </pc:picChg>
        <pc:picChg chg="add mod">
          <ac:chgData name="Павел Самойлов" userId="5afa25a4232a5af0" providerId="LiveId" clId="{D152A319-19CD-4F23-A5F0-B4CB2185B03D}" dt="2023-04-09T11:16:12.069" v="4793" actId="27614"/>
          <ac:picMkLst>
            <pc:docMk/>
            <pc:sldMk cId="1750727991" sldId="258"/>
            <ac:picMk id="24" creationId="{D330362E-9B66-4171-45DC-B9920CF0388D}"/>
          </ac:picMkLst>
        </pc:picChg>
        <pc:cxnChg chg="add del mod">
          <ac:chgData name="Павел Самойлов" userId="5afa25a4232a5af0" providerId="LiveId" clId="{D152A319-19CD-4F23-A5F0-B4CB2185B03D}" dt="2023-04-09T09:39:04.382" v="2934" actId="478"/>
          <ac:cxnSpMkLst>
            <pc:docMk/>
            <pc:sldMk cId="1750727991" sldId="258"/>
            <ac:cxnSpMk id="10" creationId="{F3FB360F-17BB-3722-4D03-9A91557713A4}"/>
          </ac:cxnSpMkLst>
        </pc:cxnChg>
        <pc:cxnChg chg="add">
          <ac:chgData name="Павел Самойлов" userId="5afa25a4232a5af0" providerId="LiveId" clId="{D152A319-19CD-4F23-A5F0-B4CB2185B03D}" dt="2023-04-09T11:15:37.975" v="4790" actId="26606"/>
          <ac:cxnSpMkLst>
            <pc:docMk/>
            <pc:sldMk cId="1750727991" sldId="258"/>
            <ac:cxnSpMk id="89" creationId="{3CFEBF73-2875-4126-A90D-ABB6BBFEADE8}"/>
          </ac:cxnSpMkLst>
        </pc:cxnChg>
        <pc:cxnChg chg="add">
          <ac:chgData name="Павел Самойлов" userId="5afa25a4232a5af0" providerId="LiveId" clId="{D152A319-19CD-4F23-A5F0-B4CB2185B03D}" dt="2023-04-09T11:15:37.975" v="4790" actId="26606"/>
          <ac:cxnSpMkLst>
            <pc:docMk/>
            <pc:sldMk cId="1750727991" sldId="258"/>
            <ac:cxnSpMk id="91" creationId="{0F167419-5C1C-40BD-B9C4-75CFC65088FD}"/>
          </ac:cxnSpMkLst>
        </pc:cxnChg>
        <pc:cxnChg chg="add">
          <ac:chgData name="Павел Самойлов" userId="5afa25a4232a5af0" providerId="LiveId" clId="{D152A319-19CD-4F23-A5F0-B4CB2185B03D}" dt="2023-04-09T11:15:37.975" v="4790" actId="26606"/>
          <ac:cxnSpMkLst>
            <pc:docMk/>
            <pc:sldMk cId="1750727991" sldId="258"/>
            <ac:cxnSpMk id="93" creationId="{AFCD9A95-E405-4952-A0CF-6EAF80F97063}"/>
          </ac:cxnSpMkLst>
        </pc:cxnChg>
      </pc:sldChg>
      <pc:sldChg chg="addSp delSp modSp mod ord setBg">
        <pc:chgData name="Павел Самойлов" userId="5afa25a4232a5af0" providerId="LiveId" clId="{D152A319-19CD-4F23-A5F0-B4CB2185B03D}" dt="2023-04-09T11:40:44.820" v="5531" actId="115"/>
        <pc:sldMkLst>
          <pc:docMk/>
          <pc:sldMk cId="1216888599" sldId="259"/>
        </pc:sldMkLst>
        <pc:spChg chg="mod">
          <ac:chgData name="Павел Самойлов" userId="5afa25a4232a5af0" providerId="LiveId" clId="{D152A319-19CD-4F23-A5F0-B4CB2185B03D}" dt="2023-04-09T11:40:44.820" v="5531" actId="115"/>
          <ac:spMkLst>
            <pc:docMk/>
            <pc:sldMk cId="1216888599" sldId="259"/>
            <ac:spMk id="2" creationId="{00000000-0000-0000-0000-000000000000}"/>
          </ac:spMkLst>
        </pc:spChg>
        <pc:spChg chg="add del">
          <ac:chgData name="Павел Самойлов" userId="5afa25a4232a5af0" providerId="LiveId" clId="{D152A319-19CD-4F23-A5F0-B4CB2185B03D}" dt="2023-04-09T07:16:42.317" v="171" actId="26606"/>
          <ac:spMkLst>
            <pc:docMk/>
            <pc:sldMk cId="1216888599" sldId="259"/>
            <ac:spMk id="9" creationId="{1297C9A6-FE71-22C7-2E74-BE5D74712116}"/>
          </ac:spMkLst>
        </pc:spChg>
        <pc:spChg chg="add del">
          <ac:chgData name="Павел Самойлов" userId="5afa25a4232a5af0" providerId="LiveId" clId="{D152A319-19CD-4F23-A5F0-B4CB2185B03D}" dt="2023-04-09T07:19:51.231" v="260" actId="26606"/>
          <ac:spMkLst>
            <pc:docMk/>
            <pc:sldMk cId="1216888599" sldId="259"/>
            <ac:spMk id="14" creationId="{10C239E5-48CB-4DB3-A778-3A01C488E965}"/>
          </ac:spMkLst>
        </pc:spChg>
        <pc:spChg chg="add del">
          <ac:chgData name="Павел Самойлов" userId="5afa25a4232a5af0" providerId="LiveId" clId="{D152A319-19CD-4F23-A5F0-B4CB2185B03D}" dt="2023-04-09T07:16:50.453" v="174" actId="26606"/>
          <ac:spMkLst>
            <pc:docMk/>
            <pc:sldMk cId="1216888599" sldId="259"/>
            <ac:spMk id="82" creationId="{E4C540A9-F6D3-87C4-AB40-FCEA927DB288}"/>
          </ac:spMkLst>
        </pc:spChg>
        <pc:spChg chg="add del">
          <ac:chgData name="Павел Самойлов" userId="5afa25a4232a5af0" providerId="LiveId" clId="{D152A319-19CD-4F23-A5F0-B4CB2185B03D}" dt="2023-04-09T07:16:53.679" v="177" actId="26606"/>
          <ac:spMkLst>
            <pc:docMk/>
            <pc:sldMk cId="1216888599" sldId="259"/>
            <ac:spMk id="86" creationId="{3980D26E-23EC-408B-A278-5812930306F6}"/>
          </ac:spMkLst>
        </pc:spChg>
        <pc:spChg chg="add del">
          <ac:chgData name="Павел Самойлов" userId="5afa25a4232a5af0" providerId="LiveId" clId="{D152A319-19CD-4F23-A5F0-B4CB2185B03D}" dt="2023-04-09T07:16:53.679" v="177" actId="26606"/>
          <ac:spMkLst>
            <pc:docMk/>
            <pc:sldMk cId="1216888599" sldId="259"/>
            <ac:spMk id="87" creationId="{1C4DE75E-6CB9-AB39-5B4A-A11B19A172EA}"/>
          </ac:spMkLst>
        </pc:spChg>
        <pc:spChg chg="add mod ord">
          <ac:chgData name="Павел Самойлов" userId="5afa25a4232a5af0" providerId="LiveId" clId="{D152A319-19CD-4F23-A5F0-B4CB2185B03D}" dt="2023-04-09T08:54:35.383" v="1485" actId="120"/>
          <ac:spMkLst>
            <pc:docMk/>
            <pc:sldMk cId="1216888599" sldId="259"/>
            <ac:spMk id="89" creationId="{463A78A2-EE29-072E-CC5F-35477641D357}"/>
          </ac:spMkLst>
        </pc:spChg>
        <pc:spChg chg="add del">
          <ac:chgData name="Павел Самойлов" userId="5afa25a4232a5af0" providerId="LiveId" clId="{D152A319-19CD-4F23-A5F0-B4CB2185B03D}" dt="2023-04-09T07:19:51.231" v="260" actId="26606"/>
          <ac:spMkLst>
            <pc:docMk/>
            <pc:sldMk cId="1216888599" sldId="259"/>
            <ac:spMk id="90" creationId="{5742C426-FCE7-4673-BC1D-7E7D3A5FD099}"/>
          </ac:spMkLst>
        </pc:spChg>
        <pc:spChg chg="add del">
          <ac:chgData name="Павел Самойлов" userId="5afa25a4232a5af0" providerId="LiveId" clId="{D152A319-19CD-4F23-A5F0-B4CB2185B03D}" dt="2023-04-09T07:19:51.231" v="260" actId="26606"/>
          <ac:spMkLst>
            <pc:docMk/>
            <pc:sldMk cId="1216888599" sldId="259"/>
            <ac:spMk id="91" creationId="{8D450192-3830-4F04-A1C0-F684D80AB9AE}"/>
          </ac:spMkLst>
        </pc:spChg>
        <pc:grpChg chg="add del">
          <ac:chgData name="Павел Самойлов" userId="5afa25a4232a5af0" providerId="LiveId" clId="{D152A319-19CD-4F23-A5F0-B4CB2185B03D}" dt="2023-04-09T07:16:42.317" v="171" actId="26606"/>
          <ac:grpSpMkLst>
            <pc:docMk/>
            <pc:sldMk cId="1216888599" sldId="259"/>
            <ac:grpSpMk id="12" creationId="{62C6D782-6B6F-4B4E-B92B-C8F13A0FED52}"/>
          </ac:grpSpMkLst>
        </pc:grpChg>
        <pc:grpChg chg="add del">
          <ac:chgData name="Павел Самойлов" userId="5afa25a4232a5af0" providerId="LiveId" clId="{D152A319-19CD-4F23-A5F0-B4CB2185B03D}" dt="2023-04-09T07:16:42.317" v="171" actId="26606"/>
          <ac:grpSpMkLst>
            <pc:docMk/>
            <pc:sldMk cId="1216888599" sldId="259"/>
            <ac:grpSpMk id="16" creationId="{6E532192-EB0D-43D0-8ACF-ABEBADC617E7}"/>
          </ac:grpSpMkLst>
        </pc:grpChg>
        <pc:grpChg chg="add del">
          <ac:chgData name="Павел Самойлов" userId="5afa25a4232a5af0" providerId="LiveId" clId="{D152A319-19CD-4F23-A5F0-B4CB2185B03D}" dt="2023-04-09T07:16:50.453" v="174" actId="26606"/>
          <ac:grpSpMkLst>
            <pc:docMk/>
            <pc:sldMk cId="1216888599" sldId="259"/>
            <ac:grpSpMk id="78" creationId="{BE141425-47F1-446C-A669-DD4B6335868B}"/>
          </ac:grpSpMkLst>
        </pc:grpChg>
        <pc:grpChg chg="add del">
          <ac:chgData name="Павел Самойлов" userId="5afa25a4232a5af0" providerId="LiveId" clId="{D152A319-19CD-4F23-A5F0-B4CB2185B03D}" dt="2023-04-09T07:16:50.453" v="174" actId="26606"/>
          <ac:grpSpMkLst>
            <pc:docMk/>
            <pc:sldMk cId="1216888599" sldId="259"/>
            <ac:grpSpMk id="80" creationId="{A044CC69-5FA0-4079-ACF6-E0B2224C8E82}"/>
          </ac:grpSpMkLst>
        </pc:grpChg>
        <pc:grpChg chg="add del">
          <ac:chgData name="Павел Самойлов" userId="5afa25a4232a5af0" providerId="LiveId" clId="{D152A319-19CD-4F23-A5F0-B4CB2185B03D}" dt="2023-04-09T07:24:56.919" v="290" actId="26606"/>
          <ac:grpSpMkLst>
            <pc:docMk/>
            <pc:sldMk cId="1216888599" sldId="259"/>
            <ac:grpSpMk id="94" creationId="{710577EC-7EE2-46B1-8DD2-8A9106DDFD05}"/>
          </ac:grpSpMkLst>
        </pc:grpChg>
        <pc:grpChg chg="add del">
          <ac:chgData name="Павел Самойлов" userId="5afa25a4232a5af0" providerId="LiveId" clId="{D152A319-19CD-4F23-A5F0-B4CB2185B03D}" dt="2023-04-09T07:24:56.919" v="290" actId="26606"/>
          <ac:grpSpMkLst>
            <pc:docMk/>
            <pc:sldMk cId="1216888599" sldId="259"/>
            <ac:grpSpMk id="98" creationId="{91296F37-D1F8-424C-A677-B849EA444CCE}"/>
          </ac:grpSpMkLst>
        </pc:grpChg>
        <pc:picChg chg="add mod ord">
          <ac:chgData name="Павел Самойлов" userId="5afa25a4232a5af0" providerId="LiveId" clId="{D152A319-19CD-4F23-A5F0-B4CB2185B03D}" dt="2023-04-09T07:25:11.550" v="294" actId="1076"/>
          <ac:picMkLst>
            <pc:docMk/>
            <pc:sldMk cId="1216888599" sldId="259"/>
            <ac:picMk id="3" creationId="{1A439E1D-AA77-D9ED-74B8-8FD96755C896}"/>
          </ac:picMkLst>
        </pc:picChg>
        <pc:picChg chg="add mod">
          <ac:chgData name="Павел Самойлов" userId="5afa25a4232a5af0" providerId="LiveId" clId="{D152A319-19CD-4F23-A5F0-B4CB2185B03D}" dt="2023-04-09T07:25:14.883" v="295" actId="1076"/>
          <ac:picMkLst>
            <pc:docMk/>
            <pc:sldMk cId="1216888599" sldId="259"/>
            <ac:picMk id="4" creationId="{00000000-0000-0000-0000-000000000000}"/>
          </ac:picMkLst>
        </pc:picChg>
        <pc:picChg chg="add del">
          <ac:chgData name="Павел Самойлов" userId="5afa25a4232a5af0" providerId="LiveId" clId="{D152A319-19CD-4F23-A5F0-B4CB2185B03D}" dt="2023-04-09T07:16:42.317" v="171" actId="26606"/>
          <ac:picMkLst>
            <pc:docMk/>
            <pc:sldMk cId="1216888599" sldId="259"/>
            <ac:picMk id="4" creationId="{00000000-0000-0000-0000-000000000000}"/>
          </ac:picMkLst>
        </pc:picChg>
        <pc:picChg chg="add del">
          <ac:chgData name="Павел Самойлов" userId="5afa25a4232a5af0" providerId="LiveId" clId="{D152A319-19CD-4F23-A5F0-B4CB2185B03D}" dt="2023-04-09T07:16:50.453" v="174" actId="26606"/>
          <ac:picMkLst>
            <pc:docMk/>
            <pc:sldMk cId="1216888599" sldId="259"/>
            <ac:picMk id="4" creationId="{00000000-0000-0000-0000-000000000000}"/>
          </ac:picMkLst>
        </pc:picChg>
        <pc:picChg chg="add del">
          <ac:chgData name="Павел Самойлов" userId="5afa25a4232a5af0" providerId="LiveId" clId="{D152A319-19CD-4F23-A5F0-B4CB2185B03D}" dt="2023-04-09T07:16:53.679" v="177" actId="26606"/>
          <ac:picMkLst>
            <pc:docMk/>
            <pc:sldMk cId="1216888599" sldId="259"/>
            <ac:picMk id="4" creationId="{00000000-0000-0000-0000-000000000000}"/>
          </ac:picMkLst>
        </pc:picChg>
        <pc:picChg chg="add mod ord">
          <ac:chgData name="Павел Самойлов" userId="5afa25a4232a5af0" providerId="LiveId" clId="{D152A319-19CD-4F23-A5F0-B4CB2185B03D}" dt="2023-04-09T07:25:09.181" v="293" actId="1076"/>
          <ac:picMkLst>
            <pc:docMk/>
            <pc:sldMk cId="1216888599" sldId="259"/>
            <ac:picMk id="5" creationId="{92F083B4-4767-4893-759F-2C7B454C3BFE}"/>
          </ac:picMkLst>
        </pc:picChg>
        <pc:picChg chg="add del mod ord">
          <ac:chgData name="Павел Самойлов" userId="5afa25a4232a5af0" providerId="LiveId" clId="{D152A319-19CD-4F23-A5F0-B4CB2185B03D}" dt="2023-04-09T07:32:31.079" v="469" actId="21"/>
          <ac:picMkLst>
            <pc:docMk/>
            <pc:sldMk cId="1216888599" sldId="259"/>
            <ac:picMk id="6" creationId="{EABFFAC5-9610-E03D-8C00-8FC0BB5E3416}"/>
          </ac:picMkLst>
        </pc:picChg>
        <pc:picChg chg="add del mod">
          <ac:chgData name="Павел Самойлов" userId="5afa25a4232a5af0" providerId="LiveId" clId="{D152A319-19CD-4F23-A5F0-B4CB2185B03D}" dt="2023-04-09T07:27:12.413" v="315"/>
          <ac:picMkLst>
            <pc:docMk/>
            <pc:sldMk cId="1216888599" sldId="259"/>
            <ac:picMk id="7" creationId="{EEC89F6B-AC22-76D5-A6BD-3310E0770536}"/>
          </ac:picMkLst>
        </pc:picChg>
        <pc:picChg chg="add del mod">
          <ac:chgData name="Павел Самойлов" userId="5afa25a4232a5af0" providerId="LiveId" clId="{D152A319-19CD-4F23-A5F0-B4CB2185B03D}" dt="2023-04-09T07:28:18.358" v="327" actId="478"/>
          <ac:picMkLst>
            <pc:docMk/>
            <pc:sldMk cId="1216888599" sldId="259"/>
            <ac:picMk id="8" creationId="{FA0EE247-8928-02C8-F2B1-2AF90D9C33AB}"/>
          </ac:picMkLst>
        </pc:picChg>
        <pc:picChg chg="add del mod replId">
          <ac:chgData name="Павел Самойлов" userId="5afa25a4232a5af0" providerId="LiveId" clId="{D152A319-19CD-4F23-A5F0-B4CB2185B03D}" dt="2023-04-09T07:16:53.711" v="179" actId="26606"/>
          <ac:picMkLst>
            <pc:docMk/>
            <pc:sldMk cId="1216888599" sldId="259"/>
            <ac:picMk id="92" creationId="{00000000-0000-0000-0000-000000000000}"/>
          </ac:picMkLst>
        </pc:picChg>
        <pc:cxnChg chg="add del">
          <ac:chgData name="Павел Самойлов" userId="5afa25a4232a5af0" providerId="LiveId" clId="{D152A319-19CD-4F23-A5F0-B4CB2185B03D}" dt="2023-04-09T07:16:42.317" v="171" actId="26606"/>
          <ac:cxnSpMkLst>
            <pc:docMk/>
            <pc:sldMk cId="1216888599" sldId="259"/>
            <ac:cxnSpMk id="72" creationId="{3CFEBF73-2875-4126-A90D-ABB6BBFEADE8}"/>
          </ac:cxnSpMkLst>
        </pc:cxnChg>
        <pc:cxnChg chg="add del">
          <ac:chgData name="Павел Самойлов" userId="5afa25a4232a5af0" providerId="LiveId" clId="{D152A319-19CD-4F23-A5F0-B4CB2185B03D}" dt="2023-04-09T07:16:42.317" v="171" actId="26606"/>
          <ac:cxnSpMkLst>
            <pc:docMk/>
            <pc:sldMk cId="1216888599" sldId="259"/>
            <ac:cxnSpMk id="74" creationId="{0F167419-5C1C-40BD-B9C4-75CFC65088FD}"/>
          </ac:cxnSpMkLst>
        </pc:cxnChg>
        <pc:cxnChg chg="add del">
          <ac:chgData name="Павел Самойлов" userId="5afa25a4232a5af0" providerId="LiveId" clId="{D152A319-19CD-4F23-A5F0-B4CB2185B03D}" dt="2023-04-09T07:16:42.317" v="171" actId="26606"/>
          <ac:cxnSpMkLst>
            <pc:docMk/>
            <pc:sldMk cId="1216888599" sldId="259"/>
            <ac:cxnSpMk id="76" creationId="{AFCD9A95-E405-4952-A0CF-6EAF80F97063}"/>
          </ac:cxnSpMkLst>
        </pc:cxnChg>
        <pc:cxnChg chg="add del">
          <ac:chgData name="Павел Самойлов" userId="5afa25a4232a5af0" providerId="LiveId" clId="{D152A319-19CD-4F23-A5F0-B4CB2185B03D}" dt="2023-04-09T07:16:50.453" v="174" actId="26606"/>
          <ac:cxnSpMkLst>
            <pc:docMk/>
            <pc:sldMk cId="1216888599" sldId="259"/>
            <ac:cxnSpMk id="81" creationId="{D9DEBE99-FE38-4433-85FE-1012E0588304}"/>
          </ac:cxnSpMkLst>
        </pc:cxnChg>
        <pc:cxnChg chg="add del">
          <ac:chgData name="Павел Самойлов" userId="5afa25a4232a5af0" providerId="LiveId" clId="{D152A319-19CD-4F23-A5F0-B4CB2185B03D}" dt="2023-04-09T07:16:50.453" v="174" actId="26606"/>
          <ac:cxnSpMkLst>
            <pc:docMk/>
            <pc:sldMk cId="1216888599" sldId="259"/>
            <ac:cxnSpMk id="83" creationId="{0ED84A1E-BC4C-4D60-8A01-CAC6AA1EFB89}"/>
          </ac:cxnSpMkLst>
        </pc:cxnChg>
        <pc:cxnChg chg="add del">
          <ac:chgData name="Павел Самойлов" userId="5afa25a4232a5af0" providerId="LiveId" clId="{D152A319-19CD-4F23-A5F0-B4CB2185B03D}" dt="2023-04-09T07:16:50.453" v="174" actId="26606"/>
          <ac:cxnSpMkLst>
            <pc:docMk/>
            <pc:sldMk cId="1216888599" sldId="259"/>
            <ac:cxnSpMk id="84" creationId="{F572885A-3F48-463E-82AF-D40C46EE7A1E}"/>
          </ac:cxnSpMkLst>
        </pc:cxnChg>
        <pc:cxnChg chg="add del">
          <ac:chgData name="Павел Самойлов" userId="5afa25a4232a5af0" providerId="LiveId" clId="{D152A319-19CD-4F23-A5F0-B4CB2185B03D}" dt="2023-04-09T07:24:56.919" v="290" actId="26606"/>
          <ac:cxnSpMkLst>
            <pc:docMk/>
            <pc:sldMk cId="1216888599" sldId="259"/>
            <ac:cxnSpMk id="154" creationId="{6EA4E113-0C46-4C0E-8C56-E422CD6B6DBF}"/>
          </ac:cxnSpMkLst>
        </pc:cxnChg>
        <pc:cxnChg chg="add del">
          <ac:chgData name="Павел Самойлов" userId="5afa25a4232a5af0" providerId="LiveId" clId="{D152A319-19CD-4F23-A5F0-B4CB2185B03D}" dt="2023-04-09T07:24:56.919" v="290" actId="26606"/>
          <ac:cxnSpMkLst>
            <pc:docMk/>
            <pc:sldMk cId="1216888599" sldId="259"/>
            <ac:cxnSpMk id="156" creationId="{BCB99885-A074-4CE1-B132-1863A58BE337}"/>
          </ac:cxnSpMkLst>
        </pc:cxnChg>
        <pc:cxnChg chg="add del">
          <ac:chgData name="Павел Самойлов" userId="5afa25a4232a5af0" providerId="LiveId" clId="{D152A319-19CD-4F23-A5F0-B4CB2185B03D}" dt="2023-04-09T07:24:56.919" v="290" actId="26606"/>
          <ac:cxnSpMkLst>
            <pc:docMk/>
            <pc:sldMk cId="1216888599" sldId="259"/>
            <ac:cxnSpMk id="158" creationId="{1385F952-01EE-477B-9807-F2C73CCB4832}"/>
          </ac:cxnSpMkLst>
        </pc:cxnChg>
        <pc:cxnChg chg="add del">
          <ac:chgData name="Павел Самойлов" userId="5afa25a4232a5af0" providerId="LiveId" clId="{D152A319-19CD-4F23-A5F0-B4CB2185B03D}" dt="2023-04-09T07:24:56.919" v="290" actId="26606"/>
          <ac:cxnSpMkLst>
            <pc:docMk/>
            <pc:sldMk cId="1216888599" sldId="259"/>
            <ac:cxnSpMk id="160" creationId="{E1F3B98F-2816-43A1-9B63-04EDBA5231A7}"/>
          </ac:cxnSpMkLst>
        </pc:cxnChg>
      </pc:sldChg>
      <pc:sldChg chg="del">
        <pc:chgData name="Павел Самойлов" userId="5afa25a4232a5af0" providerId="LiveId" clId="{D152A319-19CD-4F23-A5F0-B4CB2185B03D}" dt="2023-04-02T07:05:53.383" v="39" actId="47"/>
        <pc:sldMkLst>
          <pc:docMk/>
          <pc:sldMk cId="1276332536" sldId="260"/>
        </pc:sldMkLst>
      </pc:sldChg>
      <pc:sldChg chg="addSp delSp modSp add del mod setBg setClrOvrMap delDesignElem">
        <pc:chgData name="Павел Самойлов" userId="5afa25a4232a5af0" providerId="LiveId" clId="{D152A319-19CD-4F23-A5F0-B4CB2185B03D}" dt="2023-04-09T08:36:23.028" v="1129" actId="2696"/>
        <pc:sldMkLst>
          <pc:docMk/>
          <pc:sldMk cId="2642026540" sldId="260"/>
        </pc:sldMkLst>
        <pc:spChg chg="mod">
          <ac:chgData name="Павел Самойлов" userId="5afa25a4232a5af0" providerId="LiveId" clId="{D152A319-19CD-4F23-A5F0-B4CB2185B03D}" dt="2023-04-09T08:21:06.316" v="599" actId="26606"/>
          <ac:spMkLst>
            <pc:docMk/>
            <pc:sldMk cId="2642026540" sldId="260"/>
            <ac:spMk id="2" creationId="{00000000-0000-0000-0000-000000000000}"/>
          </ac:spMkLst>
        </pc:spChg>
        <pc:spChg chg="del">
          <ac:chgData name="Павел Самойлов" userId="5afa25a4232a5af0" providerId="LiveId" clId="{D152A319-19CD-4F23-A5F0-B4CB2185B03D}" dt="2023-04-09T08:08:24.758" v="523" actId="22"/>
          <ac:spMkLst>
            <pc:docMk/>
            <pc:sldMk cId="2642026540" sldId="260"/>
            <ac:spMk id="4" creationId="{DC7B04F2-2151-C0E8-C176-D1A200777E4E}"/>
          </ac:spMkLst>
        </pc:spChg>
        <pc:spChg chg="add del">
          <ac:chgData name="Павел Самойлов" userId="5afa25a4232a5af0" providerId="LiveId" clId="{D152A319-19CD-4F23-A5F0-B4CB2185B03D}" dt="2023-04-09T08:08:38.914" v="525" actId="26606"/>
          <ac:spMkLst>
            <pc:docMk/>
            <pc:sldMk cId="2642026540" sldId="260"/>
            <ac:spMk id="9" creationId="{8C77B6B1-E6F7-3BEF-1701-7FEABA3BA2A8}"/>
          </ac:spMkLst>
        </pc:spChg>
        <pc:spChg chg="add del">
          <ac:chgData name="Павел Самойлов" userId="5afa25a4232a5af0" providerId="LiveId" clId="{D152A319-19CD-4F23-A5F0-B4CB2185B03D}" dt="2023-04-09T08:08:38.914" v="525" actId="26606"/>
          <ac:spMkLst>
            <pc:docMk/>
            <pc:sldMk cId="2642026540" sldId="260"/>
            <ac:spMk id="12" creationId="{3CBA50DB-DBC7-4B6E-B3C1-8FF1EA519791}"/>
          </ac:spMkLst>
        </pc:spChg>
        <pc:spChg chg="add del">
          <ac:chgData name="Павел Самойлов" userId="5afa25a4232a5af0" providerId="LiveId" clId="{D152A319-19CD-4F23-A5F0-B4CB2185B03D}" dt="2023-04-09T08:08:38.914" v="525" actId="26606"/>
          <ac:spMkLst>
            <pc:docMk/>
            <pc:sldMk cId="2642026540" sldId="260"/>
            <ac:spMk id="57" creationId="{A1351C6B-7343-451F-AB4A-1CE294A4E927}"/>
          </ac:spMkLst>
        </pc:spChg>
        <pc:spChg chg="add del">
          <ac:chgData name="Павел Самойлов" userId="5afa25a4232a5af0" providerId="LiveId" clId="{D152A319-19CD-4F23-A5F0-B4CB2185B03D}" dt="2023-04-09T08:21:06.316" v="599" actId="26606"/>
          <ac:spMkLst>
            <pc:docMk/>
            <pc:sldMk cId="2642026540" sldId="260"/>
            <ac:spMk id="59" creationId="{046B922C-5BA7-4973-B12F-71A509E4BF13}"/>
          </ac:spMkLst>
        </pc:spChg>
        <pc:spChg chg="add del">
          <ac:chgData name="Павел Самойлов" userId="5afa25a4232a5af0" providerId="LiveId" clId="{D152A319-19CD-4F23-A5F0-B4CB2185B03D}" dt="2023-04-09T08:21:06.316" v="599" actId="26606"/>
          <ac:spMkLst>
            <pc:docMk/>
            <pc:sldMk cId="2642026540" sldId="260"/>
            <ac:spMk id="62" creationId="{F2B1468C-8227-4785-8776-7BDBDDF08F85}"/>
          </ac:spMkLst>
        </pc:spChg>
        <pc:spChg chg="add mod ord">
          <ac:chgData name="Павел Самойлов" userId="5afa25a4232a5af0" providerId="LiveId" clId="{D152A319-19CD-4F23-A5F0-B4CB2185B03D}" dt="2023-04-09T08:21:06.316" v="599" actId="26606"/>
          <ac:spMkLst>
            <pc:docMk/>
            <pc:sldMk cId="2642026540" sldId="260"/>
            <ac:spMk id="63" creationId="{59090255-4E91-A718-6D50-00439BA47001}"/>
          </ac:spMkLst>
        </pc:spChg>
        <pc:spChg chg="add del">
          <ac:chgData name="Павел Самойлов" userId="5afa25a4232a5af0" providerId="LiveId" clId="{D152A319-19CD-4F23-A5F0-B4CB2185B03D}" dt="2023-04-09T08:29:15.577" v="697"/>
          <ac:spMkLst>
            <pc:docMk/>
            <pc:sldMk cId="2642026540" sldId="260"/>
            <ac:spMk id="68" creationId="{9775AF3B-5284-4B97-9BB7-55C6FB3699C2}"/>
          </ac:spMkLst>
        </pc:spChg>
        <pc:spChg chg="add del">
          <ac:chgData name="Павел Самойлов" userId="5afa25a4232a5af0" providerId="LiveId" clId="{D152A319-19CD-4F23-A5F0-B4CB2185B03D}" dt="2023-04-09T08:29:15.577" v="697"/>
          <ac:spMkLst>
            <pc:docMk/>
            <pc:sldMk cId="2642026540" sldId="260"/>
            <ac:spMk id="113" creationId="{66D4F5BA-1D71-49B2-8A7F-6B4EB94D7265}"/>
          </ac:spMkLst>
        </pc:spChg>
        <pc:grpChg chg="add del">
          <ac:chgData name="Павел Самойлов" userId="5afa25a4232a5af0" providerId="LiveId" clId="{D152A319-19CD-4F23-A5F0-B4CB2185B03D}" dt="2023-04-09T08:08:38.914" v="525" actId="26606"/>
          <ac:grpSpMkLst>
            <pc:docMk/>
            <pc:sldMk cId="2642026540" sldId="260"/>
            <ac:grpSpMk id="14" creationId="{1DED8FB6-AF8D-4D98-913D-E6486FEC1021}"/>
          </ac:grpSpMkLst>
        </pc:grpChg>
        <pc:grpChg chg="add del">
          <ac:chgData name="Павел Самойлов" userId="5afa25a4232a5af0" providerId="LiveId" clId="{D152A319-19CD-4F23-A5F0-B4CB2185B03D}" dt="2023-04-09T08:21:06.316" v="599" actId="26606"/>
          <ac:grpSpMkLst>
            <pc:docMk/>
            <pc:sldMk cId="2642026540" sldId="260"/>
            <ac:grpSpMk id="60" creationId="{96D34D8D-9EE9-4659-8C22-7551A95F96FA}"/>
          </ac:grpSpMkLst>
        </pc:grpChg>
        <pc:grpChg chg="add del">
          <ac:chgData name="Павел Самойлов" userId="5afa25a4232a5af0" providerId="LiveId" clId="{D152A319-19CD-4F23-A5F0-B4CB2185B03D}" dt="2023-04-09T08:29:15.577" v="697"/>
          <ac:grpSpMkLst>
            <pc:docMk/>
            <pc:sldMk cId="2642026540" sldId="260"/>
            <ac:grpSpMk id="70" creationId="{A0F1F7ED-DA39-478F-85DA-317DE08941E8}"/>
          </ac:grpSpMkLst>
        </pc:grpChg>
        <pc:picChg chg="add del mod ord">
          <ac:chgData name="Павел Самойлов" userId="5afa25a4232a5af0" providerId="LiveId" clId="{D152A319-19CD-4F23-A5F0-B4CB2185B03D}" dt="2023-04-09T08:20:54.468" v="592" actId="478"/>
          <ac:picMkLst>
            <pc:docMk/>
            <pc:sldMk cId="2642026540" sldId="260"/>
            <ac:picMk id="5" creationId="{D346E854-89E8-BAA1-9A34-7E0BCE439861}"/>
          </ac:picMkLst>
        </pc:picChg>
        <pc:picChg chg="add del mod">
          <ac:chgData name="Павел Самойлов" userId="5afa25a4232a5af0" providerId="LiveId" clId="{D152A319-19CD-4F23-A5F0-B4CB2185B03D}" dt="2023-04-09T08:36:11.460" v="1127" actId="21"/>
          <ac:picMkLst>
            <pc:docMk/>
            <pc:sldMk cId="2642026540" sldId="260"/>
            <ac:picMk id="7" creationId="{6907B218-EE94-C5BD-DC04-BE14551959B1}"/>
          </ac:picMkLst>
        </pc:picChg>
        <pc:picChg chg="add del">
          <ac:chgData name="Павел Самойлов" userId="5afa25a4232a5af0" providerId="LiveId" clId="{D152A319-19CD-4F23-A5F0-B4CB2185B03D}" dt="2023-04-09T08:08:38.914" v="525" actId="26606"/>
          <ac:picMkLst>
            <pc:docMk/>
            <pc:sldMk cId="2642026540" sldId="260"/>
            <ac:picMk id="55" creationId="{5B3DE270-418F-47A7-B311-C4D876041DC6}"/>
          </ac:picMkLst>
        </pc:picChg>
        <pc:picChg chg="add del">
          <ac:chgData name="Павел Самойлов" userId="5afa25a4232a5af0" providerId="LiveId" clId="{D152A319-19CD-4F23-A5F0-B4CB2185B03D}" dt="2023-04-09T08:21:06.316" v="599" actId="26606"/>
          <ac:picMkLst>
            <pc:docMk/>
            <pc:sldMk cId="2642026540" sldId="260"/>
            <ac:picMk id="61" creationId="{2FB01CCF-839B-4126-9BF9-132C64D8A1AA}"/>
          </ac:picMkLst>
        </pc:picChg>
        <pc:picChg chg="add del">
          <ac:chgData name="Павел Самойлов" userId="5afa25a4232a5af0" providerId="LiveId" clId="{D152A319-19CD-4F23-A5F0-B4CB2185B03D}" dt="2023-04-09T08:29:15.577" v="697"/>
          <ac:picMkLst>
            <pc:docMk/>
            <pc:sldMk cId="2642026540" sldId="260"/>
            <ac:picMk id="111" creationId="{1B17CCE2-CEEF-40CA-8C4D-0DC2DCA78A23}"/>
          </ac:picMkLst>
        </pc:picChg>
      </pc:sldChg>
      <pc:sldChg chg="del">
        <pc:chgData name="Павел Самойлов" userId="5afa25a4232a5af0" providerId="LiveId" clId="{D152A319-19CD-4F23-A5F0-B4CB2185B03D}" dt="2023-04-09T07:13:53.983" v="128" actId="47"/>
        <pc:sldMkLst>
          <pc:docMk/>
          <pc:sldMk cId="3345765170" sldId="261"/>
        </pc:sldMkLst>
      </pc:sldChg>
      <pc:sldChg chg="addSp delSp modSp add mod ord setBg setClrOvrMap">
        <pc:chgData name="Павел Самойлов" userId="5afa25a4232a5af0" providerId="LiveId" clId="{D152A319-19CD-4F23-A5F0-B4CB2185B03D}" dt="2023-04-09T11:41:11.079" v="5535" actId="115"/>
        <pc:sldMkLst>
          <pc:docMk/>
          <pc:sldMk cId="3873467440" sldId="261"/>
        </pc:sldMkLst>
        <pc:spChg chg="mod">
          <ac:chgData name="Павел Самойлов" userId="5afa25a4232a5af0" providerId="LiveId" clId="{D152A319-19CD-4F23-A5F0-B4CB2185B03D}" dt="2023-04-09T11:41:11.079" v="5535" actId="115"/>
          <ac:spMkLst>
            <pc:docMk/>
            <pc:sldMk cId="3873467440" sldId="261"/>
            <ac:spMk id="2" creationId="{00000000-0000-0000-0000-000000000000}"/>
          </ac:spMkLst>
        </pc:spChg>
        <pc:spChg chg="add del mod">
          <ac:chgData name="Павел Самойлов" userId="5afa25a4232a5af0" providerId="LiveId" clId="{D152A319-19CD-4F23-A5F0-B4CB2185B03D}" dt="2023-04-09T09:12:07.684" v="1999" actId="22"/>
          <ac:spMkLst>
            <pc:docMk/>
            <pc:sldMk cId="3873467440" sldId="261"/>
            <ac:spMk id="6" creationId="{EDD88170-2A5C-85FE-F0DE-3A94E25D8BC8}"/>
          </ac:spMkLst>
        </pc:spChg>
        <pc:spChg chg="del">
          <ac:chgData name="Павел Самойлов" userId="5afa25a4232a5af0" providerId="LiveId" clId="{D152A319-19CD-4F23-A5F0-B4CB2185B03D}" dt="2023-04-09T08:00:56.043" v="487" actId="26606"/>
          <ac:spMkLst>
            <pc:docMk/>
            <pc:sldMk cId="3873467440" sldId="261"/>
            <ac:spMk id="56" creationId="{9775AF3B-5284-4B97-9BB7-55C6FB3699C2}"/>
          </ac:spMkLst>
        </pc:spChg>
        <pc:spChg chg="del">
          <ac:chgData name="Павел Самойлов" userId="5afa25a4232a5af0" providerId="LiveId" clId="{D152A319-19CD-4F23-A5F0-B4CB2185B03D}" dt="2023-04-09T08:00:56.043" v="487" actId="26606"/>
          <ac:spMkLst>
            <pc:docMk/>
            <pc:sldMk cId="3873467440" sldId="261"/>
            <ac:spMk id="59" creationId="{66D4F5BA-1D71-49B2-8A7F-6B4EB94D7265}"/>
          </ac:spMkLst>
        </pc:spChg>
        <pc:spChg chg="mod ord">
          <ac:chgData name="Павел Самойлов" userId="5afa25a4232a5af0" providerId="LiveId" clId="{D152A319-19CD-4F23-A5F0-B4CB2185B03D}" dt="2023-04-09T10:09:01.200" v="3197" actId="20577"/>
          <ac:spMkLst>
            <pc:docMk/>
            <pc:sldMk cId="3873467440" sldId="261"/>
            <ac:spMk id="63" creationId="{29FB001F-B64F-8FC8-4566-0CB508BD1BFA}"/>
          </ac:spMkLst>
        </pc:spChg>
        <pc:grpChg chg="del">
          <ac:chgData name="Павел Самойлов" userId="5afa25a4232a5af0" providerId="LiveId" clId="{D152A319-19CD-4F23-A5F0-B4CB2185B03D}" dt="2023-04-09T08:00:56.043" v="487" actId="26606"/>
          <ac:grpSpMkLst>
            <pc:docMk/>
            <pc:sldMk cId="3873467440" sldId="261"/>
            <ac:grpSpMk id="58" creationId="{A0F1F7ED-DA39-478F-85DA-317DE08941E8}"/>
          </ac:grpSpMkLst>
        </pc:grpChg>
        <pc:picChg chg="add mod">
          <ac:chgData name="Павел Самойлов" userId="5afa25a4232a5af0" providerId="LiveId" clId="{D152A319-19CD-4F23-A5F0-B4CB2185B03D}" dt="2023-04-09T10:07:47.630" v="3133" actId="26606"/>
          <ac:picMkLst>
            <pc:docMk/>
            <pc:sldMk cId="3873467440" sldId="261"/>
            <ac:picMk id="3" creationId="{23EA9475-ED59-4524-A201-E2553BE9348C}"/>
          </ac:picMkLst>
        </pc:picChg>
        <pc:picChg chg="add mod">
          <ac:chgData name="Павел Самойлов" userId="5afa25a4232a5af0" providerId="LiveId" clId="{D152A319-19CD-4F23-A5F0-B4CB2185B03D}" dt="2023-04-09T10:08:03.307" v="3135" actId="27614"/>
          <ac:picMkLst>
            <pc:docMk/>
            <pc:sldMk cId="3873467440" sldId="261"/>
            <ac:picMk id="4" creationId="{FEFC0152-D3D2-6A36-0669-AC5C17E66C5A}"/>
          </ac:picMkLst>
        </pc:picChg>
        <pc:picChg chg="del mod">
          <ac:chgData name="Павел Самойлов" userId="5afa25a4232a5af0" providerId="LiveId" clId="{D152A319-19CD-4F23-A5F0-B4CB2185B03D}" dt="2023-04-09T09:15:02.588" v="2287" actId="478"/>
          <ac:picMkLst>
            <pc:docMk/>
            <pc:sldMk cId="3873467440" sldId="261"/>
            <ac:picMk id="7" creationId="{0D4D62DB-0F4F-56BE-965A-B833291DDAB3}"/>
          </ac:picMkLst>
        </pc:picChg>
        <pc:picChg chg="add mod ord">
          <ac:chgData name="Павел Самойлов" userId="5afa25a4232a5af0" providerId="LiveId" clId="{D152A319-19CD-4F23-A5F0-B4CB2185B03D}" dt="2023-04-09T10:08:03.807" v="3138" actId="962"/>
          <ac:picMkLst>
            <pc:docMk/>
            <pc:sldMk cId="3873467440" sldId="261"/>
            <ac:picMk id="8" creationId="{D52D14D6-1243-4FD8-985D-A72B46EE9803}"/>
          </ac:picMkLst>
        </pc:picChg>
        <pc:picChg chg="del">
          <ac:chgData name="Павел Самойлов" userId="5afa25a4232a5af0" providerId="LiveId" clId="{D152A319-19CD-4F23-A5F0-B4CB2185B03D}" dt="2023-04-09T08:00:56.043" v="487" actId="26606"/>
          <ac:picMkLst>
            <pc:docMk/>
            <pc:sldMk cId="3873467440" sldId="261"/>
            <ac:picMk id="57" creationId="{1B17CCE2-CEEF-40CA-8C4D-0DC2DCA78A23}"/>
          </ac:picMkLst>
        </pc:picChg>
      </pc:sldChg>
      <pc:sldChg chg="del">
        <pc:chgData name="Павел Самойлов" userId="5afa25a4232a5af0" providerId="LiveId" clId="{D152A319-19CD-4F23-A5F0-B4CB2185B03D}" dt="2023-04-09T07:14:17.682" v="130" actId="47"/>
        <pc:sldMkLst>
          <pc:docMk/>
          <pc:sldMk cId="1516348439" sldId="262"/>
        </pc:sldMkLst>
      </pc:sldChg>
      <pc:sldChg chg="addSp delSp modSp add mod setBg">
        <pc:chgData name="Павел Самойлов" userId="5afa25a4232a5af0" providerId="LiveId" clId="{D152A319-19CD-4F23-A5F0-B4CB2185B03D}" dt="2023-04-09T11:39:44.044" v="5529"/>
        <pc:sldMkLst>
          <pc:docMk/>
          <pc:sldMk cId="3061502125" sldId="262"/>
        </pc:sldMkLst>
        <pc:spChg chg="add del mod ord">
          <ac:chgData name="Павел Самойлов" userId="5afa25a4232a5af0" providerId="LiveId" clId="{D152A319-19CD-4F23-A5F0-B4CB2185B03D}" dt="2023-04-09T11:39:26.975" v="5528" actId="790"/>
          <ac:spMkLst>
            <pc:docMk/>
            <pc:sldMk cId="3061502125" sldId="262"/>
            <ac:spMk id="2" creationId="{00000000-0000-0000-0000-000000000000}"/>
          </ac:spMkLst>
        </pc:spChg>
        <pc:spChg chg="del">
          <ac:chgData name="Павел Самойлов" userId="5afa25a4232a5af0" providerId="LiveId" clId="{D152A319-19CD-4F23-A5F0-B4CB2185B03D}" dt="2023-04-09T07:58:59.033" v="484"/>
          <ac:spMkLst>
            <pc:docMk/>
            <pc:sldMk cId="3061502125" sldId="262"/>
            <ac:spMk id="4" creationId="{DC7B04F2-2151-C0E8-C176-D1A200777E4E}"/>
          </ac:spMkLst>
        </pc:spChg>
        <pc:spChg chg="add del mod">
          <ac:chgData name="Павел Самойлов" userId="5afa25a4232a5af0" providerId="LiveId" clId="{D152A319-19CD-4F23-A5F0-B4CB2185B03D}" dt="2023-04-09T10:32:43.047" v="3871"/>
          <ac:spMkLst>
            <pc:docMk/>
            <pc:sldMk cId="3061502125" sldId="262"/>
            <ac:spMk id="7" creationId="{17ECF5D1-8E07-37F2-C206-142E4C65B8B3}"/>
          </ac:spMkLst>
        </pc:spChg>
        <pc:spChg chg="add del">
          <ac:chgData name="Павел Самойлов" userId="5afa25a4232a5af0" providerId="LiveId" clId="{D152A319-19CD-4F23-A5F0-B4CB2185B03D}" dt="2023-04-09T10:31:22.603" v="3861" actId="478"/>
          <ac:spMkLst>
            <pc:docMk/>
            <pc:sldMk cId="3061502125" sldId="262"/>
            <ac:spMk id="10" creationId="{A033E3A1-C596-9216-2627-38BFB33CFA81}"/>
          </ac:spMkLst>
        </pc:spChg>
        <pc:spChg chg="add del mod">
          <ac:chgData name="Павел Самойлов" userId="5afa25a4232a5af0" providerId="LiveId" clId="{D152A319-19CD-4F23-A5F0-B4CB2185B03D}" dt="2023-04-09T11:36:05.622" v="5483" actId="478"/>
          <ac:spMkLst>
            <pc:docMk/>
            <pc:sldMk cId="3061502125" sldId="262"/>
            <ac:spMk id="12" creationId="{0607839A-100A-D86A-FFEF-AD35BEAFE282}"/>
          </ac:spMkLst>
        </pc:spChg>
        <pc:spChg chg="add del">
          <ac:chgData name="Павел Самойлов" userId="5afa25a4232a5af0" providerId="LiveId" clId="{D152A319-19CD-4F23-A5F0-B4CB2185B03D}" dt="2023-04-09T11:37:49.607" v="5496" actId="26606"/>
          <ac:spMkLst>
            <pc:docMk/>
            <pc:sldMk cId="3061502125" sldId="262"/>
            <ac:spMk id="436" creationId="{4683B8BC-85C4-41F2-9CD3-B074823B6BBD}"/>
          </ac:spMkLst>
        </pc:spChg>
        <pc:spChg chg="add del">
          <ac:chgData name="Павел Самойлов" userId="5afa25a4232a5af0" providerId="LiveId" clId="{D152A319-19CD-4F23-A5F0-B4CB2185B03D}" dt="2023-04-09T11:37:49.607" v="5496" actId="26606"/>
          <ac:spMkLst>
            <pc:docMk/>
            <pc:sldMk cId="3061502125" sldId="262"/>
            <ac:spMk id="438" creationId="{81B1BC20-CC70-4C30-B9BE-C23E121CA60E}"/>
          </ac:spMkLst>
        </pc:spChg>
        <pc:grpChg chg="add del">
          <ac:chgData name="Павел Самойлов" userId="5afa25a4232a5af0" providerId="LiveId" clId="{D152A319-19CD-4F23-A5F0-B4CB2185B03D}" dt="2023-04-09T11:28:16.398" v="5273" actId="26606"/>
          <ac:grpSpMkLst>
            <pc:docMk/>
            <pc:sldMk cId="3061502125" sldId="262"/>
            <ac:grpSpMk id="16" creationId="{AB86F577-8905-4B21-8AF3-C1BB3433775D}"/>
          </ac:grpSpMkLst>
        </pc:grpChg>
        <pc:grpChg chg="add del">
          <ac:chgData name="Павел Самойлов" userId="5afa25a4232a5af0" providerId="LiveId" clId="{D152A319-19CD-4F23-A5F0-B4CB2185B03D}" dt="2023-04-09T11:32:50.975" v="5445" actId="26606"/>
          <ac:grpSpMkLst>
            <pc:docMk/>
            <pc:sldMk cId="3061502125" sldId="262"/>
            <ac:grpSpMk id="77" creationId="{9795E515-5F57-431F-9A0D-3A0419DF7572}"/>
          </ac:grpSpMkLst>
        </pc:grpChg>
        <pc:grpChg chg="add del">
          <ac:chgData name="Павел Самойлов" userId="5afa25a4232a5af0" providerId="LiveId" clId="{D152A319-19CD-4F23-A5F0-B4CB2185B03D}" dt="2023-04-09T11:32:50.975" v="5445" actId="26606"/>
          <ac:grpSpMkLst>
            <pc:docMk/>
            <pc:sldMk cId="3061502125" sldId="262"/>
            <ac:grpSpMk id="133" creationId="{AD579530-1077-46B3-BD5C-81BB270A1D5B}"/>
          </ac:grpSpMkLst>
        </pc:grpChg>
        <pc:grpChg chg="add del">
          <ac:chgData name="Павел Самойлов" userId="5afa25a4232a5af0" providerId="LiveId" clId="{D152A319-19CD-4F23-A5F0-B4CB2185B03D}" dt="2023-04-09T11:32:50.975" v="5445" actId="26606"/>
          <ac:grpSpMkLst>
            <pc:docMk/>
            <pc:sldMk cId="3061502125" sldId="262"/>
            <ac:grpSpMk id="137" creationId="{83F79A5F-63B5-4802-B39B-BF0F89DDDA15}"/>
          </ac:grpSpMkLst>
        </pc:grpChg>
        <pc:grpChg chg="add del">
          <ac:chgData name="Павел Самойлов" userId="5afa25a4232a5af0" providerId="LiveId" clId="{D152A319-19CD-4F23-A5F0-B4CB2185B03D}" dt="2023-04-09T11:32:20.816" v="5439" actId="26606"/>
          <ac:grpSpMkLst>
            <pc:docMk/>
            <pc:sldMk cId="3061502125" sldId="262"/>
            <ac:grpSpMk id="162" creationId="{9795E515-5F57-431F-9A0D-3A0419DF7572}"/>
          </ac:grpSpMkLst>
        </pc:grpChg>
        <pc:grpChg chg="add del">
          <ac:chgData name="Павел Самойлов" userId="5afa25a4232a5af0" providerId="LiveId" clId="{D152A319-19CD-4F23-A5F0-B4CB2185B03D}" dt="2023-04-09T11:32:20.816" v="5439" actId="26606"/>
          <ac:grpSpMkLst>
            <pc:docMk/>
            <pc:sldMk cId="3061502125" sldId="262"/>
            <ac:grpSpMk id="163" creationId="{068ACACB-DD9E-4155-84BF-8E4D43DEC13D}"/>
          </ac:grpSpMkLst>
        </pc:grpChg>
        <pc:grpChg chg="add del">
          <ac:chgData name="Павел Самойлов" userId="5afa25a4232a5af0" providerId="LiveId" clId="{D152A319-19CD-4F23-A5F0-B4CB2185B03D}" dt="2023-04-09T11:32:20.816" v="5439" actId="26606"/>
          <ac:grpSpMkLst>
            <pc:docMk/>
            <pc:sldMk cId="3061502125" sldId="262"/>
            <ac:grpSpMk id="165" creationId="{BF3AEE19-128A-4FF8-954B-A9724F42E0D4}"/>
          </ac:grpSpMkLst>
        </pc:grpChg>
        <pc:grpChg chg="add del">
          <ac:chgData name="Павел Самойлов" userId="5afa25a4232a5af0" providerId="LiveId" clId="{D152A319-19CD-4F23-A5F0-B4CB2185B03D}" dt="2023-04-09T11:31:39.396" v="5426" actId="26606"/>
          <ac:grpSpMkLst>
            <pc:docMk/>
            <pc:sldMk cId="3061502125" sldId="262"/>
            <ac:grpSpMk id="166" creationId="{9795E515-5F57-431F-9A0D-3A0419DF7572}"/>
          </ac:grpSpMkLst>
        </pc:grpChg>
        <pc:grpChg chg="add del">
          <ac:chgData name="Павел Самойлов" userId="5afa25a4232a5af0" providerId="LiveId" clId="{D152A319-19CD-4F23-A5F0-B4CB2185B03D}" dt="2023-04-09T11:31:39.396" v="5426" actId="26606"/>
          <ac:grpSpMkLst>
            <pc:docMk/>
            <pc:sldMk cId="3061502125" sldId="262"/>
            <ac:grpSpMk id="222" creationId="{068ACACB-DD9E-4155-84BF-8E4D43DEC13D}"/>
          </ac:grpSpMkLst>
        </pc:grpChg>
        <pc:grpChg chg="add del">
          <ac:chgData name="Павел Самойлов" userId="5afa25a4232a5af0" providerId="LiveId" clId="{D152A319-19CD-4F23-A5F0-B4CB2185B03D}" dt="2023-04-09T11:31:39.396" v="5426" actId="26606"/>
          <ac:grpSpMkLst>
            <pc:docMk/>
            <pc:sldMk cId="3061502125" sldId="262"/>
            <ac:grpSpMk id="226" creationId="{BF3AEE19-128A-4FF8-954B-A9724F42E0D4}"/>
          </ac:grpSpMkLst>
        </pc:grpChg>
        <pc:grpChg chg="add del">
          <ac:chgData name="Павел Самойлов" userId="5afa25a4232a5af0" providerId="LiveId" clId="{D152A319-19CD-4F23-A5F0-B4CB2185B03D}" dt="2023-04-09T11:31:45.359" v="5428" actId="26606"/>
          <ac:grpSpMkLst>
            <pc:docMk/>
            <pc:sldMk cId="3061502125" sldId="262"/>
            <ac:grpSpMk id="251" creationId="{AB86F577-8905-4B21-8AF3-C1BB3433775D}"/>
          </ac:grpSpMkLst>
        </pc:grpChg>
        <pc:grpChg chg="add del">
          <ac:chgData name="Павел Самойлов" userId="5afa25a4232a5af0" providerId="LiveId" clId="{D152A319-19CD-4F23-A5F0-B4CB2185B03D}" dt="2023-04-09T11:31:57.591" v="5434" actId="26606"/>
          <ac:grpSpMkLst>
            <pc:docMk/>
            <pc:sldMk cId="3061502125" sldId="262"/>
            <ac:grpSpMk id="254" creationId="{9795E515-5F57-431F-9A0D-3A0419DF7572}"/>
          </ac:grpSpMkLst>
        </pc:grpChg>
        <pc:grpChg chg="add del">
          <ac:chgData name="Павел Самойлов" userId="5afa25a4232a5af0" providerId="LiveId" clId="{D152A319-19CD-4F23-A5F0-B4CB2185B03D}" dt="2023-04-09T11:31:57.591" v="5434" actId="26606"/>
          <ac:grpSpMkLst>
            <pc:docMk/>
            <pc:sldMk cId="3061502125" sldId="262"/>
            <ac:grpSpMk id="255" creationId="{068ACACB-DD9E-4155-84BF-8E4D43DEC13D}"/>
          </ac:grpSpMkLst>
        </pc:grpChg>
        <pc:grpChg chg="add del">
          <ac:chgData name="Павел Самойлов" userId="5afa25a4232a5af0" providerId="LiveId" clId="{D152A319-19CD-4F23-A5F0-B4CB2185B03D}" dt="2023-04-09T11:31:57.591" v="5434" actId="26606"/>
          <ac:grpSpMkLst>
            <pc:docMk/>
            <pc:sldMk cId="3061502125" sldId="262"/>
            <ac:grpSpMk id="256" creationId="{BF3AEE19-128A-4FF8-954B-A9724F42E0D4}"/>
          </ac:grpSpMkLst>
        </pc:grpChg>
        <pc:grpChg chg="add del">
          <ac:chgData name="Павел Самойлов" userId="5afa25a4232a5af0" providerId="LiveId" clId="{D152A319-19CD-4F23-A5F0-B4CB2185B03D}" dt="2023-04-09T11:32:41.447" v="5442" actId="26606"/>
          <ac:grpSpMkLst>
            <pc:docMk/>
            <pc:sldMk cId="3061502125" sldId="262"/>
            <ac:grpSpMk id="267" creationId="{9795E515-5F57-431F-9A0D-3A0419DF7572}"/>
          </ac:grpSpMkLst>
        </pc:grpChg>
        <pc:grpChg chg="add del">
          <ac:chgData name="Павел Самойлов" userId="5afa25a4232a5af0" providerId="LiveId" clId="{D152A319-19CD-4F23-A5F0-B4CB2185B03D}" dt="2023-04-09T11:32:41.447" v="5442" actId="26606"/>
          <ac:grpSpMkLst>
            <pc:docMk/>
            <pc:sldMk cId="3061502125" sldId="262"/>
            <ac:grpSpMk id="268" creationId="{EF58D138-35FF-4A3E-9FCD-A6044FD3CB63}"/>
          </ac:grpSpMkLst>
        </pc:grpChg>
        <pc:grpChg chg="add del">
          <ac:chgData name="Павел Самойлов" userId="5afa25a4232a5af0" providerId="LiveId" clId="{D152A319-19CD-4F23-A5F0-B4CB2185B03D}" dt="2023-04-09T11:32:41.447" v="5442" actId="26606"/>
          <ac:grpSpMkLst>
            <pc:docMk/>
            <pc:sldMk cId="3061502125" sldId="262"/>
            <ac:grpSpMk id="270" creationId="{B6B0FEEE-81F6-4CFD-9F19-7422C2BBB738}"/>
          </ac:grpSpMkLst>
        </pc:grpChg>
        <pc:grpChg chg="add del">
          <ac:chgData name="Павел Самойлов" userId="5afa25a4232a5af0" providerId="LiveId" clId="{D152A319-19CD-4F23-A5F0-B4CB2185B03D}" dt="2023-04-09T11:32:41.447" v="5442" actId="26606"/>
          <ac:grpSpMkLst>
            <pc:docMk/>
            <pc:sldMk cId="3061502125" sldId="262"/>
            <ac:grpSpMk id="275" creationId="{ED8042C1-215E-4C21-BB6B-38C5EE46944D}"/>
          </ac:grpSpMkLst>
        </pc:grpChg>
        <pc:grpChg chg="add del">
          <ac:chgData name="Павел Самойлов" userId="5afa25a4232a5af0" providerId="LiveId" clId="{D152A319-19CD-4F23-A5F0-B4CB2185B03D}" dt="2023-04-09T11:32:50.912" v="5444" actId="26606"/>
          <ac:grpSpMkLst>
            <pc:docMk/>
            <pc:sldMk cId="3061502125" sldId="262"/>
            <ac:grpSpMk id="282" creationId="{176E1971-1C4C-46C8-A821-63766428014D}"/>
          </ac:grpSpMkLst>
        </pc:grpChg>
        <pc:grpChg chg="add del">
          <ac:chgData name="Павел Самойлов" userId="5afa25a4232a5af0" providerId="LiveId" clId="{D152A319-19CD-4F23-A5F0-B4CB2185B03D}" dt="2023-04-09T11:32:50.912" v="5444" actId="26606"/>
          <ac:grpSpMkLst>
            <pc:docMk/>
            <pc:sldMk cId="3061502125" sldId="262"/>
            <ac:grpSpMk id="293" creationId="{9795E515-5F57-431F-9A0D-3A0419DF7572}"/>
          </ac:grpSpMkLst>
        </pc:grpChg>
        <pc:grpChg chg="add del">
          <ac:chgData name="Павел Самойлов" userId="5afa25a4232a5af0" providerId="LiveId" clId="{D152A319-19CD-4F23-A5F0-B4CB2185B03D}" dt="2023-04-09T11:32:50.912" v="5444" actId="26606"/>
          <ac:grpSpMkLst>
            <pc:docMk/>
            <pc:sldMk cId="3061502125" sldId="262"/>
            <ac:grpSpMk id="294" creationId="{6C68F39D-867D-4AFF-94C4-C3829AD5C5B5}"/>
          </ac:grpSpMkLst>
        </pc:grpChg>
        <pc:grpChg chg="add del">
          <ac:chgData name="Павел Самойлов" userId="5afa25a4232a5af0" providerId="LiveId" clId="{D152A319-19CD-4F23-A5F0-B4CB2185B03D}" dt="2023-04-09T11:32:50.912" v="5444" actId="26606"/>
          <ac:grpSpMkLst>
            <pc:docMk/>
            <pc:sldMk cId="3061502125" sldId="262"/>
            <ac:grpSpMk id="295" creationId="{4466CCD0-FEF9-460D-9FB6-11613A492B66}"/>
          </ac:grpSpMkLst>
        </pc:grpChg>
        <pc:grpChg chg="add del">
          <ac:chgData name="Павел Самойлов" userId="5afa25a4232a5af0" providerId="LiveId" clId="{D152A319-19CD-4F23-A5F0-B4CB2185B03D}" dt="2023-04-09T11:38:00.244" v="5500" actId="26606"/>
          <ac:grpSpMkLst>
            <pc:docMk/>
            <pc:sldMk cId="3061502125" sldId="262"/>
            <ac:grpSpMk id="310" creationId="{9795E515-5F57-431F-9A0D-3A0419DF7572}"/>
          </ac:grpSpMkLst>
        </pc:grpChg>
        <pc:grpChg chg="add del">
          <ac:chgData name="Павел Самойлов" userId="5afa25a4232a5af0" providerId="LiveId" clId="{D152A319-19CD-4F23-A5F0-B4CB2185B03D}" dt="2023-04-09T11:38:00.244" v="5500" actId="26606"/>
          <ac:grpSpMkLst>
            <pc:docMk/>
            <pc:sldMk cId="3061502125" sldId="262"/>
            <ac:grpSpMk id="311" creationId="{316DCFC9-6877-407C-8170-608FCB8E35AE}"/>
          </ac:grpSpMkLst>
        </pc:grpChg>
        <pc:grpChg chg="add del">
          <ac:chgData name="Павел Самойлов" userId="5afa25a4232a5af0" providerId="LiveId" clId="{D152A319-19CD-4F23-A5F0-B4CB2185B03D}" dt="2023-04-09T11:38:00.244" v="5500" actId="26606"/>
          <ac:grpSpMkLst>
            <pc:docMk/>
            <pc:sldMk cId="3061502125" sldId="262"/>
            <ac:grpSpMk id="313" creationId="{89353FE7-0D03-4AD2-8B8A-60A06F6BDA4C}"/>
          </ac:grpSpMkLst>
        </pc:grpChg>
        <pc:grpChg chg="add del">
          <ac:chgData name="Павел Самойлов" userId="5afa25a4232a5af0" providerId="LiveId" clId="{D152A319-19CD-4F23-A5F0-B4CB2185B03D}" dt="2023-04-09T11:37:42.560" v="5493" actId="26606"/>
          <ac:grpSpMkLst>
            <pc:docMk/>
            <pc:sldMk cId="3061502125" sldId="262"/>
            <ac:grpSpMk id="316" creationId="{9795E515-5F57-431F-9A0D-3A0419DF7572}"/>
          </ac:grpSpMkLst>
        </pc:grpChg>
        <pc:grpChg chg="add del">
          <ac:chgData name="Павел Самойлов" userId="5afa25a4232a5af0" providerId="LiveId" clId="{D152A319-19CD-4F23-A5F0-B4CB2185B03D}" dt="2023-04-09T11:37:42.560" v="5493" actId="26606"/>
          <ac:grpSpMkLst>
            <pc:docMk/>
            <pc:sldMk cId="3061502125" sldId="262"/>
            <ac:grpSpMk id="317" creationId="{AD579530-1077-46B3-BD5C-81BB270A1D5B}"/>
          </ac:grpSpMkLst>
        </pc:grpChg>
        <pc:grpChg chg="add del">
          <ac:chgData name="Павел Самойлов" userId="5afa25a4232a5af0" providerId="LiveId" clId="{D152A319-19CD-4F23-A5F0-B4CB2185B03D}" dt="2023-04-09T11:37:42.560" v="5493" actId="26606"/>
          <ac:grpSpMkLst>
            <pc:docMk/>
            <pc:sldMk cId="3061502125" sldId="262"/>
            <ac:grpSpMk id="319" creationId="{83F79A5F-63B5-4802-B39B-BF0F89DDDA15}"/>
          </ac:grpSpMkLst>
        </pc:grpChg>
        <pc:grpChg chg="add del">
          <ac:chgData name="Павел Самойлов" userId="5afa25a4232a5af0" providerId="LiveId" clId="{D152A319-19CD-4F23-A5F0-B4CB2185B03D}" dt="2023-04-09T11:35:41.975" v="5479" actId="26606"/>
          <ac:grpSpMkLst>
            <pc:docMk/>
            <pc:sldMk cId="3061502125" sldId="262"/>
            <ac:grpSpMk id="320" creationId="{9795E515-5F57-431F-9A0D-3A0419DF7572}"/>
          </ac:grpSpMkLst>
        </pc:grpChg>
        <pc:grpChg chg="add del">
          <ac:chgData name="Павел Самойлов" userId="5afa25a4232a5af0" providerId="LiveId" clId="{D152A319-19CD-4F23-A5F0-B4CB2185B03D}" dt="2023-04-09T11:35:41.975" v="5479" actId="26606"/>
          <ac:grpSpMkLst>
            <pc:docMk/>
            <pc:sldMk cId="3061502125" sldId="262"/>
            <ac:grpSpMk id="376" creationId="{068ACACB-DD9E-4155-84BF-8E4D43DEC13D}"/>
          </ac:grpSpMkLst>
        </pc:grpChg>
        <pc:grpChg chg="add del">
          <ac:chgData name="Павел Самойлов" userId="5afa25a4232a5af0" providerId="LiveId" clId="{D152A319-19CD-4F23-A5F0-B4CB2185B03D}" dt="2023-04-09T11:35:41.975" v="5479" actId="26606"/>
          <ac:grpSpMkLst>
            <pc:docMk/>
            <pc:sldMk cId="3061502125" sldId="262"/>
            <ac:grpSpMk id="380" creationId="{BF3AEE19-128A-4FF8-954B-A9724F42E0D4}"/>
          </ac:grpSpMkLst>
        </pc:grpChg>
        <pc:grpChg chg="add del">
          <ac:chgData name="Павел Самойлов" userId="5afa25a4232a5af0" providerId="LiveId" clId="{D152A319-19CD-4F23-A5F0-B4CB2185B03D}" dt="2023-04-09T11:36:04.636" v="5481" actId="26606"/>
          <ac:grpSpMkLst>
            <pc:docMk/>
            <pc:sldMk cId="3061502125" sldId="262"/>
            <ac:grpSpMk id="405" creationId="{9795E515-5F57-431F-9A0D-3A0419DF7572}"/>
          </ac:grpSpMkLst>
        </pc:grpChg>
        <pc:grpChg chg="add del">
          <ac:chgData name="Павел Самойлов" userId="5afa25a4232a5af0" providerId="LiveId" clId="{D152A319-19CD-4F23-A5F0-B4CB2185B03D}" dt="2023-04-09T11:36:04.636" v="5481" actId="26606"/>
          <ac:grpSpMkLst>
            <pc:docMk/>
            <pc:sldMk cId="3061502125" sldId="262"/>
            <ac:grpSpMk id="406" creationId="{316DCFC9-6877-407C-8170-608FCB8E35AE}"/>
          </ac:grpSpMkLst>
        </pc:grpChg>
        <pc:grpChg chg="add del">
          <ac:chgData name="Павел Самойлов" userId="5afa25a4232a5af0" providerId="LiveId" clId="{D152A319-19CD-4F23-A5F0-B4CB2185B03D}" dt="2023-04-09T11:36:04.636" v="5481" actId="26606"/>
          <ac:grpSpMkLst>
            <pc:docMk/>
            <pc:sldMk cId="3061502125" sldId="262"/>
            <ac:grpSpMk id="408" creationId="{89353FE7-0D03-4AD2-8B8A-60A06F6BDA4C}"/>
          </ac:grpSpMkLst>
        </pc:grpChg>
        <pc:grpChg chg="add del">
          <ac:chgData name="Павел Самойлов" userId="5afa25a4232a5af0" providerId="LiveId" clId="{D152A319-19CD-4F23-A5F0-B4CB2185B03D}" dt="2023-04-09T11:38:00.244" v="5500" actId="26606"/>
          <ac:grpSpMkLst>
            <pc:docMk/>
            <pc:sldMk cId="3061502125" sldId="262"/>
            <ac:grpSpMk id="409" creationId="{ED8042C1-215E-4C21-BB6B-38C5EE46944D}"/>
          </ac:grpSpMkLst>
        </pc:grpChg>
        <pc:grpChg chg="add del">
          <ac:chgData name="Павел Самойлов" userId="5afa25a4232a5af0" providerId="LiveId" clId="{D152A319-19CD-4F23-A5F0-B4CB2185B03D}" dt="2023-04-09T11:37:49.607" v="5496" actId="26606"/>
          <ac:grpSpMkLst>
            <pc:docMk/>
            <pc:sldMk cId="3061502125" sldId="262"/>
            <ac:grpSpMk id="437" creationId="{AB86F577-8905-4B21-8AF3-C1BB3433775D}"/>
          </ac:grpSpMkLst>
        </pc:grpChg>
        <pc:grpChg chg="add del">
          <ac:chgData name="Павел Самойлов" userId="5afa25a4232a5af0" providerId="LiveId" clId="{D152A319-19CD-4F23-A5F0-B4CB2185B03D}" dt="2023-04-09T11:37:49.607" v="5496" actId="26606"/>
          <ac:grpSpMkLst>
            <pc:docMk/>
            <pc:sldMk cId="3061502125" sldId="262"/>
            <ac:grpSpMk id="439" creationId="{D5E95061-A9DC-4C67-BCAF-F560690997E8}"/>
          </ac:grpSpMkLst>
        </pc:grpChg>
        <pc:grpChg chg="add del">
          <ac:chgData name="Павел Самойлов" userId="5afa25a4232a5af0" providerId="LiveId" clId="{D152A319-19CD-4F23-A5F0-B4CB2185B03D}" dt="2023-04-09T11:38:00.244" v="5500" actId="26606"/>
          <ac:grpSpMkLst>
            <pc:docMk/>
            <pc:sldMk cId="3061502125" sldId="262"/>
            <ac:grpSpMk id="447" creationId="{9795E515-5F57-431F-9A0D-3A0419DF7572}"/>
          </ac:grpSpMkLst>
        </pc:grpChg>
        <pc:grpChg chg="add del">
          <ac:chgData name="Павел Самойлов" userId="5afa25a4232a5af0" providerId="LiveId" clId="{D152A319-19CD-4F23-A5F0-B4CB2185B03D}" dt="2023-04-09T11:38:00.244" v="5500" actId="26606"/>
          <ac:grpSpMkLst>
            <pc:docMk/>
            <pc:sldMk cId="3061502125" sldId="262"/>
            <ac:grpSpMk id="448" creationId="{EF58D138-35FF-4A3E-9FCD-A6044FD3CB63}"/>
          </ac:grpSpMkLst>
        </pc:grpChg>
        <pc:grpChg chg="add del">
          <ac:chgData name="Павел Самойлов" userId="5afa25a4232a5af0" providerId="LiveId" clId="{D152A319-19CD-4F23-A5F0-B4CB2185B03D}" dt="2023-04-09T11:38:00.244" v="5500" actId="26606"/>
          <ac:grpSpMkLst>
            <pc:docMk/>
            <pc:sldMk cId="3061502125" sldId="262"/>
            <ac:grpSpMk id="450" creationId="{B6B0FEEE-81F6-4CFD-9F19-7422C2BBB738}"/>
          </ac:grpSpMkLst>
        </pc:grpChg>
        <pc:picChg chg="add del mod">
          <ac:chgData name="Павел Самойлов" userId="5afa25a4232a5af0" providerId="LiveId" clId="{D152A319-19CD-4F23-A5F0-B4CB2185B03D}" dt="2023-04-09T10:31:19.447" v="3860" actId="478"/>
          <ac:picMkLst>
            <pc:docMk/>
            <pc:sldMk cId="3061502125" sldId="262"/>
            <ac:picMk id="3" creationId="{14A42500-1793-4D7F-089F-FDACF5B8E2B6}"/>
          </ac:picMkLst>
        </pc:picChg>
        <pc:picChg chg="add del mod">
          <ac:chgData name="Павел Самойлов" userId="5afa25a4232a5af0" providerId="LiveId" clId="{D152A319-19CD-4F23-A5F0-B4CB2185B03D}" dt="2023-04-09T10:31:18.556" v="3859" actId="478"/>
          <ac:picMkLst>
            <pc:docMk/>
            <pc:sldMk cId="3061502125" sldId="262"/>
            <ac:picMk id="6" creationId="{797FA069-06EE-9150-077B-790103E6FF8A}"/>
          </ac:picMkLst>
        </pc:picChg>
        <pc:picChg chg="add mod ord">
          <ac:chgData name="Павел Самойлов" userId="5afa25a4232a5af0" providerId="LiveId" clId="{D152A319-19CD-4F23-A5F0-B4CB2185B03D}" dt="2023-04-09T11:38:55.833" v="5527" actId="1076"/>
          <ac:picMkLst>
            <pc:docMk/>
            <pc:sldMk cId="3061502125" sldId="262"/>
            <ac:picMk id="9" creationId="{D377C65B-DFC2-216C-3879-AE7C56AE0269}"/>
          </ac:picMkLst>
        </pc:picChg>
        <pc:picChg chg="add del">
          <ac:chgData name="Павел Самойлов" userId="5afa25a4232a5af0" providerId="LiveId" clId="{D152A319-19CD-4F23-A5F0-B4CB2185B03D}" dt="2023-04-09T11:28:16.398" v="5273" actId="26606"/>
          <ac:picMkLst>
            <pc:docMk/>
            <pc:sldMk cId="3061502125" sldId="262"/>
            <ac:picMk id="14" creationId="{678E285C-BE9E-45B7-A3EE-B9792DAE9917}"/>
          </ac:picMkLst>
        </pc:picChg>
        <pc:picChg chg="add del">
          <ac:chgData name="Павел Самойлов" userId="5afa25a4232a5af0" providerId="LiveId" clId="{D152A319-19CD-4F23-A5F0-B4CB2185B03D}" dt="2023-04-09T11:32:50.975" v="5445" actId="26606"/>
          <ac:picMkLst>
            <pc:docMk/>
            <pc:sldMk cId="3061502125" sldId="262"/>
            <ac:picMk id="75" creationId="{50C065C3-0FE3-4452-B765-CB05BBB2A983}"/>
          </ac:picMkLst>
        </pc:picChg>
        <pc:picChg chg="add del">
          <ac:chgData name="Павел Самойлов" userId="5afa25a4232a5af0" providerId="LiveId" clId="{D152A319-19CD-4F23-A5F0-B4CB2185B03D}" dt="2023-04-09T11:32:20.816" v="5439" actId="26606"/>
          <ac:picMkLst>
            <pc:docMk/>
            <pc:sldMk cId="3061502125" sldId="262"/>
            <ac:picMk id="161" creationId="{50C065C3-0FE3-4452-B765-CB05BBB2A983}"/>
          </ac:picMkLst>
        </pc:picChg>
        <pc:picChg chg="add del">
          <ac:chgData name="Павел Самойлов" userId="5afa25a4232a5af0" providerId="LiveId" clId="{D152A319-19CD-4F23-A5F0-B4CB2185B03D}" dt="2023-04-09T11:31:39.396" v="5426" actId="26606"/>
          <ac:picMkLst>
            <pc:docMk/>
            <pc:sldMk cId="3061502125" sldId="262"/>
            <ac:picMk id="164" creationId="{50C065C3-0FE3-4452-B765-CB05BBB2A983}"/>
          </ac:picMkLst>
        </pc:picChg>
        <pc:picChg chg="add del">
          <ac:chgData name="Павел Самойлов" userId="5afa25a4232a5af0" providerId="LiveId" clId="{D152A319-19CD-4F23-A5F0-B4CB2185B03D}" dt="2023-04-09T11:31:45.359" v="5428" actId="26606"/>
          <ac:picMkLst>
            <pc:docMk/>
            <pc:sldMk cId="3061502125" sldId="262"/>
            <ac:picMk id="250" creationId="{678E285C-BE9E-45B7-A3EE-B9792DAE9917}"/>
          </ac:picMkLst>
        </pc:picChg>
        <pc:picChg chg="add del">
          <ac:chgData name="Павел Самойлов" userId="5afa25a4232a5af0" providerId="LiveId" clId="{D152A319-19CD-4F23-A5F0-B4CB2185B03D}" dt="2023-04-09T11:31:57.591" v="5434" actId="26606"/>
          <ac:picMkLst>
            <pc:docMk/>
            <pc:sldMk cId="3061502125" sldId="262"/>
            <ac:picMk id="253" creationId="{50C065C3-0FE3-4452-B765-CB05BBB2A983}"/>
          </ac:picMkLst>
        </pc:picChg>
        <pc:picChg chg="add del">
          <ac:chgData name="Павел Самойлов" userId="5afa25a4232a5af0" providerId="LiveId" clId="{D152A319-19CD-4F23-A5F0-B4CB2185B03D}" dt="2023-04-09T11:32:41.447" v="5442" actId="26606"/>
          <ac:picMkLst>
            <pc:docMk/>
            <pc:sldMk cId="3061502125" sldId="262"/>
            <ac:picMk id="266" creationId="{50C065C3-0FE3-4452-B765-CB05BBB2A983}"/>
          </ac:picMkLst>
        </pc:picChg>
        <pc:picChg chg="add del">
          <ac:chgData name="Павел Самойлов" userId="5afa25a4232a5af0" providerId="LiveId" clId="{D152A319-19CD-4F23-A5F0-B4CB2185B03D}" dt="2023-04-09T11:32:50.912" v="5444" actId="26606"/>
          <ac:picMkLst>
            <pc:docMk/>
            <pc:sldMk cId="3061502125" sldId="262"/>
            <ac:picMk id="281" creationId="{50C065C3-0FE3-4452-B765-CB05BBB2A983}"/>
          </ac:picMkLst>
        </pc:picChg>
        <pc:picChg chg="add del">
          <ac:chgData name="Павел Самойлов" userId="5afa25a4232a5af0" providerId="LiveId" clId="{D152A319-19CD-4F23-A5F0-B4CB2185B03D}" dt="2023-04-09T11:38:00.244" v="5500" actId="26606"/>
          <ac:picMkLst>
            <pc:docMk/>
            <pc:sldMk cId="3061502125" sldId="262"/>
            <ac:picMk id="309" creationId="{50C065C3-0FE3-4452-B765-CB05BBB2A983}"/>
          </ac:picMkLst>
        </pc:picChg>
        <pc:picChg chg="add del">
          <ac:chgData name="Павел Самойлов" userId="5afa25a4232a5af0" providerId="LiveId" clId="{D152A319-19CD-4F23-A5F0-B4CB2185B03D}" dt="2023-04-09T11:37:42.560" v="5493" actId="26606"/>
          <ac:picMkLst>
            <pc:docMk/>
            <pc:sldMk cId="3061502125" sldId="262"/>
            <ac:picMk id="315" creationId="{50C065C3-0FE3-4452-B765-CB05BBB2A983}"/>
          </ac:picMkLst>
        </pc:picChg>
        <pc:picChg chg="add del">
          <ac:chgData name="Павел Самойлов" userId="5afa25a4232a5af0" providerId="LiveId" clId="{D152A319-19CD-4F23-A5F0-B4CB2185B03D}" dt="2023-04-09T11:35:41.975" v="5479" actId="26606"/>
          <ac:picMkLst>
            <pc:docMk/>
            <pc:sldMk cId="3061502125" sldId="262"/>
            <ac:picMk id="318" creationId="{50C065C3-0FE3-4452-B765-CB05BBB2A983}"/>
          </ac:picMkLst>
        </pc:picChg>
        <pc:picChg chg="add del">
          <ac:chgData name="Павел Самойлов" userId="5afa25a4232a5af0" providerId="LiveId" clId="{D152A319-19CD-4F23-A5F0-B4CB2185B03D}" dt="2023-04-09T11:37:49.607" v="5496" actId="26606"/>
          <ac:picMkLst>
            <pc:docMk/>
            <pc:sldMk cId="3061502125" sldId="262"/>
            <ac:picMk id="378" creationId="{BED7CCD5-D3A4-4162-9CC4-03DF5AB89D07}"/>
          </ac:picMkLst>
        </pc:picChg>
        <pc:picChg chg="add del">
          <ac:chgData name="Павел Самойлов" userId="5afa25a4232a5af0" providerId="LiveId" clId="{D152A319-19CD-4F23-A5F0-B4CB2185B03D}" dt="2023-04-09T11:36:04.636" v="5481" actId="26606"/>
          <ac:picMkLst>
            <pc:docMk/>
            <pc:sldMk cId="3061502125" sldId="262"/>
            <ac:picMk id="404" creationId="{50C065C3-0FE3-4452-B765-CB05BBB2A983}"/>
          </ac:picMkLst>
        </pc:picChg>
        <pc:picChg chg="add del">
          <ac:chgData name="Павел Самойлов" userId="5afa25a4232a5af0" providerId="LiveId" clId="{D152A319-19CD-4F23-A5F0-B4CB2185B03D}" dt="2023-04-09T11:37:49.607" v="5496" actId="26606"/>
          <ac:picMkLst>
            <pc:docMk/>
            <pc:sldMk cId="3061502125" sldId="262"/>
            <ac:picMk id="435" creationId="{678E285C-BE9E-45B7-A3EE-B9792DAE9917}"/>
          </ac:picMkLst>
        </pc:picChg>
        <pc:picChg chg="add del">
          <ac:chgData name="Павел Самойлов" userId="5afa25a4232a5af0" providerId="LiveId" clId="{D152A319-19CD-4F23-A5F0-B4CB2185B03D}" dt="2023-04-09T11:38:00.244" v="5500" actId="26606"/>
          <ac:picMkLst>
            <pc:docMk/>
            <pc:sldMk cId="3061502125" sldId="262"/>
            <ac:picMk id="446" creationId="{50C065C3-0FE3-4452-B765-CB05BBB2A983}"/>
          </ac:picMkLst>
        </pc:picChg>
      </pc:sldChg>
      <pc:sldChg chg="addSp delSp modSp add mod setBg">
        <pc:chgData name="Павел Самойлов" userId="5afa25a4232a5af0" providerId="LiveId" clId="{D152A319-19CD-4F23-A5F0-B4CB2185B03D}" dt="2023-04-09T11:41:48.326" v="5539" actId="313"/>
        <pc:sldMkLst>
          <pc:docMk/>
          <pc:sldMk cId="35606650" sldId="263"/>
        </pc:sldMkLst>
        <pc:spChg chg="mod">
          <ac:chgData name="Павел Самойлов" userId="5afa25a4232a5af0" providerId="LiveId" clId="{D152A319-19CD-4F23-A5F0-B4CB2185B03D}" dt="2023-04-09T11:41:17.812" v="5536" actId="115"/>
          <ac:spMkLst>
            <pc:docMk/>
            <pc:sldMk cId="35606650" sldId="263"/>
            <ac:spMk id="2" creationId="{00000000-0000-0000-0000-000000000000}"/>
          </ac:spMkLst>
        </pc:spChg>
        <pc:spChg chg="mod ord">
          <ac:chgData name="Павел Самойлов" userId="5afa25a4232a5af0" providerId="LiveId" clId="{D152A319-19CD-4F23-A5F0-B4CB2185B03D}" dt="2023-04-09T11:41:48.326" v="5539" actId="313"/>
          <ac:spMkLst>
            <pc:docMk/>
            <pc:sldMk cId="35606650" sldId="263"/>
            <ac:spMk id="63" creationId="{29FB001F-B64F-8FC8-4566-0CB508BD1BFA}"/>
          </ac:spMkLst>
        </pc:spChg>
        <pc:picChg chg="del">
          <ac:chgData name="Павел Самойлов" userId="5afa25a4232a5af0" providerId="LiveId" clId="{D152A319-19CD-4F23-A5F0-B4CB2185B03D}" dt="2023-04-09T09:26:03.873" v="2551" actId="478"/>
          <ac:picMkLst>
            <pc:docMk/>
            <pc:sldMk cId="35606650" sldId="263"/>
            <ac:picMk id="3" creationId="{23EA9475-ED59-4524-A201-E2553BE9348C}"/>
          </ac:picMkLst>
        </pc:picChg>
        <pc:picChg chg="del">
          <ac:chgData name="Павел Самойлов" userId="5afa25a4232a5af0" providerId="LiveId" clId="{D152A319-19CD-4F23-A5F0-B4CB2185B03D}" dt="2023-04-09T09:26:05.474" v="2552" actId="478"/>
          <ac:picMkLst>
            <pc:docMk/>
            <pc:sldMk cId="35606650" sldId="263"/>
            <ac:picMk id="4" creationId="{FEFC0152-D3D2-6A36-0669-AC5C17E66C5A}"/>
          </ac:picMkLst>
        </pc:picChg>
        <pc:picChg chg="add mod ord">
          <ac:chgData name="Павел Самойлов" userId="5afa25a4232a5af0" providerId="LiveId" clId="{D152A319-19CD-4F23-A5F0-B4CB2185B03D}" dt="2023-04-09T10:18:10.834" v="3827" actId="1076"/>
          <ac:picMkLst>
            <pc:docMk/>
            <pc:sldMk cId="35606650" sldId="263"/>
            <ac:picMk id="6" creationId="{5DAEE17E-DCCC-4F15-EB02-4160BC2BDF24}"/>
          </ac:picMkLst>
        </pc:picChg>
        <pc:picChg chg="mod">
          <ac:chgData name="Павел Самойлов" userId="5afa25a4232a5af0" providerId="LiveId" clId="{D152A319-19CD-4F23-A5F0-B4CB2185B03D}" dt="2023-04-09T10:18:01.750" v="3825" actId="1076"/>
          <ac:picMkLst>
            <pc:docMk/>
            <pc:sldMk cId="35606650" sldId="263"/>
            <ac:picMk id="7" creationId="{0D4D62DB-0F4F-56BE-965A-B833291DDAB3}"/>
          </ac:picMkLst>
        </pc:picChg>
        <pc:picChg chg="add del mod">
          <ac:chgData name="Павел Самойлов" userId="5afa25a4232a5af0" providerId="LiveId" clId="{D152A319-19CD-4F23-A5F0-B4CB2185B03D}" dt="2023-04-09T10:17:39.875" v="3819" actId="478"/>
          <ac:picMkLst>
            <pc:docMk/>
            <pc:sldMk cId="35606650" sldId="263"/>
            <ac:picMk id="9" creationId="{83EFE657-E8EB-DC6B-B671-9425504B555D}"/>
          </ac:picMkLst>
        </pc:picChg>
        <pc:picChg chg="add mod ord">
          <ac:chgData name="Павел Самойлов" userId="5afa25a4232a5af0" providerId="LiveId" clId="{D152A319-19CD-4F23-A5F0-B4CB2185B03D}" dt="2023-04-09T10:18:14.069" v="3828" actId="1076"/>
          <ac:picMkLst>
            <pc:docMk/>
            <pc:sldMk cId="35606650" sldId="263"/>
            <ac:picMk id="11" creationId="{82CDAD53-3039-09F1-922F-AFC1EFFC4F56}"/>
          </ac:picMkLst>
        </pc:picChg>
      </pc:sldChg>
      <pc:sldChg chg="del">
        <pc:chgData name="Павел Самойлов" userId="5afa25a4232a5af0" providerId="LiveId" clId="{D152A319-19CD-4F23-A5F0-B4CB2185B03D}" dt="2023-04-09T07:14:18.214" v="131" actId="47"/>
        <pc:sldMkLst>
          <pc:docMk/>
          <pc:sldMk cId="4021618951" sldId="263"/>
        </pc:sldMkLst>
      </pc:sldChg>
      <pc:sldChg chg="addSp delSp modSp add mod setBg">
        <pc:chgData name="Павел Самойлов" userId="5afa25a4232a5af0" providerId="LiveId" clId="{D152A319-19CD-4F23-A5F0-B4CB2185B03D}" dt="2023-04-09T11:22:16.897" v="4992" actId="20577"/>
        <pc:sldMkLst>
          <pc:docMk/>
          <pc:sldMk cId="1331055726" sldId="264"/>
        </pc:sldMkLst>
        <pc:spChg chg="mod">
          <ac:chgData name="Павел Самойлов" userId="5afa25a4232a5af0" providerId="LiveId" clId="{D152A319-19CD-4F23-A5F0-B4CB2185B03D}" dt="2023-04-09T11:19:48.397" v="4911" actId="1076"/>
          <ac:spMkLst>
            <pc:docMk/>
            <pc:sldMk cId="1331055726" sldId="264"/>
            <ac:spMk id="2" creationId="{00000000-0000-0000-0000-000000000000}"/>
          </ac:spMkLst>
        </pc:spChg>
        <pc:spChg chg="mod ord">
          <ac:chgData name="Павел Самойлов" userId="5afa25a4232a5af0" providerId="LiveId" clId="{D152A319-19CD-4F23-A5F0-B4CB2185B03D}" dt="2023-04-09T11:22:16.897" v="4992" actId="20577"/>
          <ac:spMkLst>
            <pc:docMk/>
            <pc:sldMk cId="1331055726" sldId="264"/>
            <ac:spMk id="63" creationId="{29FB001F-B64F-8FC8-4566-0CB508BD1BFA}"/>
          </ac:spMkLst>
        </pc:spChg>
        <pc:spChg chg="add">
          <ac:chgData name="Павел Самойлов" userId="5afa25a4232a5af0" providerId="LiveId" clId="{D152A319-19CD-4F23-A5F0-B4CB2185B03D}" dt="2023-04-09T11:02:29.956" v="4101" actId="26606"/>
          <ac:spMkLst>
            <pc:docMk/>
            <pc:sldMk cId="1331055726" sldId="264"/>
            <ac:spMk id="68" creationId="{A3D1FEF8-5149-4AC1-8D77-B256637FB797}"/>
          </ac:spMkLst>
        </pc:spChg>
        <pc:grpChg chg="add del">
          <ac:chgData name="Павел Самойлов" userId="5afa25a4232a5af0" providerId="LiveId" clId="{D152A319-19CD-4F23-A5F0-B4CB2185B03D}" dt="2023-04-09T10:41:55.090" v="4015" actId="26606"/>
          <ac:grpSpMkLst>
            <pc:docMk/>
            <pc:sldMk cId="1331055726" sldId="264"/>
            <ac:grpSpMk id="69" creationId="{74872A0B-8668-4500-9509-EAA581B26C24}"/>
          </ac:grpSpMkLst>
        </pc:grpChg>
        <pc:grpChg chg="add del">
          <ac:chgData name="Павел Самойлов" userId="5afa25a4232a5af0" providerId="LiveId" clId="{D152A319-19CD-4F23-A5F0-B4CB2185B03D}" dt="2023-04-09T10:41:55.090" v="4015" actId="26606"/>
          <ac:grpSpMkLst>
            <pc:docMk/>
            <pc:sldMk cId="1331055726" sldId="264"/>
            <ac:grpSpMk id="73" creationId="{240590EE-5428-41AA-95B2-96FCC1CE67A7}"/>
          </ac:grpSpMkLst>
        </pc:grpChg>
        <pc:picChg chg="del">
          <ac:chgData name="Павел Самойлов" userId="5afa25a4232a5af0" providerId="LiveId" clId="{D152A319-19CD-4F23-A5F0-B4CB2185B03D}" dt="2023-04-09T10:31:07.848" v="3857" actId="478"/>
          <ac:picMkLst>
            <pc:docMk/>
            <pc:sldMk cId="1331055726" sldId="264"/>
            <ac:picMk id="3" creationId="{23EA9475-ED59-4524-A201-E2553BE9348C}"/>
          </ac:picMkLst>
        </pc:picChg>
        <pc:picChg chg="del">
          <ac:chgData name="Павел Самойлов" userId="5afa25a4232a5af0" providerId="LiveId" clId="{D152A319-19CD-4F23-A5F0-B4CB2185B03D}" dt="2023-04-09T10:31:08.708" v="3858" actId="478"/>
          <ac:picMkLst>
            <pc:docMk/>
            <pc:sldMk cId="1331055726" sldId="264"/>
            <ac:picMk id="4" creationId="{FEFC0152-D3D2-6A36-0669-AC5C17E66C5A}"/>
          </ac:picMkLst>
        </pc:picChg>
        <pc:picChg chg="add mod">
          <ac:chgData name="Павел Самойлов" userId="5afa25a4232a5af0" providerId="LiveId" clId="{D152A319-19CD-4F23-A5F0-B4CB2185B03D}" dt="2023-04-09T11:02:29.956" v="4101" actId="26606"/>
          <ac:picMkLst>
            <pc:docMk/>
            <pc:sldMk cId="1331055726" sldId="264"/>
            <ac:picMk id="6" creationId="{218B7B65-FCB8-8205-6D95-5D1D1819136F}"/>
          </ac:picMkLst>
        </pc:picChg>
        <pc:picChg chg="del">
          <ac:chgData name="Павел Самойлов" userId="5afa25a4232a5af0" providerId="LiveId" clId="{D152A319-19CD-4F23-A5F0-B4CB2185B03D}" dt="2023-04-09T10:31:07.270" v="3856" actId="478"/>
          <ac:picMkLst>
            <pc:docMk/>
            <pc:sldMk cId="1331055726" sldId="264"/>
            <ac:picMk id="7" creationId="{0D4D62DB-0F4F-56BE-965A-B833291DDAB3}"/>
          </ac:picMkLst>
        </pc:picChg>
        <pc:picChg chg="add mod">
          <ac:chgData name="Павел Самойлов" userId="5afa25a4232a5af0" providerId="LiveId" clId="{D152A319-19CD-4F23-A5F0-B4CB2185B03D}" dt="2023-04-09T11:02:54.306" v="4104" actId="962"/>
          <ac:picMkLst>
            <pc:docMk/>
            <pc:sldMk cId="1331055726" sldId="264"/>
            <ac:picMk id="9" creationId="{66A2613B-7C33-D7CA-1F25-0A10BD3749A0}"/>
          </ac:picMkLst>
        </pc:picChg>
        <pc:picChg chg="add del">
          <ac:chgData name="Павел Самойлов" userId="5afa25a4232a5af0" providerId="LiveId" clId="{D152A319-19CD-4F23-A5F0-B4CB2185B03D}" dt="2023-04-09T10:41:55.090" v="4015" actId="26606"/>
          <ac:picMkLst>
            <pc:docMk/>
            <pc:sldMk cId="1331055726" sldId="264"/>
            <ac:picMk id="65" creationId="{C9F90A1F-7157-B12B-FFE8-3C92027EEF93}"/>
          </ac:picMkLst>
        </pc:picChg>
      </pc:sldChg>
      <pc:sldChg chg="del">
        <pc:chgData name="Павел Самойлов" userId="5afa25a4232a5af0" providerId="LiveId" clId="{D152A319-19CD-4F23-A5F0-B4CB2185B03D}" dt="2023-04-09T07:14:18.729" v="132" actId="47"/>
        <pc:sldMkLst>
          <pc:docMk/>
          <pc:sldMk cId="2784100297" sldId="264"/>
        </pc:sldMkLst>
      </pc:sldChg>
      <pc:sldChg chg="del">
        <pc:chgData name="Павел Самойлов" userId="5afa25a4232a5af0" providerId="LiveId" clId="{D152A319-19CD-4F23-A5F0-B4CB2185B03D}" dt="2023-04-09T07:14:19.510" v="133" actId="47"/>
        <pc:sldMkLst>
          <pc:docMk/>
          <pc:sldMk cId="140744847" sldId="265"/>
        </pc:sldMkLst>
      </pc:sldChg>
      <pc:sldChg chg="modSp del mod">
        <pc:chgData name="Павел Самойлов" userId="5afa25a4232a5af0" providerId="LiveId" clId="{D152A319-19CD-4F23-A5F0-B4CB2185B03D}" dt="2023-04-09T07:14:20.135" v="134" actId="47"/>
        <pc:sldMkLst>
          <pc:docMk/>
          <pc:sldMk cId="2526502329" sldId="266"/>
        </pc:sldMkLst>
        <pc:spChg chg="mod">
          <ac:chgData name="Павел Самойлов" userId="5afa25a4232a5af0" providerId="LiveId" clId="{D152A319-19CD-4F23-A5F0-B4CB2185B03D}" dt="2023-04-01T12:15:57.813" v="17" actId="20577"/>
          <ac:spMkLst>
            <pc:docMk/>
            <pc:sldMk cId="2526502329" sldId="266"/>
            <ac:spMk id="2" creationId="{00000000-0000-0000-0000-000000000000}"/>
          </ac:spMkLst>
        </pc:spChg>
      </pc:sldChg>
      <pc:sldChg chg="add del">
        <pc:chgData name="Павел Самойлов" userId="5afa25a4232a5af0" providerId="LiveId" clId="{D152A319-19CD-4F23-A5F0-B4CB2185B03D}" dt="2023-04-09T07:14:05.265" v="129" actId="47"/>
        <pc:sldMkLst>
          <pc:docMk/>
          <pc:sldMk cId="1637437771" sldId="267"/>
        </pc:sldMkLst>
      </pc:sldChg>
      <pc:sldChg chg="addSp delSp modSp add del mod setBg">
        <pc:chgData name="Павел Самойлов" userId="5afa25a4232a5af0" providerId="LiveId" clId="{D152A319-19CD-4F23-A5F0-B4CB2185B03D}" dt="2023-04-09T07:29:53.515" v="406" actId="2696"/>
        <pc:sldMkLst>
          <pc:docMk/>
          <pc:sldMk cId="2803646590" sldId="268"/>
        </pc:sldMkLst>
        <pc:spChg chg="mod">
          <ac:chgData name="Павел Самойлов" userId="5afa25a4232a5af0" providerId="LiveId" clId="{D152A319-19CD-4F23-A5F0-B4CB2185B03D}" dt="2023-04-09T07:25:47.118" v="313" actId="20577"/>
          <ac:spMkLst>
            <pc:docMk/>
            <pc:sldMk cId="2803646590" sldId="268"/>
            <ac:spMk id="2" creationId="{00000000-0000-0000-0000-000000000000}"/>
          </ac:spMkLst>
        </pc:spChg>
        <pc:spChg chg="add del mod">
          <ac:chgData name="Павел Самойлов" userId="5afa25a4232a5af0" providerId="LiveId" clId="{D152A319-19CD-4F23-A5F0-B4CB2185B03D}" dt="2023-04-09T07:23:37.017" v="276"/>
          <ac:spMkLst>
            <pc:docMk/>
            <pc:sldMk cId="2803646590" sldId="268"/>
            <ac:spMk id="5" creationId="{6A5F96F8-F03A-5298-481B-2B9989AAA149}"/>
          </ac:spMkLst>
        </pc:spChg>
        <pc:spChg chg="add del mod">
          <ac:chgData name="Павел Самойлов" userId="5afa25a4232a5af0" providerId="LiveId" clId="{D152A319-19CD-4F23-A5F0-B4CB2185B03D}" dt="2023-04-09T07:24:13.122" v="280"/>
          <ac:spMkLst>
            <pc:docMk/>
            <pc:sldMk cId="2803646590" sldId="268"/>
            <ac:spMk id="9" creationId="{10F46A9D-BDE2-F9E5-44AE-D1BCFF51E127}"/>
          </ac:spMkLst>
        </pc:spChg>
        <pc:spChg chg="add mod">
          <ac:chgData name="Павел Самойлов" userId="5afa25a4232a5af0" providerId="LiveId" clId="{D152A319-19CD-4F23-A5F0-B4CB2185B03D}" dt="2023-04-09T07:24:19.154" v="283" actId="21"/>
          <ac:spMkLst>
            <pc:docMk/>
            <pc:sldMk cId="2803646590" sldId="268"/>
            <ac:spMk id="13" creationId="{EAFF3239-9F2F-60B7-B918-2C8B76D8E12B}"/>
          </ac:spMkLst>
        </pc:spChg>
        <pc:picChg chg="del mod">
          <ac:chgData name="Павел Самойлов" userId="5afa25a4232a5af0" providerId="LiveId" clId="{D152A319-19CD-4F23-A5F0-B4CB2185B03D}" dt="2023-04-09T07:23:11.769" v="275" actId="478"/>
          <ac:picMkLst>
            <pc:docMk/>
            <pc:sldMk cId="2803646590" sldId="268"/>
            <ac:picMk id="4" creationId="{00000000-0000-0000-0000-000000000000}"/>
          </ac:picMkLst>
        </pc:picChg>
        <pc:picChg chg="add del mod">
          <ac:chgData name="Павел Самойлов" userId="5afa25a4232a5af0" providerId="LiveId" clId="{D152A319-19CD-4F23-A5F0-B4CB2185B03D}" dt="2023-04-09T07:24:07.935" v="279" actId="478"/>
          <ac:picMkLst>
            <pc:docMk/>
            <pc:sldMk cId="2803646590" sldId="268"/>
            <ac:picMk id="7" creationId="{F5683A18-0BC8-EE2E-CF1F-221E28FE6BEC}"/>
          </ac:picMkLst>
        </pc:picChg>
        <pc:picChg chg="add del mod">
          <ac:chgData name="Павел Самойлов" userId="5afa25a4232a5af0" providerId="LiveId" clId="{D152A319-19CD-4F23-A5F0-B4CB2185B03D}" dt="2023-04-09T07:24:19.154" v="283" actId="21"/>
          <ac:picMkLst>
            <pc:docMk/>
            <pc:sldMk cId="2803646590" sldId="268"/>
            <ac:picMk id="11" creationId="{E5A731B1-E920-802E-C334-90080AC5A6B8}"/>
          </ac:picMkLst>
        </pc:picChg>
      </pc:sldChg>
      <pc:sldMasterChg chg="setBg">
        <pc:chgData name="Павел Самойлов" userId="5afa25a4232a5af0" providerId="LiveId" clId="{D152A319-19CD-4F23-A5F0-B4CB2185B03D}" dt="2023-04-09T11:39:44.044" v="5529"/>
        <pc:sldMasterMkLst>
          <pc:docMk/>
          <pc:sldMasterMk cId="1240858919" sldId="2147483779"/>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2A14F-6E0C-48AE-9475-F0A5F5FD929A}" type="doc">
      <dgm:prSet loTypeId="urn:microsoft.com/office/officeart/2005/8/layout/process5" loCatId="process" qsTypeId="urn:microsoft.com/office/officeart/2005/8/quickstyle/simple1" qsCatId="simple" csTypeId="urn:microsoft.com/office/officeart/2005/8/colors/accent5_1" csCatId="accent5" phldr="1"/>
      <dgm:spPr/>
      <dgm:t>
        <a:bodyPr/>
        <a:lstStyle/>
        <a:p>
          <a:endParaRPr lang="ru-RU"/>
        </a:p>
      </dgm:t>
    </dgm:pt>
    <dgm:pt modelId="{5DA9DDA8-6AB7-4D41-BA2E-E7B1A734FD4F}">
      <dgm:prSet phldrT="[Текст]"/>
      <dgm:spPr/>
      <dgm:t>
        <a:bodyPr/>
        <a:lstStyle/>
        <a:p>
          <a:r>
            <a:rPr lang="ru-RU" dirty="0" smtClean="0"/>
            <a:t>Минимальная предобработка данных</a:t>
          </a:r>
          <a:endParaRPr lang="ru-RU" dirty="0"/>
        </a:p>
      </dgm:t>
    </dgm:pt>
    <dgm:pt modelId="{32A27208-C994-49BA-B70E-3DD6143C85B0}" type="parTrans" cxnId="{F533D964-66EF-4D2A-9DB4-360B6EAF09C7}">
      <dgm:prSet/>
      <dgm:spPr/>
      <dgm:t>
        <a:bodyPr/>
        <a:lstStyle/>
        <a:p>
          <a:endParaRPr lang="ru-RU"/>
        </a:p>
      </dgm:t>
    </dgm:pt>
    <dgm:pt modelId="{631323D5-242D-4A13-B8CB-0561A3CA4058}" type="sibTrans" cxnId="{F533D964-66EF-4D2A-9DB4-360B6EAF09C7}">
      <dgm:prSet/>
      <dgm:spPr/>
      <dgm:t>
        <a:bodyPr/>
        <a:lstStyle/>
        <a:p>
          <a:endParaRPr lang="ru-RU"/>
        </a:p>
      </dgm:t>
    </dgm:pt>
    <dgm:pt modelId="{88A63D37-DB05-49D2-A525-75DB85EB58CD}">
      <dgm:prSet phldrT="[Текст]"/>
      <dgm:spPr/>
      <dgm:t>
        <a:bodyPr/>
        <a:lstStyle/>
        <a:p>
          <a:r>
            <a:rPr lang="ru-RU" dirty="0" smtClean="0"/>
            <a:t>Обучение модели</a:t>
          </a:r>
          <a:endParaRPr lang="ru-RU" dirty="0"/>
        </a:p>
      </dgm:t>
    </dgm:pt>
    <dgm:pt modelId="{A83E5268-AD24-42C7-875E-D448D2009137}" type="parTrans" cxnId="{ED808782-226A-4CE0-8F68-5E787BD21D8C}">
      <dgm:prSet/>
      <dgm:spPr/>
      <dgm:t>
        <a:bodyPr/>
        <a:lstStyle/>
        <a:p>
          <a:endParaRPr lang="ru-RU"/>
        </a:p>
      </dgm:t>
    </dgm:pt>
    <dgm:pt modelId="{95D2539D-6123-4837-A79E-2E798B177ECE}" type="sibTrans" cxnId="{ED808782-226A-4CE0-8F68-5E787BD21D8C}">
      <dgm:prSet/>
      <dgm:spPr/>
      <dgm:t>
        <a:bodyPr/>
        <a:lstStyle/>
        <a:p>
          <a:endParaRPr lang="ru-RU"/>
        </a:p>
      </dgm:t>
    </dgm:pt>
    <dgm:pt modelId="{211F7030-60EB-4C93-BF68-2B58B967CED4}">
      <dgm:prSet phldrT="[Текст]"/>
      <dgm:spPr/>
      <dgm:t>
        <a:bodyPr/>
        <a:lstStyle/>
        <a:p>
          <a:r>
            <a:rPr lang="ru-RU" dirty="0" smtClean="0"/>
            <a:t>Получение первых выходных рекомендаций</a:t>
          </a:r>
          <a:endParaRPr lang="ru-RU" dirty="0"/>
        </a:p>
      </dgm:t>
    </dgm:pt>
    <dgm:pt modelId="{9C8171FD-41AD-496A-A6FB-E593C8EBF8C0}" type="parTrans" cxnId="{A8E989E4-5FAC-4FC2-8E7F-C558EA29BE12}">
      <dgm:prSet/>
      <dgm:spPr/>
      <dgm:t>
        <a:bodyPr/>
        <a:lstStyle/>
        <a:p>
          <a:endParaRPr lang="ru-RU"/>
        </a:p>
      </dgm:t>
    </dgm:pt>
    <dgm:pt modelId="{23BA8011-B137-4500-8409-FB4848EF3EBC}" type="sibTrans" cxnId="{A8E989E4-5FAC-4FC2-8E7F-C558EA29BE12}">
      <dgm:prSet/>
      <dgm:spPr/>
      <dgm:t>
        <a:bodyPr/>
        <a:lstStyle/>
        <a:p>
          <a:endParaRPr lang="ru-RU"/>
        </a:p>
      </dgm:t>
    </dgm:pt>
    <dgm:pt modelId="{B8CA3E30-3326-4429-B841-7B22FD45A433}">
      <dgm:prSet phldrT="[Текст]"/>
      <dgm:spPr/>
      <dgm:t>
        <a:bodyPr/>
        <a:lstStyle/>
        <a:p>
          <a:r>
            <a:rPr lang="ru-RU" dirty="0" smtClean="0"/>
            <a:t>Фильтрация рекомендаций</a:t>
          </a:r>
          <a:endParaRPr lang="ru-RU" dirty="0"/>
        </a:p>
      </dgm:t>
    </dgm:pt>
    <dgm:pt modelId="{D92585DB-276A-4D44-A590-BF7E55FD5385}" type="parTrans" cxnId="{303177F5-4C38-472F-B19D-584E93D63CA7}">
      <dgm:prSet/>
      <dgm:spPr/>
      <dgm:t>
        <a:bodyPr/>
        <a:lstStyle/>
        <a:p>
          <a:endParaRPr lang="ru-RU"/>
        </a:p>
      </dgm:t>
    </dgm:pt>
    <dgm:pt modelId="{03101D5F-6BB4-4607-B0D5-C051C6DE0D20}" type="sibTrans" cxnId="{303177F5-4C38-472F-B19D-584E93D63CA7}">
      <dgm:prSet/>
      <dgm:spPr/>
      <dgm:t>
        <a:bodyPr/>
        <a:lstStyle/>
        <a:p>
          <a:endParaRPr lang="ru-RU"/>
        </a:p>
      </dgm:t>
    </dgm:pt>
    <dgm:pt modelId="{DFAFDFE4-0DF4-4632-BD0D-56B3C5377E2D}">
      <dgm:prSet phldrT="[Текст]"/>
      <dgm:spPr/>
      <dgm:t>
        <a:bodyPr/>
        <a:lstStyle/>
        <a:p>
          <a:r>
            <a:rPr lang="ru-RU" dirty="0" smtClean="0"/>
            <a:t>Персональные рекомендации</a:t>
          </a:r>
          <a:endParaRPr lang="ru-RU" dirty="0"/>
        </a:p>
      </dgm:t>
    </dgm:pt>
    <dgm:pt modelId="{A176015E-91CB-4873-81DE-015584790772}" type="parTrans" cxnId="{4000A65A-0064-419A-88B1-4D6BCFD402FC}">
      <dgm:prSet/>
      <dgm:spPr/>
      <dgm:t>
        <a:bodyPr/>
        <a:lstStyle/>
        <a:p>
          <a:endParaRPr lang="ru-RU"/>
        </a:p>
      </dgm:t>
    </dgm:pt>
    <dgm:pt modelId="{6C4B1EB6-1F1E-44DA-8E62-5127DD42BEF1}" type="sibTrans" cxnId="{4000A65A-0064-419A-88B1-4D6BCFD402FC}">
      <dgm:prSet/>
      <dgm:spPr/>
      <dgm:t>
        <a:bodyPr/>
        <a:lstStyle/>
        <a:p>
          <a:endParaRPr lang="ru-RU"/>
        </a:p>
      </dgm:t>
    </dgm:pt>
    <dgm:pt modelId="{522D9D80-1CCE-4B83-B79D-5880CE1AF32B}" type="pres">
      <dgm:prSet presAssocID="{9612A14F-6E0C-48AE-9475-F0A5F5FD929A}" presName="diagram" presStyleCnt="0">
        <dgm:presLayoutVars>
          <dgm:dir/>
          <dgm:resizeHandles val="exact"/>
        </dgm:presLayoutVars>
      </dgm:prSet>
      <dgm:spPr/>
    </dgm:pt>
    <dgm:pt modelId="{92C7D51A-D08D-49E2-BA83-7F42C4AEEDD1}" type="pres">
      <dgm:prSet presAssocID="{5DA9DDA8-6AB7-4D41-BA2E-E7B1A734FD4F}" presName="node" presStyleLbl="node1" presStyleIdx="0" presStyleCnt="5">
        <dgm:presLayoutVars>
          <dgm:bulletEnabled val="1"/>
        </dgm:presLayoutVars>
      </dgm:prSet>
      <dgm:spPr/>
    </dgm:pt>
    <dgm:pt modelId="{EF75EE82-1F7C-48D9-8A16-592D9CB932A6}" type="pres">
      <dgm:prSet presAssocID="{631323D5-242D-4A13-B8CB-0561A3CA4058}" presName="sibTrans" presStyleLbl="sibTrans2D1" presStyleIdx="0" presStyleCnt="4"/>
      <dgm:spPr/>
    </dgm:pt>
    <dgm:pt modelId="{D0593544-E340-4DCE-A5D7-D89093CCCD07}" type="pres">
      <dgm:prSet presAssocID="{631323D5-242D-4A13-B8CB-0561A3CA4058}" presName="connectorText" presStyleLbl="sibTrans2D1" presStyleIdx="0" presStyleCnt="4"/>
      <dgm:spPr/>
    </dgm:pt>
    <dgm:pt modelId="{676BA82B-6662-4A88-A1C3-880A6B673D2C}" type="pres">
      <dgm:prSet presAssocID="{88A63D37-DB05-49D2-A525-75DB85EB58CD}" presName="node" presStyleLbl="node1" presStyleIdx="1" presStyleCnt="5">
        <dgm:presLayoutVars>
          <dgm:bulletEnabled val="1"/>
        </dgm:presLayoutVars>
      </dgm:prSet>
      <dgm:spPr/>
      <dgm:t>
        <a:bodyPr/>
        <a:lstStyle/>
        <a:p>
          <a:endParaRPr lang="ru-RU"/>
        </a:p>
      </dgm:t>
    </dgm:pt>
    <dgm:pt modelId="{5FBA566C-1879-44B3-AC80-2B60716D8195}" type="pres">
      <dgm:prSet presAssocID="{95D2539D-6123-4837-A79E-2E798B177ECE}" presName="sibTrans" presStyleLbl="sibTrans2D1" presStyleIdx="1" presStyleCnt="4"/>
      <dgm:spPr/>
    </dgm:pt>
    <dgm:pt modelId="{185ED9E8-DFFE-47CE-A09A-8A4020323013}" type="pres">
      <dgm:prSet presAssocID="{95D2539D-6123-4837-A79E-2E798B177ECE}" presName="connectorText" presStyleLbl="sibTrans2D1" presStyleIdx="1" presStyleCnt="4"/>
      <dgm:spPr/>
    </dgm:pt>
    <dgm:pt modelId="{0F394E3B-C350-478A-A3BF-FA457CDCBA17}" type="pres">
      <dgm:prSet presAssocID="{211F7030-60EB-4C93-BF68-2B58B967CED4}" presName="node" presStyleLbl="node1" presStyleIdx="2" presStyleCnt="5">
        <dgm:presLayoutVars>
          <dgm:bulletEnabled val="1"/>
        </dgm:presLayoutVars>
      </dgm:prSet>
      <dgm:spPr/>
      <dgm:t>
        <a:bodyPr/>
        <a:lstStyle/>
        <a:p>
          <a:endParaRPr lang="ru-RU"/>
        </a:p>
      </dgm:t>
    </dgm:pt>
    <dgm:pt modelId="{0840ED85-CAC0-480F-A1C3-E73ADA5F1CAE}" type="pres">
      <dgm:prSet presAssocID="{23BA8011-B137-4500-8409-FB4848EF3EBC}" presName="sibTrans" presStyleLbl="sibTrans2D1" presStyleIdx="2" presStyleCnt="4"/>
      <dgm:spPr/>
    </dgm:pt>
    <dgm:pt modelId="{10F6635A-180B-4C6A-B6FB-921B2D977FE5}" type="pres">
      <dgm:prSet presAssocID="{23BA8011-B137-4500-8409-FB4848EF3EBC}" presName="connectorText" presStyleLbl="sibTrans2D1" presStyleIdx="2" presStyleCnt="4"/>
      <dgm:spPr/>
    </dgm:pt>
    <dgm:pt modelId="{20F7FF0B-81E6-44A5-A5DF-CC9BD25FAE6A}" type="pres">
      <dgm:prSet presAssocID="{B8CA3E30-3326-4429-B841-7B22FD45A433}" presName="node" presStyleLbl="node1" presStyleIdx="3" presStyleCnt="5">
        <dgm:presLayoutVars>
          <dgm:bulletEnabled val="1"/>
        </dgm:presLayoutVars>
      </dgm:prSet>
      <dgm:spPr/>
      <dgm:t>
        <a:bodyPr/>
        <a:lstStyle/>
        <a:p>
          <a:endParaRPr lang="ru-RU"/>
        </a:p>
      </dgm:t>
    </dgm:pt>
    <dgm:pt modelId="{159E577D-5FB1-4832-B6BE-D897720FBEE9}" type="pres">
      <dgm:prSet presAssocID="{03101D5F-6BB4-4607-B0D5-C051C6DE0D20}" presName="sibTrans" presStyleLbl="sibTrans2D1" presStyleIdx="3" presStyleCnt="4"/>
      <dgm:spPr/>
    </dgm:pt>
    <dgm:pt modelId="{00846EFC-BFFF-4283-880C-68FAA89D548C}" type="pres">
      <dgm:prSet presAssocID="{03101D5F-6BB4-4607-B0D5-C051C6DE0D20}" presName="connectorText" presStyleLbl="sibTrans2D1" presStyleIdx="3" presStyleCnt="4"/>
      <dgm:spPr/>
    </dgm:pt>
    <dgm:pt modelId="{B1AE7BC0-8C24-4374-9006-1FF3C3CD818A}" type="pres">
      <dgm:prSet presAssocID="{DFAFDFE4-0DF4-4632-BD0D-56B3C5377E2D}" presName="node" presStyleLbl="node1" presStyleIdx="4" presStyleCnt="5">
        <dgm:presLayoutVars>
          <dgm:bulletEnabled val="1"/>
        </dgm:presLayoutVars>
      </dgm:prSet>
      <dgm:spPr/>
    </dgm:pt>
  </dgm:ptLst>
  <dgm:cxnLst>
    <dgm:cxn modelId="{C76720D8-6AEA-4B45-8B3E-45080BEB861D}" type="presOf" srcId="{5DA9DDA8-6AB7-4D41-BA2E-E7B1A734FD4F}" destId="{92C7D51A-D08D-49E2-BA83-7F42C4AEEDD1}" srcOrd="0" destOrd="0" presId="urn:microsoft.com/office/officeart/2005/8/layout/process5"/>
    <dgm:cxn modelId="{34DF5E92-E3AC-450A-A76E-73C8B287F1F3}" type="presOf" srcId="{03101D5F-6BB4-4607-B0D5-C051C6DE0D20}" destId="{159E577D-5FB1-4832-B6BE-D897720FBEE9}" srcOrd="0" destOrd="0" presId="urn:microsoft.com/office/officeart/2005/8/layout/process5"/>
    <dgm:cxn modelId="{D177BF26-3537-463A-90D6-A9AD1D9C7E75}" type="presOf" srcId="{95D2539D-6123-4837-A79E-2E798B177ECE}" destId="{5FBA566C-1879-44B3-AC80-2B60716D8195}" srcOrd="0" destOrd="0" presId="urn:microsoft.com/office/officeart/2005/8/layout/process5"/>
    <dgm:cxn modelId="{EB237E17-8A16-480B-BCE5-527195BFDFCA}" type="presOf" srcId="{631323D5-242D-4A13-B8CB-0561A3CA4058}" destId="{D0593544-E340-4DCE-A5D7-D89093CCCD07}" srcOrd="1" destOrd="0" presId="urn:microsoft.com/office/officeart/2005/8/layout/process5"/>
    <dgm:cxn modelId="{11BF9519-DA9F-450D-AE19-7F5C4DF7E44B}" type="presOf" srcId="{23BA8011-B137-4500-8409-FB4848EF3EBC}" destId="{10F6635A-180B-4C6A-B6FB-921B2D977FE5}" srcOrd="1" destOrd="0" presId="urn:microsoft.com/office/officeart/2005/8/layout/process5"/>
    <dgm:cxn modelId="{A8E989E4-5FAC-4FC2-8E7F-C558EA29BE12}" srcId="{9612A14F-6E0C-48AE-9475-F0A5F5FD929A}" destId="{211F7030-60EB-4C93-BF68-2B58B967CED4}" srcOrd="2" destOrd="0" parTransId="{9C8171FD-41AD-496A-A6FB-E593C8EBF8C0}" sibTransId="{23BA8011-B137-4500-8409-FB4848EF3EBC}"/>
    <dgm:cxn modelId="{23BAE8BB-7FA3-490B-99F7-5A66970FC41F}" type="presOf" srcId="{03101D5F-6BB4-4607-B0D5-C051C6DE0D20}" destId="{00846EFC-BFFF-4283-880C-68FAA89D548C}" srcOrd="1" destOrd="0" presId="urn:microsoft.com/office/officeart/2005/8/layout/process5"/>
    <dgm:cxn modelId="{91313A95-057B-47E6-B403-1E04D9C10FB8}" type="presOf" srcId="{211F7030-60EB-4C93-BF68-2B58B967CED4}" destId="{0F394E3B-C350-478A-A3BF-FA457CDCBA17}" srcOrd="0" destOrd="0" presId="urn:microsoft.com/office/officeart/2005/8/layout/process5"/>
    <dgm:cxn modelId="{8697876C-5CE6-455D-BFFD-DFB68337B3D9}" type="presOf" srcId="{88A63D37-DB05-49D2-A525-75DB85EB58CD}" destId="{676BA82B-6662-4A88-A1C3-880A6B673D2C}" srcOrd="0" destOrd="0" presId="urn:microsoft.com/office/officeart/2005/8/layout/process5"/>
    <dgm:cxn modelId="{F533D964-66EF-4D2A-9DB4-360B6EAF09C7}" srcId="{9612A14F-6E0C-48AE-9475-F0A5F5FD929A}" destId="{5DA9DDA8-6AB7-4D41-BA2E-E7B1A734FD4F}" srcOrd="0" destOrd="0" parTransId="{32A27208-C994-49BA-B70E-3DD6143C85B0}" sibTransId="{631323D5-242D-4A13-B8CB-0561A3CA4058}"/>
    <dgm:cxn modelId="{4000A65A-0064-419A-88B1-4D6BCFD402FC}" srcId="{9612A14F-6E0C-48AE-9475-F0A5F5FD929A}" destId="{DFAFDFE4-0DF4-4632-BD0D-56B3C5377E2D}" srcOrd="4" destOrd="0" parTransId="{A176015E-91CB-4873-81DE-015584790772}" sibTransId="{6C4B1EB6-1F1E-44DA-8E62-5127DD42BEF1}"/>
    <dgm:cxn modelId="{7DB29300-5CE5-42F6-9E00-1DF2AA735D67}" type="presOf" srcId="{9612A14F-6E0C-48AE-9475-F0A5F5FD929A}" destId="{522D9D80-1CCE-4B83-B79D-5880CE1AF32B}" srcOrd="0" destOrd="0" presId="urn:microsoft.com/office/officeart/2005/8/layout/process5"/>
    <dgm:cxn modelId="{140C868E-1162-42E6-9C95-4080D9001FE3}" type="presOf" srcId="{DFAFDFE4-0DF4-4632-BD0D-56B3C5377E2D}" destId="{B1AE7BC0-8C24-4374-9006-1FF3C3CD818A}" srcOrd="0" destOrd="0" presId="urn:microsoft.com/office/officeart/2005/8/layout/process5"/>
    <dgm:cxn modelId="{ED808782-226A-4CE0-8F68-5E787BD21D8C}" srcId="{9612A14F-6E0C-48AE-9475-F0A5F5FD929A}" destId="{88A63D37-DB05-49D2-A525-75DB85EB58CD}" srcOrd="1" destOrd="0" parTransId="{A83E5268-AD24-42C7-875E-D448D2009137}" sibTransId="{95D2539D-6123-4837-A79E-2E798B177ECE}"/>
    <dgm:cxn modelId="{120B2673-FF6E-4507-AEB4-05FE0944BDED}" type="presOf" srcId="{631323D5-242D-4A13-B8CB-0561A3CA4058}" destId="{EF75EE82-1F7C-48D9-8A16-592D9CB932A6}" srcOrd="0" destOrd="0" presId="urn:microsoft.com/office/officeart/2005/8/layout/process5"/>
    <dgm:cxn modelId="{F5AE789E-88B6-4AF7-A8B4-32337E4AB773}" type="presOf" srcId="{95D2539D-6123-4837-A79E-2E798B177ECE}" destId="{185ED9E8-DFFE-47CE-A09A-8A4020323013}" srcOrd="1" destOrd="0" presId="urn:microsoft.com/office/officeart/2005/8/layout/process5"/>
    <dgm:cxn modelId="{303177F5-4C38-472F-B19D-584E93D63CA7}" srcId="{9612A14F-6E0C-48AE-9475-F0A5F5FD929A}" destId="{B8CA3E30-3326-4429-B841-7B22FD45A433}" srcOrd="3" destOrd="0" parTransId="{D92585DB-276A-4D44-A590-BF7E55FD5385}" sibTransId="{03101D5F-6BB4-4607-B0D5-C051C6DE0D20}"/>
    <dgm:cxn modelId="{C6E8A6A5-91A3-4624-9144-738198929B6E}" type="presOf" srcId="{B8CA3E30-3326-4429-B841-7B22FD45A433}" destId="{20F7FF0B-81E6-44A5-A5DF-CC9BD25FAE6A}" srcOrd="0" destOrd="0" presId="urn:microsoft.com/office/officeart/2005/8/layout/process5"/>
    <dgm:cxn modelId="{852976B8-20FB-4A86-A147-F616E5EE0034}" type="presOf" srcId="{23BA8011-B137-4500-8409-FB4848EF3EBC}" destId="{0840ED85-CAC0-480F-A1C3-E73ADA5F1CAE}" srcOrd="0" destOrd="0" presId="urn:microsoft.com/office/officeart/2005/8/layout/process5"/>
    <dgm:cxn modelId="{5113D59A-AEFE-4BCA-A866-000715683E7A}" type="presParOf" srcId="{522D9D80-1CCE-4B83-B79D-5880CE1AF32B}" destId="{92C7D51A-D08D-49E2-BA83-7F42C4AEEDD1}" srcOrd="0" destOrd="0" presId="urn:microsoft.com/office/officeart/2005/8/layout/process5"/>
    <dgm:cxn modelId="{EE185F6D-E50C-4B33-8603-2FB81C5E1A91}" type="presParOf" srcId="{522D9D80-1CCE-4B83-B79D-5880CE1AF32B}" destId="{EF75EE82-1F7C-48D9-8A16-592D9CB932A6}" srcOrd="1" destOrd="0" presId="urn:microsoft.com/office/officeart/2005/8/layout/process5"/>
    <dgm:cxn modelId="{F680298A-485A-49FC-84ED-3D1F5C5DF367}" type="presParOf" srcId="{EF75EE82-1F7C-48D9-8A16-592D9CB932A6}" destId="{D0593544-E340-4DCE-A5D7-D89093CCCD07}" srcOrd="0" destOrd="0" presId="urn:microsoft.com/office/officeart/2005/8/layout/process5"/>
    <dgm:cxn modelId="{C93494E9-E447-41B5-8B17-9D6EE14C99B8}" type="presParOf" srcId="{522D9D80-1CCE-4B83-B79D-5880CE1AF32B}" destId="{676BA82B-6662-4A88-A1C3-880A6B673D2C}" srcOrd="2" destOrd="0" presId="urn:microsoft.com/office/officeart/2005/8/layout/process5"/>
    <dgm:cxn modelId="{D2E8936B-00BE-46BD-85EC-AE4722414EA7}" type="presParOf" srcId="{522D9D80-1CCE-4B83-B79D-5880CE1AF32B}" destId="{5FBA566C-1879-44B3-AC80-2B60716D8195}" srcOrd="3" destOrd="0" presId="urn:microsoft.com/office/officeart/2005/8/layout/process5"/>
    <dgm:cxn modelId="{74127D16-6882-4A7F-AFD1-D0666498D87C}" type="presParOf" srcId="{5FBA566C-1879-44B3-AC80-2B60716D8195}" destId="{185ED9E8-DFFE-47CE-A09A-8A4020323013}" srcOrd="0" destOrd="0" presId="urn:microsoft.com/office/officeart/2005/8/layout/process5"/>
    <dgm:cxn modelId="{7C96607F-659C-47BE-97FB-882B5BFC987F}" type="presParOf" srcId="{522D9D80-1CCE-4B83-B79D-5880CE1AF32B}" destId="{0F394E3B-C350-478A-A3BF-FA457CDCBA17}" srcOrd="4" destOrd="0" presId="urn:microsoft.com/office/officeart/2005/8/layout/process5"/>
    <dgm:cxn modelId="{0E658892-E6C1-4C98-A3A4-D68815085013}" type="presParOf" srcId="{522D9D80-1CCE-4B83-B79D-5880CE1AF32B}" destId="{0840ED85-CAC0-480F-A1C3-E73ADA5F1CAE}" srcOrd="5" destOrd="0" presId="urn:microsoft.com/office/officeart/2005/8/layout/process5"/>
    <dgm:cxn modelId="{53A8618D-F9EF-46FD-A732-E06FFE396CD0}" type="presParOf" srcId="{0840ED85-CAC0-480F-A1C3-E73ADA5F1CAE}" destId="{10F6635A-180B-4C6A-B6FB-921B2D977FE5}" srcOrd="0" destOrd="0" presId="urn:microsoft.com/office/officeart/2005/8/layout/process5"/>
    <dgm:cxn modelId="{D855A3D9-E1CB-4173-ACE0-587C8F95F216}" type="presParOf" srcId="{522D9D80-1CCE-4B83-B79D-5880CE1AF32B}" destId="{20F7FF0B-81E6-44A5-A5DF-CC9BD25FAE6A}" srcOrd="6" destOrd="0" presId="urn:microsoft.com/office/officeart/2005/8/layout/process5"/>
    <dgm:cxn modelId="{7A63C903-6056-42C6-AA24-0C260DDF7BE4}" type="presParOf" srcId="{522D9D80-1CCE-4B83-B79D-5880CE1AF32B}" destId="{159E577D-5FB1-4832-B6BE-D897720FBEE9}" srcOrd="7" destOrd="0" presId="urn:microsoft.com/office/officeart/2005/8/layout/process5"/>
    <dgm:cxn modelId="{B36CE84D-85A8-42C6-BB1A-9D070091051F}" type="presParOf" srcId="{159E577D-5FB1-4832-B6BE-D897720FBEE9}" destId="{00846EFC-BFFF-4283-880C-68FAA89D548C}" srcOrd="0" destOrd="0" presId="urn:microsoft.com/office/officeart/2005/8/layout/process5"/>
    <dgm:cxn modelId="{F80684B2-B3C8-4BEE-BAC4-FACFA1FD47A3}" type="presParOf" srcId="{522D9D80-1CCE-4B83-B79D-5880CE1AF32B}" destId="{B1AE7BC0-8C24-4374-9006-1FF3C3CD818A}" srcOrd="8" destOrd="0" presId="urn:microsoft.com/office/officeart/2005/8/layout/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7D51A-D08D-49E2-BA83-7F42C4AEEDD1}">
      <dsp:nvSpPr>
        <dsp:cNvPr id="0" name=""/>
        <dsp:cNvSpPr/>
      </dsp:nvSpPr>
      <dsp:spPr>
        <a:xfrm>
          <a:off x="812" y="210078"/>
          <a:ext cx="1732129" cy="1039277"/>
        </a:xfrm>
        <a:prstGeom prst="roundRect">
          <a:avLst>
            <a:gd name="adj" fmla="val 10000"/>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ru-RU" sz="1300" kern="1200" dirty="0" smtClean="0"/>
            <a:t>Минимальная предобработка данных</a:t>
          </a:r>
          <a:endParaRPr lang="ru-RU" sz="1300" kern="1200" dirty="0"/>
        </a:p>
      </dsp:txBody>
      <dsp:txXfrm>
        <a:off x="31251" y="240517"/>
        <a:ext cx="1671251" cy="978399"/>
      </dsp:txXfrm>
    </dsp:sp>
    <dsp:sp modelId="{EF75EE82-1F7C-48D9-8A16-592D9CB932A6}">
      <dsp:nvSpPr>
        <dsp:cNvPr id="0" name=""/>
        <dsp:cNvSpPr/>
      </dsp:nvSpPr>
      <dsp:spPr>
        <a:xfrm>
          <a:off x="1885369" y="514933"/>
          <a:ext cx="367211" cy="42956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ru-RU" sz="1100" kern="1200"/>
        </a:p>
      </dsp:txBody>
      <dsp:txXfrm>
        <a:off x="1885369" y="600847"/>
        <a:ext cx="257048" cy="257740"/>
      </dsp:txXfrm>
    </dsp:sp>
    <dsp:sp modelId="{676BA82B-6662-4A88-A1C3-880A6B673D2C}">
      <dsp:nvSpPr>
        <dsp:cNvPr id="0" name=""/>
        <dsp:cNvSpPr/>
      </dsp:nvSpPr>
      <dsp:spPr>
        <a:xfrm>
          <a:off x="2425793" y="210078"/>
          <a:ext cx="1732129" cy="1039277"/>
        </a:xfrm>
        <a:prstGeom prst="roundRect">
          <a:avLst>
            <a:gd name="adj" fmla="val 10000"/>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ru-RU" sz="1300" kern="1200" dirty="0" smtClean="0"/>
            <a:t>Обучение модели</a:t>
          </a:r>
          <a:endParaRPr lang="ru-RU" sz="1300" kern="1200" dirty="0"/>
        </a:p>
      </dsp:txBody>
      <dsp:txXfrm>
        <a:off x="2456232" y="240517"/>
        <a:ext cx="1671251" cy="978399"/>
      </dsp:txXfrm>
    </dsp:sp>
    <dsp:sp modelId="{5FBA566C-1879-44B3-AC80-2B60716D8195}">
      <dsp:nvSpPr>
        <dsp:cNvPr id="0" name=""/>
        <dsp:cNvSpPr/>
      </dsp:nvSpPr>
      <dsp:spPr>
        <a:xfrm rot="5400000">
          <a:off x="3108252" y="1370604"/>
          <a:ext cx="367211" cy="42956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ru-RU" sz="1100" kern="1200"/>
        </a:p>
      </dsp:txBody>
      <dsp:txXfrm rot="-5400000">
        <a:off x="3162988" y="1401783"/>
        <a:ext cx="257740" cy="257048"/>
      </dsp:txXfrm>
    </dsp:sp>
    <dsp:sp modelId="{0F394E3B-C350-478A-A3BF-FA457CDCBA17}">
      <dsp:nvSpPr>
        <dsp:cNvPr id="0" name=""/>
        <dsp:cNvSpPr/>
      </dsp:nvSpPr>
      <dsp:spPr>
        <a:xfrm>
          <a:off x="2425793" y="1942207"/>
          <a:ext cx="1732129" cy="1039277"/>
        </a:xfrm>
        <a:prstGeom prst="roundRect">
          <a:avLst>
            <a:gd name="adj" fmla="val 10000"/>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ru-RU" sz="1300" kern="1200" dirty="0" smtClean="0"/>
            <a:t>Получение первых выходных рекомендаций</a:t>
          </a:r>
          <a:endParaRPr lang="ru-RU" sz="1300" kern="1200" dirty="0"/>
        </a:p>
      </dsp:txBody>
      <dsp:txXfrm>
        <a:off x="2456232" y="1972646"/>
        <a:ext cx="1671251" cy="978399"/>
      </dsp:txXfrm>
    </dsp:sp>
    <dsp:sp modelId="{0840ED85-CAC0-480F-A1C3-E73ADA5F1CAE}">
      <dsp:nvSpPr>
        <dsp:cNvPr id="0" name=""/>
        <dsp:cNvSpPr/>
      </dsp:nvSpPr>
      <dsp:spPr>
        <a:xfrm rot="10800000">
          <a:off x="1906154" y="2247062"/>
          <a:ext cx="367211" cy="42956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ru-RU" sz="1100" kern="1200"/>
        </a:p>
      </dsp:txBody>
      <dsp:txXfrm rot="10800000">
        <a:off x="2016317" y="2332976"/>
        <a:ext cx="257048" cy="257740"/>
      </dsp:txXfrm>
    </dsp:sp>
    <dsp:sp modelId="{20F7FF0B-81E6-44A5-A5DF-CC9BD25FAE6A}">
      <dsp:nvSpPr>
        <dsp:cNvPr id="0" name=""/>
        <dsp:cNvSpPr/>
      </dsp:nvSpPr>
      <dsp:spPr>
        <a:xfrm>
          <a:off x="812" y="1942207"/>
          <a:ext cx="1732129" cy="1039277"/>
        </a:xfrm>
        <a:prstGeom prst="roundRect">
          <a:avLst>
            <a:gd name="adj" fmla="val 10000"/>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ru-RU" sz="1300" kern="1200" dirty="0" smtClean="0"/>
            <a:t>Фильтрация рекомендаций</a:t>
          </a:r>
          <a:endParaRPr lang="ru-RU" sz="1300" kern="1200" dirty="0"/>
        </a:p>
      </dsp:txBody>
      <dsp:txXfrm>
        <a:off x="31251" y="1972646"/>
        <a:ext cx="1671251" cy="978399"/>
      </dsp:txXfrm>
    </dsp:sp>
    <dsp:sp modelId="{159E577D-5FB1-4832-B6BE-D897720FBEE9}">
      <dsp:nvSpPr>
        <dsp:cNvPr id="0" name=""/>
        <dsp:cNvSpPr/>
      </dsp:nvSpPr>
      <dsp:spPr>
        <a:xfrm rot="5400000">
          <a:off x="683271" y="3102734"/>
          <a:ext cx="367211" cy="42956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ru-RU" sz="1100" kern="1200"/>
        </a:p>
      </dsp:txBody>
      <dsp:txXfrm rot="-5400000">
        <a:off x="738007" y="3133913"/>
        <a:ext cx="257740" cy="257048"/>
      </dsp:txXfrm>
    </dsp:sp>
    <dsp:sp modelId="{B1AE7BC0-8C24-4374-9006-1FF3C3CD818A}">
      <dsp:nvSpPr>
        <dsp:cNvPr id="0" name=""/>
        <dsp:cNvSpPr/>
      </dsp:nvSpPr>
      <dsp:spPr>
        <a:xfrm>
          <a:off x="812" y="3674337"/>
          <a:ext cx="1732129" cy="1039277"/>
        </a:xfrm>
        <a:prstGeom prst="roundRect">
          <a:avLst>
            <a:gd name="adj" fmla="val 10000"/>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ru-RU" sz="1300" kern="1200" dirty="0" smtClean="0"/>
            <a:t>Персональные рекомендации</a:t>
          </a:r>
          <a:endParaRPr lang="ru-RU" sz="1300" kern="1200" dirty="0"/>
        </a:p>
      </dsp:txBody>
      <dsp:txXfrm>
        <a:off x="31251" y="3704776"/>
        <a:ext cx="1671251" cy="9783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938E3-27A7-4003-9901-4F72383B47EF}" type="datetimeFigureOut">
              <a:rPr lang="ru-RU" smtClean="0"/>
              <a:t>24.04.2023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C7EE0-99CF-40B4-A948-32DFCECB3142}" type="slidenum">
              <a:rPr lang="ru-RU" smtClean="0"/>
              <a:t>‹#›</a:t>
            </a:fld>
            <a:endParaRPr lang="ru-RU"/>
          </a:p>
        </p:txBody>
      </p:sp>
    </p:spTree>
    <p:extLst>
      <p:ext uri="{BB962C8B-B14F-4D97-AF65-F5344CB8AC3E}">
        <p14:creationId xmlns:p14="http://schemas.microsoft.com/office/powerpoint/2010/main" val="47759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FC9F17-2E39-44D2-A8D6-9BF68AD5AC01}" type="datetimeFigureOut">
              <a:rPr lang="ru-RU" smtClean="0"/>
              <a:t>24.04.2023</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205859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FC9F17-2E39-44D2-A8D6-9BF68AD5AC01}" type="datetimeFigureOut">
              <a:rPr lang="ru-RU" smtClean="0"/>
              <a:t>24.04.2023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109611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FC9F17-2E39-44D2-A8D6-9BF68AD5AC01}" type="datetimeFigureOut">
              <a:rPr lang="ru-RU" smtClean="0"/>
              <a:t>24.04.2023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368725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FC9F17-2E39-44D2-A8D6-9BF68AD5AC01}" type="datetimeFigureOut">
              <a:rPr lang="ru-RU" smtClean="0"/>
              <a:t>24.04.2023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EEBAAD7-186C-4505-8214-B1CC72B144ED}"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5671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FC9F17-2E39-44D2-A8D6-9BF68AD5AC01}" type="datetimeFigureOut">
              <a:rPr lang="ru-RU" smtClean="0"/>
              <a:t>24.04.2023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2423654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E1FC9F17-2E39-44D2-A8D6-9BF68AD5AC01}" type="datetimeFigureOut">
              <a:rPr lang="ru-RU" smtClean="0"/>
              <a:t>24.04.2023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1035044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E1FC9F17-2E39-44D2-A8D6-9BF68AD5AC01}" type="datetimeFigureOut">
              <a:rPr lang="ru-RU" smtClean="0"/>
              <a:t>24.04.2023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3253278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FC9F17-2E39-44D2-A8D6-9BF68AD5AC01}" type="datetimeFigureOut">
              <a:rPr lang="ru-RU" smtClean="0"/>
              <a:t>24.04.2023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153872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FC9F17-2E39-44D2-A8D6-9BF68AD5AC01}" type="datetimeFigureOut">
              <a:rPr lang="ru-RU" smtClean="0"/>
              <a:t>24.04.2023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386406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FC9F17-2E39-44D2-A8D6-9BF68AD5AC01}" type="datetimeFigureOut">
              <a:rPr lang="ru-RU" smtClean="0"/>
              <a:t>24.04.2023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394211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1FC9F17-2E39-44D2-A8D6-9BF68AD5AC01}" type="datetimeFigureOut">
              <a:rPr lang="ru-RU" smtClean="0"/>
              <a:t>24.04.2023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320668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1FC9F17-2E39-44D2-A8D6-9BF68AD5AC01}" type="datetimeFigureOut">
              <a:rPr lang="ru-RU" smtClean="0"/>
              <a:t>24.04.2023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47188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1FC9F17-2E39-44D2-A8D6-9BF68AD5AC01}" type="datetimeFigureOut">
              <a:rPr lang="ru-RU" smtClean="0"/>
              <a:t>24.04.2023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413795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FC9F17-2E39-44D2-A8D6-9BF68AD5AC01}" type="datetimeFigureOut">
              <a:rPr lang="ru-RU" smtClean="0"/>
              <a:t>24.04.2023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378119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FC9F17-2E39-44D2-A8D6-9BF68AD5AC01}" type="datetimeFigureOut">
              <a:rPr lang="ru-RU" smtClean="0"/>
              <a:t>24.04.2023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193633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FC9F17-2E39-44D2-A8D6-9BF68AD5AC01}" type="datetimeFigureOut">
              <a:rPr lang="ru-RU" smtClean="0"/>
              <a:t>24.04.2023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198035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FC9F17-2E39-44D2-A8D6-9BF68AD5AC01}" type="datetimeFigureOut">
              <a:rPr lang="ru-RU" smtClean="0"/>
              <a:t>24.04.2023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EEBAAD7-186C-4505-8214-B1CC72B144ED}" type="slidenum">
              <a:rPr lang="ru-RU" smtClean="0"/>
              <a:t>‹#›</a:t>
            </a:fld>
            <a:endParaRPr lang="ru-RU"/>
          </a:p>
        </p:txBody>
      </p:sp>
    </p:spTree>
    <p:extLst>
      <p:ext uri="{BB962C8B-B14F-4D97-AF65-F5344CB8AC3E}">
        <p14:creationId xmlns:p14="http://schemas.microsoft.com/office/powerpoint/2010/main" val="300087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FC9F17-2E39-44D2-A8D6-9BF68AD5AC01}" type="datetimeFigureOut">
              <a:rPr lang="ru-RU" smtClean="0"/>
              <a:t>24.04.2023</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EBAAD7-186C-4505-8214-B1CC72B144ED}" type="slidenum">
              <a:rPr lang="ru-RU" smtClean="0"/>
              <a:t>‹#›</a:t>
            </a:fld>
            <a:endParaRPr lang="ru-RU"/>
          </a:p>
        </p:txBody>
      </p:sp>
    </p:spTree>
    <p:extLst>
      <p:ext uri="{BB962C8B-B14F-4D97-AF65-F5344CB8AC3E}">
        <p14:creationId xmlns:p14="http://schemas.microsoft.com/office/powerpoint/2010/main" val="124085891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1.jpeg"/><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png"/><Relationship Id="rId10" Type="http://schemas.microsoft.com/office/2007/relationships/diagramDrawing" Target="../diagrams/drawing1.xml"/><Relationship Id="rId4" Type="http://schemas.openxmlformats.org/officeDocument/2006/relationships/hyperlink" Target="https://content.techgig.com/5-tips-for-beginners-in-Python-programming-language/articleshow/69443879.cms" TargetMode="External"/><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github.com/Excellents1/recsys_job.git" TargetMode="Externa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8408" y="1005255"/>
            <a:ext cx="4571999" cy="2792068"/>
          </a:xfrm>
        </p:spPr>
        <p:txBody>
          <a:bodyPr>
            <a:noAutofit/>
          </a:bodyPr>
          <a:lstStyle/>
          <a:p>
            <a:r>
              <a:rPr lang="ru-RU" sz="3200" dirty="0"/>
              <a:t>Разработка рекомендательной системы </a:t>
            </a:r>
            <a:r>
              <a:rPr lang="en-US" sz="3200" dirty="0"/>
              <a:t>Sunrise v.</a:t>
            </a:r>
            <a:r>
              <a:rPr lang="ru-RU" sz="3200" dirty="0"/>
              <a:t>0</a:t>
            </a:r>
            <a:r>
              <a:rPr lang="en-US" sz="3200" dirty="0" smtClean="0"/>
              <a:t>.</a:t>
            </a:r>
            <a:r>
              <a:rPr lang="ru-RU" sz="3200" dirty="0"/>
              <a:t>7</a:t>
            </a:r>
            <a:r>
              <a:rPr lang="en-US" sz="3200" dirty="0" smtClean="0"/>
              <a:t>* </a:t>
            </a:r>
            <a:r>
              <a:rPr lang="ru-RU" sz="3200" dirty="0"/>
              <a:t>по заданию от компании «</a:t>
            </a:r>
            <a:r>
              <a:rPr lang="ru-RU" sz="3200" dirty="0" err="1"/>
              <a:t>Работа.ру</a:t>
            </a:r>
            <a:r>
              <a:rPr lang="ru-RU" sz="3200" dirty="0"/>
              <a:t>»</a:t>
            </a:r>
          </a:p>
        </p:txBody>
      </p:sp>
      <p:sp>
        <p:nvSpPr>
          <p:cNvPr id="3" name="Подзаголовок 2"/>
          <p:cNvSpPr>
            <a:spLocks noGrp="1"/>
          </p:cNvSpPr>
          <p:nvPr>
            <p:ph type="subTitle" idx="1"/>
          </p:nvPr>
        </p:nvSpPr>
        <p:spPr>
          <a:xfrm>
            <a:off x="1852979" y="4197825"/>
            <a:ext cx="3734942" cy="1654920"/>
          </a:xfrm>
        </p:spPr>
        <p:txBody>
          <a:bodyPr>
            <a:normAutofit fontScale="62500" lnSpcReduction="20000"/>
          </a:bodyPr>
          <a:lstStyle/>
          <a:p>
            <a:r>
              <a:rPr lang="en-US" sz="5100" u="sng" dirty="0"/>
              <a:t>checkpoint </a:t>
            </a:r>
            <a:r>
              <a:rPr lang="ru-RU" sz="5100" u="sng" dirty="0"/>
              <a:t>№ </a:t>
            </a:r>
            <a:r>
              <a:rPr lang="ru-RU" sz="5100" u="sng" dirty="0" smtClean="0"/>
              <a:t>2</a:t>
            </a:r>
            <a:endParaRPr lang="ru-RU" sz="5100" u="sng" dirty="0"/>
          </a:p>
          <a:p>
            <a:endParaRPr lang="ru-RU" sz="2800" dirty="0"/>
          </a:p>
          <a:p>
            <a:r>
              <a:rPr lang="ru-RU" dirty="0"/>
              <a:t/>
            </a:r>
            <a:br>
              <a:rPr lang="ru-RU" dirty="0"/>
            </a:br>
            <a:endParaRPr lang="ru-RU" dirty="0"/>
          </a:p>
        </p:txBody>
      </p:sp>
      <p:sp>
        <p:nvSpPr>
          <p:cNvPr id="139"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Изображение выглядит как логотип&#10;&#10;Автоматически созданное описание">
            <a:extLst>
              <a:ext uri="{FF2B5EF4-FFF2-40B4-BE49-F238E27FC236}">
                <a16:creationId xmlns:a16="http://schemas.microsoft.com/office/drawing/2014/main" id="{FDCE74C3-59FE-68A3-31E4-81A5087D7AEC}"/>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39000"/>
                    </a14:imgEffect>
                  </a14:imgLayer>
                </a14:imgProps>
              </a:ext>
              <a:ext uri="{28A0092B-C50C-407E-A947-70E740481C1C}">
                <a14:useLocalDpi xmlns:a14="http://schemas.microsoft.com/office/drawing/2010/main" val="0"/>
              </a:ext>
            </a:extLst>
          </a:blip>
          <a:srcRect t="320" r="3" b="3"/>
          <a:stretch/>
        </p:blipFill>
        <p:spPr>
          <a:xfrm>
            <a:off x="6421396" y="1136606"/>
            <a:ext cx="4635583" cy="4577297"/>
          </a:xfrm>
          <a:prstGeom prst="rect">
            <a:avLst/>
          </a:prstGeom>
        </p:spPr>
      </p:pic>
      <p:sp>
        <p:nvSpPr>
          <p:cNvPr id="6" name="TextBox 5">
            <a:extLst>
              <a:ext uri="{FF2B5EF4-FFF2-40B4-BE49-F238E27FC236}">
                <a16:creationId xmlns:a16="http://schemas.microsoft.com/office/drawing/2014/main" id="{953CC7BD-4483-21D8-2355-361FBDB36B3D}"/>
              </a:ext>
            </a:extLst>
          </p:cNvPr>
          <p:cNvSpPr txBox="1"/>
          <p:nvPr/>
        </p:nvSpPr>
        <p:spPr>
          <a:xfrm>
            <a:off x="2235199" y="6211669"/>
            <a:ext cx="9878647" cy="584775"/>
          </a:xfrm>
          <a:prstGeom prst="rect">
            <a:avLst/>
          </a:prstGeom>
          <a:noFill/>
        </p:spPr>
        <p:txBody>
          <a:bodyPr wrap="square">
            <a:spAutoFit/>
          </a:bodyPr>
          <a:lstStyle/>
          <a:p>
            <a:pPr algn="just"/>
            <a:r>
              <a:rPr lang="en-US" sz="1600" dirty="0"/>
              <a:t>* Sunrise –</a:t>
            </a:r>
            <a:r>
              <a:rPr lang="ru-RU" sz="1600" dirty="0"/>
              <a:t> в переводе с английского «Восход солнца», символ надежды. Именно с надеждой на хорошую работу и светлое будущее люди приходят на сайт «</a:t>
            </a:r>
            <a:r>
              <a:rPr lang="ru-RU" sz="1600" dirty="0" err="1"/>
              <a:t>работа.ру</a:t>
            </a:r>
            <a:r>
              <a:rPr lang="ru-RU" sz="1600" dirty="0"/>
              <a:t>»</a:t>
            </a:r>
          </a:p>
        </p:txBody>
      </p:sp>
    </p:spTree>
    <p:extLst>
      <p:ext uri="{BB962C8B-B14F-4D97-AF65-F5344CB8AC3E}">
        <p14:creationId xmlns:p14="http://schemas.microsoft.com/office/powerpoint/2010/main" val="22974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8913" y="215273"/>
            <a:ext cx="9688498" cy="1478570"/>
          </a:xfrm>
        </p:spPr>
        <p:txBody>
          <a:bodyPr>
            <a:normAutofit/>
          </a:bodyPr>
          <a:lstStyle/>
          <a:p>
            <a:r>
              <a:rPr lang="ru-RU" u="sng" dirty="0" smtClean="0"/>
              <a:t>Слайд для </a:t>
            </a:r>
            <a:r>
              <a:rPr lang="en-US" u="sng" dirty="0" smtClean="0"/>
              <a:t>feedback</a:t>
            </a:r>
            <a:endParaRPr lang="ru-RU" u="sng"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7687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8913" y="215273"/>
            <a:ext cx="2861395" cy="1478570"/>
          </a:xfrm>
        </p:spPr>
        <p:txBody>
          <a:bodyPr>
            <a:normAutofit fontScale="90000"/>
          </a:bodyPr>
          <a:lstStyle/>
          <a:p>
            <a:r>
              <a:rPr lang="ru-RU" u="sng" dirty="0" smtClean="0"/>
              <a:t>Работа над ошибками</a:t>
            </a:r>
            <a:endParaRPr lang="ru-RU" u="sng" dirty="0"/>
          </a:p>
        </p:txBody>
      </p:sp>
      <p:sp>
        <p:nvSpPr>
          <p:cNvPr id="89" name="Content Placeholder 8">
            <a:extLst>
              <a:ext uri="{FF2B5EF4-FFF2-40B4-BE49-F238E27FC236}">
                <a16:creationId xmlns:a16="http://schemas.microsoft.com/office/drawing/2014/main" id="{463A78A2-EE29-072E-CC5F-35477641D357}"/>
              </a:ext>
            </a:extLst>
          </p:cNvPr>
          <p:cNvSpPr>
            <a:spLocks noGrp="1"/>
          </p:cNvSpPr>
          <p:nvPr>
            <p:ph idx="1"/>
          </p:nvPr>
        </p:nvSpPr>
        <p:spPr>
          <a:xfrm>
            <a:off x="5299149" y="708876"/>
            <a:ext cx="6395490" cy="5844695"/>
          </a:xfrm>
        </p:spPr>
        <p:txBody>
          <a:bodyPr>
            <a:normAutofit fontScale="70000" lnSpcReduction="20000"/>
          </a:bodyPr>
          <a:lstStyle/>
          <a:p>
            <a:pPr marL="0" indent="0" algn="just">
              <a:buNone/>
            </a:pPr>
            <a:r>
              <a:rPr lang="ru-RU" b="0" i="0" dirty="0" smtClean="0">
                <a:effectLst/>
                <a:latin typeface="Consolas" panose="020B0609020204030204" pitchFamily="49" charset="0"/>
              </a:rPr>
              <a:t>Мы поняли что наша задача не просто предсказать какую оценку поставит пользователь вакансии, все гораздо сложнее – нам необходимо подобрать вакансии на которые пользователь отреагирует! Поэтому</a:t>
            </a:r>
            <a:r>
              <a:rPr lang="en-US" b="0" i="0" dirty="0" smtClean="0">
                <a:effectLst/>
                <a:latin typeface="Consolas" panose="020B0609020204030204" pitchFamily="49" charset="0"/>
              </a:rPr>
              <a:t> </a:t>
            </a:r>
            <a:r>
              <a:rPr lang="ru-RU" b="0" i="0" dirty="0" smtClean="0">
                <a:effectLst/>
                <a:latin typeface="Consolas" panose="020B0609020204030204" pitchFamily="49" charset="0"/>
              </a:rPr>
              <a:t>мы:</a:t>
            </a:r>
            <a:endParaRPr lang="ru-RU" b="0" i="0" dirty="0">
              <a:effectLst/>
              <a:latin typeface="Consolas" panose="020B0609020204030204" pitchFamily="49" charset="0"/>
            </a:endParaRPr>
          </a:p>
          <a:p>
            <a:r>
              <a:rPr lang="ru-RU" b="0" i="0" dirty="0" smtClean="0">
                <a:effectLst/>
                <a:latin typeface="Consolas" panose="020B0609020204030204" pitchFamily="49" charset="0"/>
              </a:rPr>
              <a:t>полностью отказались от метрик </a:t>
            </a:r>
            <a:r>
              <a:rPr lang="en-US" b="0" i="0" dirty="0" smtClean="0">
                <a:effectLst/>
                <a:latin typeface="Consolas" panose="020B0609020204030204" pitchFamily="49" charset="0"/>
              </a:rPr>
              <a:t>RMSE </a:t>
            </a:r>
            <a:r>
              <a:rPr lang="ru-RU" b="0" i="0" dirty="0" smtClean="0">
                <a:effectLst/>
                <a:latin typeface="Consolas" panose="020B0609020204030204" pitchFamily="49" charset="0"/>
              </a:rPr>
              <a:t>и </a:t>
            </a:r>
            <a:r>
              <a:rPr lang="en-US" b="0" i="0" dirty="0" smtClean="0">
                <a:effectLst/>
                <a:latin typeface="Consolas" panose="020B0609020204030204" pitchFamily="49" charset="0"/>
              </a:rPr>
              <a:t>MAE</a:t>
            </a:r>
            <a:r>
              <a:rPr lang="ru-RU" b="0" i="0" dirty="0" smtClean="0">
                <a:effectLst/>
                <a:latin typeface="Consolas" panose="020B0609020204030204" pitchFamily="49" charset="0"/>
              </a:rPr>
              <a:t>, полностью перешли на </a:t>
            </a:r>
            <a:r>
              <a:rPr lang="en-US" b="0" i="0" dirty="0" smtClean="0">
                <a:effectLst/>
                <a:latin typeface="Consolas" panose="020B0609020204030204" pitchFamily="49" charset="0"/>
              </a:rPr>
              <a:t>precision@5</a:t>
            </a:r>
            <a:endParaRPr lang="ru-RU" b="0" i="0" dirty="0" smtClean="0">
              <a:effectLst/>
              <a:latin typeface="Consolas" panose="020B0609020204030204" pitchFamily="49" charset="0"/>
            </a:endParaRPr>
          </a:p>
          <a:p>
            <a:r>
              <a:rPr lang="ru-RU" dirty="0">
                <a:latin typeface="Consolas" panose="020B0609020204030204" pitchFamily="49" charset="0"/>
              </a:rPr>
              <a:t>К слову мы придумали 9</a:t>
            </a:r>
            <a:r>
              <a:rPr lang="ru-RU" dirty="0" smtClean="0">
                <a:latin typeface="Consolas" panose="020B0609020204030204" pitchFamily="49" charset="0"/>
              </a:rPr>
              <a:t> </a:t>
            </a:r>
            <a:r>
              <a:rPr lang="ru-RU" dirty="0">
                <a:latin typeface="Consolas" panose="020B0609020204030204" pitchFamily="49" charset="0"/>
              </a:rPr>
              <a:t>вариантов как посчитать наиболее популярную вакансию и </a:t>
            </a:r>
            <a:r>
              <a:rPr lang="ru-RU" dirty="0" smtClean="0">
                <a:latin typeface="Consolas" panose="020B0609020204030204" pitchFamily="49" charset="0"/>
              </a:rPr>
              <a:t>ранжировать их </a:t>
            </a:r>
            <a:endParaRPr lang="ru-RU" b="0" i="0" dirty="0" smtClean="0">
              <a:effectLst/>
              <a:latin typeface="Consolas" panose="020B0609020204030204" pitchFamily="49" charset="0"/>
            </a:endParaRPr>
          </a:p>
          <a:p>
            <a:r>
              <a:rPr lang="ru-RU" dirty="0">
                <a:latin typeface="Consolas" panose="020B0609020204030204" pitchFamily="49" charset="0"/>
              </a:rPr>
              <a:t>Реализовали </a:t>
            </a:r>
            <a:r>
              <a:rPr lang="en-US" dirty="0">
                <a:latin typeface="Consolas" panose="020B0609020204030204" pitchFamily="49" charset="0"/>
              </a:rPr>
              <a:t>Baseline</a:t>
            </a:r>
            <a:r>
              <a:rPr lang="ru-RU" dirty="0">
                <a:latin typeface="Consolas" panose="020B0609020204030204" pitchFamily="49" charset="0"/>
              </a:rPr>
              <a:t> алгоритм который рекомендует самые популярные </a:t>
            </a:r>
            <a:r>
              <a:rPr lang="ru-RU" dirty="0" smtClean="0">
                <a:latin typeface="Consolas" panose="020B0609020204030204" pitchFamily="49" charset="0"/>
              </a:rPr>
              <a:t>вакансии. Вариант рекомендовать самые популярные по взвешенным кликам неожиданно дал результат 0,021. Эти данные мы будем использовать для фильтрации предсказаний</a:t>
            </a:r>
            <a:r>
              <a:rPr lang="en-US" dirty="0" smtClean="0">
                <a:latin typeface="Consolas" panose="020B0609020204030204" pitchFamily="49" charset="0"/>
              </a:rPr>
              <a:t> (</a:t>
            </a:r>
            <a:r>
              <a:rPr lang="ru-RU" dirty="0" smtClean="0">
                <a:latin typeface="Consolas" panose="020B0609020204030204" pitchFamily="49" charset="0"/>
              </a:rPr>
              <a:t>в итоговой презентации посвятим этой модели отдельный слайд</a:t>
            </a:r>
            <a:r>
              <a:rPr lang="en-US" dirty="0" smtClean="0">
                <a:latin typeface="Consolas" panose="020B0609020204030204" pitchFamily="49" charset="0"/>
              </a:rPr>
              <a:t>)</a:t>
            </a:r>
            <a:r>
              <a:rPr lang="ru-RU" dirty="0" smtClean="0">
                <a:latin typeface="Consolas" panose="020B0609020204030204" pitchFamily="49" charset="0"/>
              </a:rPr>
              <a:t> </a:t>
            </a:r>
          </a:p>
          <a:p>
            <a:r>
              <a:rPr lang="ru-RU" dirty="0" smtClean="0">
                <a:latin typeface="Consolas" panose="020B0609020204030204" pitchFamily="49" charset="0"/>
              </a:rPr>
              <a:t>Реализовали разбиение данные на обучающую и тестовую выборки, взяв для теста реакции некоторых пользователей за последнюю неделю, исключив эти реакции из обучающей выборки, тем самым получили 1790 строк в каждой по 5 рекомендаций для теста.</a:t>
            </a:r>
          </a:p>
          <a:p>
            <a:endParaRPr lang="ru-RU" dirty="0">
              <a:latin typeface="Consolas" panose="020B0609020204030204" pitchFamily="49" charset="0"/>
            </a:endParaRPr>
          </a:p>
          <a:p>
            <a:endParaRPr lang="ru-RU" b="0" i="0" dirty="0">
              <a:effectLst/>
              <a:latin typeface="Consolas" panose="020B0609020204030204" pitchFamily="49" charset="0"/>
            </a:endParaRPr>
          </a:p>
          <a:p>
            <a:pPr marL="0" indent="0">
              <a:buNone/>
            </a:pPr>
            <a:endParaRPr lang="en-US" dirty="0" smtClean="0"/>
          </a:p>
          <a:p>
            <a:endParaRPr lang="ru-RU" b="0" i="0" dirty="0" smtClean="0">
              <a:effectLst/>
              <a:latin typeface="Segoe WPC"/>
            </a:endParaRPr>
          </a:p>
          <a:p>
            <a:endParaRPr lang="ru-RU" dirty="0"/>
          </a:p>
          <a:p>
            <a:endParaRPr lang="ru-RU" dirty="0"/>
          </a:p>
          <a:p>
            <a:endParaRPr lang="en-US" dirty="0"/>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016" y="1378522"/>
            <a:ext cx="4369455" cy="2252702"/>
          </a:xfrm>
          <a:prstGeom prst="rect">
            <a:avLst/>
          </a:prstGeom>
        </p:spPr>
      </p:pic>
      <p:pic>
        <p:nvPicPr>
          <p:cNvPr id="11" name="Рисунок 10"/>
          <p:cNvPicPr>
            <a:picLocks noChangeAspect="1"/>
          </p:cNvPicPr>
          <p:nvPr/>
        </p:nvPicPr>
        <p:blipFill>
          <a:blip r:embed="rId3"/>
          <a:stretch>
            <a:fillRect/>
          </a:stretch>
        </p:blipFill>
        <p:spPr>
          <a:xfrm>
            <a:off x="605487" y="3759833"/>
            <a:ext cx="4552984" cy="964034"/>
          </a:xfrm>
          <a:prstGeom prst="rect">
            <a:avLst/>
          </a:prstGeom>
        </p:spPr>
      </p:pic>
      <p:pic>
        <p:nvPicPr>
          <p:cNvPr id="12" name="Рисунок 11"/>
          <p:cNvPicPr>
            <a:picLocks noChangeAspect="1"/>
          </p:cNvPicPr>
          <p:nvPr/>
        </p:nvPicPr>
        <p:blipFill>
          <a:blip r:embed="rId4"/>
          <a:stretch>
            <a:fillRect/>
          </a:stretch>
        </p:blipFill>
        <p:spPr>
          <a:xfrm>
            <a:off x="954161" y="4852476"/>
            <a:ext cx="4039164" cy="1962424"/>
          </a:xfrm>
          <a:prstGeom prst="rect">
            <a:avLst/>
          </a:prstGeom>
        </p:spPr>
      </p:pic>
    </p:spTree>
    <p:extLst>
      <p:ext uri="{BB962C8B-B14F-4D97-AF65-F5344CB8AC3E}">
        <p14:creationId xmlns:p14="http://schemas.microsoft.com/office/powerpoint/2010/main" val="121688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8913" y="215273"/>
            <a:ext cx="3388933" cy="1478570"/>
          </a:xfrm>
        </p:spPr>
        <p:txBody>
          <a:bodyPr>
            <a:normAutofit/>
          </a:bodyPr>
          <a:lstStyle/>
          <a:p>
            <a:r>
              <a:rPr lang="ru-RU" u="sng" dirty="0" smtClean="0"/>
              <a:t>Очевидные Сложности </a:t>
            </a:r>
            <a:endParaRPr lang="ru-RU" u="sng" dirty="0"/>
          </a:p>
        </p:txBody>
      </p:sp>
      <p:sp>
        <p:nvSpPr>
          <p:cNvPr id="89" name="Content Placeholder 8">
            <a:extLst>
              <a:ext uri="{FF2B5EF4-FFF2-40B4-BE49-F238E27FC236}">
                <a16:creationId xmlns:a16="http://schemas.microsoft.com/office/drawing/2014/main" id="{463A78A2-EE29-072E-CC5F-35477641D357}"/>
              </a:ext>
            </a:extLst>
          </p:cNvPr>
          <p:cNvSpPr>
            <a:spLocks noGrp="1"/>
          </p:cNvSpPr>
          <p:nvPr>
            <p:ph idx="1"/>
          </p:nvPr>
        </p:nvSpPr>
        <p:spPr>
          <a:xfrm>
            <a:off x="5714999" y="416337"/>
            <a:ext cx="5679831" cy="4463394"/>
          </a:xfrm>
        </p:spPr>
        <p:txBody>
          <a:bodyPr>
            <a:normAutofit fontScale="77500" lnSpcReduction="20000"/>
          </a:bodyPr>
          <a:lstStyle/>
          <a:p>
            <a:pPr marL="0" indent="0" algn="just">
              <a:buNone/>
            </a:pPr>
            <a:r>
              <a:rPr lang="ru-RU" b="0" i="0" dirty="0" smtClean="0">
                <a:effectLst/>
                <a:latin typeface="Consolas" panose="020B0609020204030204" pitchFamily="49" charset="0"/>
              </a:rPr>
              <a:t>Анализ платформы «</a:t>
            </a:r>
            <a:r>
              <a:rPr lang="ru-RU" b="0" i="0" dirty="0" err="1" smtClean="0">
                <a:effectLst/>
                <a:latin typeface="Consolas" panose="020B0609020204030204" pitchFamily="49" charset="0"/>
              </a:rPr>
              <a:t>работа.ру</a:t>
            </a:r>
            <a:r>
              <a:rPr lang="ru-RU" b="0" i="0" dirty="0" smtClean="0">
                <a:effectLst/>
                <a:latin typeface="Consolas" panose="020B0609020204030204" pitchFamily="49" charset="0"/>
              </a:rPr>
              <a:t>» показал, что наша задача усложняется</a:t>
            </a:r>
            <a:r>
              <a:rPr lang="ru-RU" dirty="0" smtClean="0">
                <a:latin typeface="Consolas" panose="020B0609020204030204" pitchFamily="49" charset="0"/>
              </a:rPr>
              <a:t>, большим количеством людей, которые зашли на сайт «просто посмотреть» + исторические данные во многом зависят от топ вакансий разного временного периода, рекламы партнеров, фильтров местонахождения человека (например для участника команды из Тольятти сайт при первом посещении выдавал вакансии Тольятти). Но для рекомендательных систем ошибки допустимы, точнее это не ошибки даже, а неточности и новые данные. К слову неточности присущи всем рекомендательным системам, а не только тем которые разрабатывают студенты</a:t>
            </a:r>
            <a:endParaRPr lang="ru-RU" b="0" i="0" dirty="0">
              <a:effectLst/>
              <a:latin typeface="Consolas" panose="020B0609020204030204" pitchFamily="49" charset="0"/>
            </a:endParaRPr>
          </a:p>
          <a:p>
            <a:endParaRPr lang="ru-RU" dirty="0">
              <a:latin typeface="Consolas" panose="020B0609020204030204" pitchFamily="49" charset="0"/>
            </a:endParaRPr>
          </a:p>
          <a:p>
            <a:pPr marL="0" indent="0">
              <a:buNone/>
            </a:pPr>
            <a:endParaRPr lang="en-US" dirty="0" smtClean="0"/>
          </a:p>
          <a:p>
            <a:endParaRPr lang="ru-RU" b="0" i="0" dirty="0" smtClean="0">
              <a:effectLst/>
              <a:latin typeface="Segoe WPC"/>
            </a:endParaRPr>
          </a:p>
          <a:p>
            <a:endParaRPr lang="ru-RU" dirty="0"/>
          </a:p>
          <a:p>
            <a:endParaRPr lang="ru-RU" dirty="0"/>
          </a:p>
          <a:p>
            <a:endParaRPr lang="en-US"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3213" y="4879731"/>
            <a:ext cx="3543401" cy="1926053"/>
          </a:xfrm>
          <a:prstGeom prst="rect">
            <a:avLst/>
          </a:prstGeom>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477" y="1409868"/>
            <a:ext cx="4471885" cy="2622260"/>
          </a:xfrm>
          <a:prstGeom prst="rect">
            <a:avLst/>
          </a:prstGeom>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5477" y="4199182"/>
            <a:ext cx="4471885" cy="2515435"/>
          </a:xfrm>
          <a:prstGeom prst="rect">
            <a:avLst/>
          </a:prstGeom>
        </p:spPr>
      </p:pic>
    </p:spTree>
    <p:extLst>
      <p:ext uri="{BB962C8B-B14F-4D97-AF65-F5344CB8AC3E}">
        <p14:creationId xmlns:p14="http://schemas.microsoft.com/office/powerpoint/2010/main" val="86744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13974" y="73395"/>
            <a:ext cx="3105272" cy="1478570"/>
          </a:xfrm>
        </p:spPr>
        <p:txBody>
          <a:bodyPr>
            <a:normAutofit/>
          </a:bodyPr>
          <a:lstStyle/>
          <a:p>
            <a:r>
              <a:rPr lang="ru-RU" sz="4400" u="sng" dirty="0"/>
              <a:t>Решение</a:t>
            </a:r>
            <a:endParaRPr lang="ru-RU" u="sng" dirty="0"/>
          </a:p>
        </p:txBody>
      </p:sp>
      <p:pic>
        <p:nvPicPr>
          <p:cNvPr id="3" name="Объект 5">
            <a:extLst>
              <a:ext uri="{FF2B5EF4-FFF2-40B4-BE49-F238E27FC236}">
                <a16:creationId xmlns:a16="http://schemas.microsoft.com/office/drawing/2014/main" id="{23EA9475-ED59-4524-A201-E2553BE93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060" y="4109898"/>
            <a:ext cx="1184310" cy="92619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Рисунок 7" descr="Изображение выглядит как текст, графическая вставка&#10;&#10;Автоматически созданное описание">
            <a:extLst>
              <a:ext uri="{FF2B5EF4-FFF2-40B4-BE49-F238E27FC236}">
                <a16:creationId xmlns:a16="http://schemas.microsoft.com/office/drawing/2014/main" id="{D52D14D6-1243-4FD8-985D-A72B46EE980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5556739" y="4153862"/>
            <a:ext cx="1887671" cy="88222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3" name="Content Placeholder 10">
            <a:extLst>
              <a:ext uri="{FF2B5EF4-FFF2-40B4-BE49-F238E27FC236}">
                <a16:creationId xmlns:a16="http://schemas.microsoft.com/office/drawing/2014/main" id="{29FB001F-B64F-8FC8-4566-0CB508BD1BFA}"/>
              </a:ext>
            </a:extLst>
          </p:cNvPr>
          <p:cNvSpPr>
            <a:spLocks noGrp="1"/>
          </p:cNvSpPr>
          <p:nvPr>
            <p:ph idx="1"/>
          </p:nvPr>
        </p:nvSpPr>
        <p:spPr>
          <a:xfrm>
            <a:off x="5460023" y="426034"/>
            <a:ext cx="6321669" cy="3409398"/>
          </a:xfrm>
        </p:spPr>
        <p:txBody>
          <a:bodyPr>
            <a:noAutofit/>
          </a:bodyPr>
          <a:lstStyle/>
          <a:p>
            <a:pPr marL="0" indent="0" algn="just">
              <a:lnSpc>
                <a:spcPct val="110000"/>
              </a:lnSpc>
              <a:buNone/>
            </a:pPr>
            <a:r>
              <a:rPr lang="ru-RU" sz="2000" b="1" dirty="0" smtClean="0">
                <a:latin typeface="Consolas" panose="020B0609020204030204" pitchFamily="49" charset="0"/>
              </a:rPr>
              <a:t>Вектор решения на данный момент такой:</a:t>
            </a:r>
          </a:p>
          <a:p>
            <a:pPr algn="just">
              <a:lnSpc>
                <a:spcPct val="110000"/>
              </a:lnSpc>
            </a:pPr>
            <a:r>
              <a:rPr lang="ru-RU" sz="1600" dirty="0" smtClean="0">
                <a:latin typeface="Consolas" panose="020B0609020204030204" pitchFamily="49" charset="0"/>
              </a:rPr>
              <a:t>Предобработка данных должна быть минимальной и очень простой, мы используем масштабирование типов взаимодействий, удаление лишних столбцов и группировку с агрегированием</a:t>
            </a:r>
          </a:p>
          <a:p>
            <a:pPr algn="just">
              <a:lnSpc>
                <a:spcPct val="110000"/>
              </a:lnSpc>
            </a:pPr>
            <a:r>
              <a:rPr lang="ru-RU" sz="1600" dirty="0" smtClean="0">
                <a:latin typeface="Consolas" panose="020B0609020204030204" pitchFamily="49" charset="0"/>
              </a:rPr>
              <a:t>На следующем этапе мы используем разряженные матрицы</a:t>
            </a:r>
          </a:p>
          <a:p>
            <a:pPr algn="just">
              <a:lnSpc>
                <a:spcPct val="110000"/>
              </a:lnSpc>
            </a:pPr>
            <a:r>
              <a:rPr lang="ru-RU" sz="1600" dirty="0" smtClean="0">
                <a:latin typeface="Consolas" panose="020B0609020204030204" pitchFamily="49" charset="0"/>
              </a:rPr>
              <a:t>Весь код реализуется на языке </a:t>
            </a:r>
            <a:r>
              <a:rPr lang="en-US" sz="1600" dirty="0" smtClean="0">
                <a:latin typeface="Consolas" panose="020B0609020204030204" pitchFamily="49" charset="0"/>
              </a:rPr>
              <a:t>python</a:t>
            </a:r>
            <a:r>
              <a:rPr lang="ru-RU" sz="1600" dirty="0" smtClean="0">
                <a:latin typeface="Consolas" panose="020B0609020204030204" pitchFamily="49" charset="0"/>
              </a:rPr>
              <a:t>, работаем с двумя библиотеками ориентированными на </a:t>
            </a:r>
            <a:r>
              <a:rPr lang="en-US" sz="1600" b="0" i="0" dirty="0" smtClean="0">
                <a:effectLst/>
                <a:latin typeface="Consolas" panose="020B0609020204030204" pitchFamily="49" charset="0"/>
              </a:rPr>
              <a:t>implicit </a:t>
            </a:r>
            <a:r>
              <a:rPr lang="en-US" sz="1600" b="0" i="0" dirty="0">
                <a:effectLst/>
                <a:latin typeface="Consolas" panose="020B0609020204030204" pitchFamily="49" charset="0"/>
              </a:rPr>
              <a:t>ratings</a:t>
            </a:r>
            <a:r>
              <a:rPr lang="ru-RU" sz="1600" b="0" i="0" dirty="0">
                <a:effectLst/>
                <a:latin typeface="Consolas" panose="020B0609020204030204" pitchFamily="49" charset="0"/>
              </a:rPr>
              <a:t> фиксирующими неявное </a:t>
            </a:r>
            <a:r>
              <a:rPr lang="ru-RU" sz="1600" b="0" i="0" dirty="0" smtClean="0">
                <a:effectLst/>
                <a:latin typeface="Consolas" panose="020B0609020204030204" pitchFamily="49" charset="0"/>
              </a:rPr>
              <a:t>взаимодействие</a:t>
            </a:r>
            <a:r>
              <a:rPr lang="en-US" sz="1600" b="0" i="0" dirty="0" smtClean="0">
                <a:effectLst/>
                <a:latin typeface="Consolas" panose="020B0609020204030204" pitchFamily="49" charset="0"/>
              </a:rPr>
              <a:t> (</a:t>
            </a:r>
            <a:r>
              <a:rPr lang="ru-RU" sz="1600" b="0" i="0" dirty="0" smtClean="0">
                <a:effectLst/>
                <a:latin typeface="Consolas" panose="020B0609020204030204" pitchFamily="49" charset="0"/>
              </a:rPr>
              <a:t>выбираем лучшую</a:t>
            </a:r>
            <a:r>
              <a:rPr lang="en-US" sz="1600" b="0" i="0" dirty="0" smtClean="0">
                <a:effectLst/>
                <a:latin typeface="Consolas" panose="020B0609020204030204" pitchFamily="49" charset="0"/>
              </a:rPr>
              <a:t>)</a:t>
            </a:r>
            <a:r>
              <a:rPr lang="ru-RU" sz="1600" b="0" i="0" dirty="0" smtClean="0">
                <a:effectLst/>
                <a:latin typeface="Consolas" panose="020B0609020204030204" pitchFamily="49" charset="0"/>
              </a:rPr>
              <a:t>:</a:t>
            </a:r>
            <a:endParaRPr lang="en-US" sz="1600" b="0" i="0" dirty="0">
              <a:effectLst/>
              <a:latin typeface="Consolas" panose="020B0609020204030204" pitchFamily="49" charset="0"/>
            </a:endParaRPr>
          </a:p>
        </p:txBody>
      </p:sp>
      <p:pic>
        <p:nvPicPr>
          <p:cNvPr id="9" name="Объект 5">
            <a:extLst>
              <a:ext uri="{FF2B5EF4-FFF2-40B4-BE49-F238E27FC236}">
                <a16:creationId xmlns:a16="http://schemas.microsoft.com/office/drawing/2014/main" id="{23EA9475-ED59-4524-A201-E2553BE93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1700" y="4109898"/>
            <a:ext cx="1341923" cy="92619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aphicFrame>
        <p:nvGraphicFramePr>
          <p:cNvPr id="12" name="Схема 11"/>
          <p:cNvGraphicFramePr/>
          <p:nvPr>
            <p:extLst>
              <p:ext uri="{D42A27DB-BD31-4B8C-83A1-F6EECF244321}">
                <p14:modId xmlns:p14="http://schemas.microsoft.com/office/powerpoint/2010/main" val="3916665185"/>
              </p:ext>
            </p:extLst>
          </p:nvPr>
        </p:nvGraphicFramePr>
        <p:xfrm>
          <a:off x="943823" y="1107829"/>
          <a:ext cx="4158735" cy="49236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TextBox 12"/>
          <p:cNvSpPr txBox="1"/>
          <p:nvPr/>
        </p:nvSpPr>
        <p:spPr>
          <a:xfrm>
            <a:off x="5556739" y="5310554"/>
            <a:ext cx="6224953" cy="1077218"/>
          </a:xfrm>
          <a:prstGeom prst="rect">
            <a:avLst/>
          </a:prstGeom>
          <a:noFill/>
        </p:spPr>
        <p:txBody>
          <a:bodyPr wrap="square" rtlCol="0">
            <a:spAutoFit/>
          </a:bodyPr>
          <a:lstStyle/>
          <a:p>
            <a:pPr algn="just"/>
            <a:r>
              <a:rPr lang="ru-RU" sz="1600" dirty="0" smtClean="0">
                <a:latin typeface="Consolas" panose="020B0609020204030204" pitchFamily="49" charset="0"/>
              </a:rPr>
              <a:t>На выходе обученная модель выдает рекомендации, которые мы хотим дополнительно фильтровать по времени (например рекомендовать свежие вакансии), популярности и некоторым другим характеристикам </a:t>
            </a:r>
            <a:endParaRPr lang="ru-RU" sz="1600" dirty="0">
              <a:latin typeface="Consolas" panose="020B0609020204030204" pitchFamily="49" charset="0"/>
            </a:endParaRPr>
          </a:p>
        </p:txBody>
      </p:sp>
    </p:spTree>
    <p:extLst>
      <p:ext uri="{BB962C8B-B14F-4D97-AF65-F5344CB8AC3E}">
        <p14:creationId xmlns:p14="http://schemas.microsoft.com/office/powerpoint/2010/main" val="387346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7354" y="184098"/>
            <a:ext cx="3727573" cy="1478570"/>
          </a:xfrm>
        </p:spPr>
        <p:txBody>
          <a:bodyPr>
            <a:normAutofit/>
          </a:bodyPr>
          <a:lstStyle/>
          <a:p>
            <a:r>
              <a:rPr lang="ru-RU" sz="4400" u="sng" dirty="0"/>
              <a:t>Что сделано</a:t>
            </a:r>
          </a:p>
        </p:txBody>
      </p:sp>
      <p:sp>
        <p:nvSpPr>
          <p:cNvPr id="63" name="Content Placeholder 10">
            <a:extLst>
              <a:ext uri="{FF2B5EF4-FFF2-40B4-BE49-F238E27FC236}">
                <a16:creationId xmlns:a16="http://schemas.microsoft.com/office/drawing/2014/main" id="{29FB001F-B64F-8FC8-4566-0CB508BD1BFA}"/>
              </a:ext>
            </a:extLst>
          </p:cNvPr>
          <p:cNvSpPr>
            <a:spLocks noGrp="1"/>
          </p:cNvSpPr>
          <p:nvPr>
            <p:ph idx="1"/>
          </p:nvPr>
        </p:nvSpPr>
        <p:spPr>
          <a:xfrm>
            <a:off x="6354147" y="354562"/>
            <a:ext cx="5207738" cy="6380345"/>
          </a:xfrm>
        </p:spPr>
        <p:txBody>
          <a:bodyPr>
            <a:normAutofit fontScale="70000" lnSpcReduction="20000"/>
          </a:bodyPr>
          <a:lstStyle/>
          <a:p>
            <a:pPr algn="just"/>
            <a:r>
              <a:rPr lang="ru-RU" dirty="0" smtClean="0">
                <a:latin typeface="Consolas" panose="020B0609020204030204" pitchFamily="49" charset="0"/>
              </a:rPr>
              <a:t>Провели дополнительную аналитику «История клиента» и аналитику по временным данным</a:t>
            </a:r>
            <a:endParaRPr lang="ru-RU" dirty="0">
              <a:latin typeface="Consolas" panose="020B0609020204030204" pitchFamily="49" charset="0"/>
            </a:endParaRPr>
          </a:p>
          <a:p>
            <a:pPr algn="just"/>
            <a:r>
              <a:rPr lang="ru-RU" dirty="0">
                <a:latin typeface="Consolas" panose="020B0609020204030204" pitchFamily="49" charset="0"/>
              </a:rPr>
              <a:t>Обучили </a:t>
            </a:r>
            <a:r>
              <a:rPr lang="ru-RU" dirty="0" smtClean="0">
                <a:latin typeface="Consolas" panose="020B0609020204030204" pitchFamily="49" charset="0"/>
              </a:rPr>
              <a:t>и забраковали модели построенные на явном взаимодействии:</a:t>
            </a:r>
          </a:p>
          <a:p>
            <a:pPr lvl="1" algn="just"/>
            <a:r>
              <a:rPr lang="en-US" dirty="0" smtClean="0">
                <a:latin typeface="Consolas" panose="020B0609020204030204" pitchFamily="49" charset="0"/>
              </a:rPr>
              <a:t>CVD</a:t>
            </a:r>
            <a:endParaRPr lang="en-US" dirty="0">
              <a:latin typeface="Consolas" panose="020B0609020204030204" pitchFamily="49" charset="0"/>
            </a:endParaRPr>
          </a:p>
          <a:p>
            <a:pPr lvl="1" algn="just"/>
            <a:r>
              <a:rPr lang="en-US" dirty="0">
                <a:latin typeface="Consolas" panose="020B0609020204030204" pitchFamily="49" charset="0"/>
              </a:rPr>
              <a:t>CVD++</a:t>
            </a:r>
          </a:p>
          <a:p>
            <a:pPr lvl="1" algn="just"/>
            <a:r>
              <a:rPr lang="en-US" dirty="0">
                <a:latin typeface="Consolas" panose="020B0609020204030204" pitchFamily="49" charset="0"/>
              </a:rPr>
              <a:t>KNN</a:t>
            </a:r>
          </a:p>
          <a:p>
            <a:pPr algn="just"/>
            <a:r>
              <a:rPr lang="ru-RU" dirty="0" smtClean="0">
                <a:latin typeface="Consolas" panose="020B0609020204030204" pitchFamily="49" charset="0"/>
              </a:rPr>
              <a:t>Разработали </a:t>
            </a:r>
            <a:r>
              <a:rPr lang="en-US" dirty="0" err="1" smtClean="0">
                <a:latin typeface="Consolas" panose="020B0609020204030204" pitchFamily="49" charset="0"/>
              </a:rPr>
              <a:t>BaseLine</a:t>
            </a:r>
            <a:r>
              <a:rPr lang="en-US" dirty="0" smtClean="0">
                <a:latin typeface="Consolas" panose="020B0609020204030204" pitchFamily="49" charset="0"/>
              </a:rPr>
              <a:t> </a:t>
            </a:r>
            <a:r>
              <a:rPr lang="ru-RU" dirty="0" smtClean="0">
                <a:latin typeface="Consolas" panose="020B0609020204030204" pitchFamily="49" charset="0"/>
              </a:rPr>
              <a:t>алгоритм, который может учитывать 9 различных подходов к ранжированию вакансий и выделению ТОП</a:t>
            </a:r>
          </a:p>
          <a:p>
            <a:pPr algn="just"/>
            <a:r>
              <a:rPr lang="ru-RU" dirty="0" smtClean="0">
                <a:latin typeface="Consolas" panose="020B0609020204030204" pitchFamily="49" charset="0"/>
              </a:rPr>
              <a:t>Разработали метод разбиения данных на тренировочную и тестовую выборки, в результате получили 1790 пользователей и для каждого по 5 последних понравившихся вакансий</a:t>
            </a:r>
          </a:p>
          <a:p>
            <a:pPr algn="just"/>
            <a:r>
              <a:rPr lang="ru-RU" dirty="0" smtClean="0">
                <a:latin typeface="Consolas" panose="020B0609020204030204" pitchFamily="49" charset="0"/>
              </a:rPr>
              <a:t>И самое главное реализовали 2 полностью рабочих алгоритма на базе библиотек </a:t>
            </a:r>
            <a:r>
              <a:rPr lang="en-US" dirty="0" smtClean="0">
                <a:latin typeface="Consolas" panose="020B0609020204030204" pitchFamily="49" charset="0"/>
              </a:rPr>
              <a:t>Implicit </a:t>
            </a:r>
            <a:r>
              <a:rPr lang="ru-RU" dirty="0" smtClean="0">
                <a:latin typeface="Consolas" panose="020B0609020204030204" pitchFamily="49" charset="0"/>
              </a:rPr>
              <a:t>и </a:t>
            </a:r>
            <a:r>
              <a:rPr lang="en-US" dirty="0" smtClean="0">
                <a:latin typeface="Consolas" panose="020B0609020204030204" pitchFamily="49" charset="0"/>
              </a:rPr>
              <a:t>Light FM</a:t>
            </a:r>
            <a:r>
              <a:rPr lang="ru-RU" dirty="0" smtClean="0">
                <a:latin typeface="Consolas" panose="020B0609020204030204" pitchFamily="49" charset="0"/>
              </a:rPr>
              <a:t>, которые на «сыром старте» на различных тестовых данных показали результат метрики </a:t>
            </a:r>
            <a:r>
              <a:rPr lang="en-US" dirty="0" smtClean="0">
                <a:latin typeface="Consolas" panose="020B0609020204030204" pitchFamily="49" charset="0"/>
              </a:rPr>
              <a:t>precision@5</a:t>
            </a:r>
            <a:r>
              <a:rPr lang="ru-RU" dirty="0" smtClean="0">
                <a:latin typeface="Consolas" panose="020B0609020204030204" pitchFamily="49" charset="0"/>
              </a:rPr>
              <a:t> от 0,03 до 0,05</a:t>
            </a:r>
            <a:endParaRPr lang="en-US" dirty="0">
              <a:latin typeface="Consolas" panose="020B0609020204030204" pitchFamily="49" charset="0"/>
            </a:endParaRPr>
          </a:p>
        </p:txBody>
      </p:sp>
      <p:pic>
        <p:nvPicPr>
          <p:cNvPr id="8" name="Рисунок 7"/>
          <p:cNvPicPr>
            <a:picLocks noChangeAspect="1"/>
          </p:cNvPicPr>
          <p:nvPr/>
        </p:nvPicPr>
        <p:blipFill>
          <a:blip r:embed="rId2"/>
          <a:stretch>
            <a:fillRect/>
          </a:stretch>
        </p:blipFill>
        <p:spPr>
          <a:xfrm>
            <a:off x="1016411" y="1662668"/>
            <a:ext cx="4369455" cy="2626322"/>
          </a:xfrm>
          <a:prstGeom prst="rect">
            <a:avLst/>
          </a:prstGeom>
        </p:spPr>
      </p:pic>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804" y="4789652"/>
            <a:ext cx="5558670" cy="1151215"/>
          </a:xfrm>
          <a:prstGeom prst="rect">
            <a:avLst/>
          </a:prstGeom>
        </p:spPr>
      </p:pic>
    </p:spTree>
    <p:extLst>
      <p:ext uri="{BB962C8B-B14F-4D97-AF65-F5344CB8AC3E}">
        <p14:creationId xmlns:p14="http://schemas.microsoft.com/office/powerpoint/2010/main" val="3560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7354" y="184098"/>
            <a:ext cx="4272138" cy="1478570"/>
          </a:xfrm>
        </p:spPr>
        <p:txBody>
          <a:bodyPr>
            <a:normAutofit/>
          </a:bodyPr>
          <a:lstStyle/>
          <a:p>
            <a:r>
              <a:rPr lang="ru-RU" sz="4400" u="sng" dirty="0"/>
              <a:t>Что </a:t>
            </a:r>
            <a:r>
              <a:rPr lang="ru-RU" sz="4400" u="sng" dirty="0" smtClean="0"/>
              <a:t>планируется</a:t>
            </a:r>
            <a:endParaRPr lang="ru-RU" sz="4400" u="sng" dirty="0"/>
          </a:p>
        </p:txBody>
      </p:sp>
      <p:sp>
        <p:nvSpPr>
          <p:cNvPr id="63" name="Content Placeholder 10">
            <a:extLst>
              <a:ext uri="{FF2B5EF4-FFF2-40B4-BE49-F238E27FC236}">
                <a16:creationId xmlns:a16="http://schemas.microsoft.com/office/drawing/2014/main" id="{29FB001F-B64F-8FC8-4566-0CB508BD1BFA}"/>
              </a:ext>
            </a:extLst>
          </p:cNvPr>
          <p:cNvSpPr>
            <a:spLocks noGrp="1"/>
          </p:cNvSpPr>
          <p:nvPr>
            <p:ph idx="1"/>
          </p:nvPr>
        </p:nvSpPr>
        <p:spPr>
          <a:xfrm>
            <a:off x="6354147" y="354562"/>
            <a:ext cx="5253135" cy="6296329"/>
          </a:xfrm>
        </p:spPr>
        <p:txBody>
          <a:bodyPr>
            <a:normAutofit fontScale="70000" lnSpcReduction="20000"/>
          </a:bodyPr>
          <a:lstStyle/>
          <a:p>
            <a:r>
              <a:rPr lang="ru-RU" dirty="0" smtClean="0">
                <a:latin typeface="Consolas" panose="020B0609020204030204" pitchFamily="49" charset="0"/>
              </a:rPr>
              <a:t>Доработка алгоритмов:</a:t>
            </a:r>
          </a:p>
          <a:p>
            <a:pPr lvl="1"/>
            <a:r>
              <a:rPr lang="ru-RU" dirty="0" smtClean="0">
                <a:latin typeface="Consolas" panose="020B0609020204030204" pitchFamily="49" charset="0"/>
              </a:rPr>
              <a:t>выбор способа кодирования «</a:t>
            </a:r>
            <a:r>
              <a:rPr lang="en-US" dirty="0" err="1" smtClean="0">
                <a:latin typeface="Consolas" panose="020B0609020204030204" pitchFamily="49" charset="0"/>
              </a:rPr>
              <a:t>event_type</a:t>
            </a:r>
            <a:r>
              <a:rPr lang="ru-RU" dirty="0" smtClean="0">
                <a:latin typeface="Consolas" panose="020B0609020204030204" pitchFamily="49" charset="0"/>
              </a:rPr>
              <a:t>» вроде все + равны и – тоже, но метрика очень реагирует на этот показатель</a:t>
            </a:r>
            <a:endParaRPr lang="ru-RU" dirty="0" smtClean="0">
              <a:latin typeface="Consolas" panose="020B0609020204030204" pitchFamily="49" charset="0"/>
            </a:endParaRPr>
          </a:p>
          <a:p>
            <a:pPr lvl="1"/>
            <a:r>
              <a:rPr lang="ru-RU" dirty="0" smtClean="0">
                <a:latin typeface="Consolas" panose="020B0609020204030204" pitchFamily="49" charset="0"/>
              </a:rPr>
              <a:t>нормализация и есть ли в ней необходимость</a:t>
            </a:r>
          </a:p>
          <a:p>
            <a:pPr lvl="1"/>
            <a:r>
              <a:rPr lang="ru-RU" dirty="0">
                <a:latin typeface="Consolas" panose="020B0609020204030204" pitchFamily="49" charset="0"/>
              </a:rPr>
              <a:t>с</a:t>
            </a:r>
            <a:r>
              <a:rPr lang="ru-RU" dirty="0" smtClean="0">
                <a:latin typeface="Consolas" panose="020B0609020204030204" pitchFamily="49" charset="0"/>
              </a:rPr>
              <a:t>хлопывание данных и тип агрегации силы взаимодействий</a:t>
            </a:r>
          </a:p>
          <a:p>
            <a:pPr lvl="1"/>
            <a:r>
              <a:rPr lang="ru-RU" dirty="0">
                <a:latin typeface="Consolas" panose="020B0609020204030204" pitchFamily="49" charset="0"/>
              </a:rPr>
              <a:t>н</a:t>
            </a:r>
            <a:r>
              <a:rPr lang="ru-RU" dirty="0" smtClean="0">
                <a:latin typeface="Consolas" panose="020B0609020204030204" pitchFamily="49" charset="0"/>
              </a:rPr>
              <a:t>астройка коэффициента </a:t>
            </a:r>
            <a:r>
              <a:rPr lang="en-US" dirty="0" smtClean="0">
                <a:latin typeface="Consolas" panose="020B0609020204030204" pitchFamily="49" charset="0"/>
              </a:rPr>
              <a:t>alpha </a:t>
            </a:r>
            <a:r>
              <a:rPr lang="ru-RU" dirty="0" smtClean="0">
                <a:latin typeface="Consolas" panose="020B0609020204030204" pitchFamily="49" charset="0"/>
              </a:rPr>
              <a:t>разряженной матрицы</a:t>
            </a:r>
          </a:p>
          <a:p>
            <a:pPr lvl="1"/>
            <a:r>
              <a:rPr lang="ru-RU" dirty="0">
                <a:latin typeface="Consolas" panose="020B0609020204030204" pitchFamily="49" charset="0"/>
              </a:rPr>
              <a:t>н</a:t>
            </a:r>
            <a:r>
              <a:rPr lang="ru-RU" dirty="0" smtClean="0">
                <a:latin typeface="Consolas" panose="020B0609020204030204" pitchFamily="49" charset="0"/>
              </a:rPr>
              <a:t>астройка </a:t>
            </a:r>
            <a:r>
              <a:rPr lang="ru-RU" dirty="0" err="1" smtClean="0">
                <a:latin typeface="Consolas" panose="020B0609020204030204" pitchFamily="49" charset="0"/>
              </a:rPr>
              <a:t>гиперпараметров</a:t>
            </a:r>
            <a:r>
              <a:rPr lang="ru-RU" dirty="0" smtClean="0">
                <a:latin typeface="Consolas" panose="020B0609020204030204" pitchFamily="49" charset="0"/>
              </a:rPr>
              <a:t> моделей </a:t>
            </a:r>
            <a:endParaRPr lang="ru-RU" dirty="0">
              <a:latin typeface="Consolas" panose="020B0609020204030204" pitchFamily="49" charset="0"/>
            </a:endParaRPr>
          </a:p>
          <a:p>
            <a:r>
              <a:rPr lang="ru-RU" dirty="0" smtClean="0">
                <a:latin typeface="Consolas" panose="020B0609020204030204" pitchFamily="49" charset="0"/>
              </a:rPr>
              <a:t>Доработка 2 алгоритмов 2-й участка фильтрации. Из первого алгоритма выпускаем 10 вакансий для пользователя, потом их фильтруем в 5 исходя из ТОП вакансий, популярных сейчас или же подходящих пользователю скажем по времени просмотра этой вакансии другими</a:t>
            </a:r>
            <a:endParaRPr lang="ru-RU" dirty="0">
              <a:latin typeface="Consolas" panose="020B0609020204030204" pitchFamily="49" charset="0"/>
            </a:endParaRPr>
          </a:p>
          <a:p>
            <a:r>
              <a:rPr lang="ru-RU" dirty="0" smtClean="0">
                <a:latin typeface="Consolas" panose="020B0609020204030204" pitchFamily="49" charset="0"/>
              </a:rPr>
              <a:t>Сформировать аналитический отчет по проделанной работе, с акцентом на поиск того, что влияет на выбор вакансии и пользовательскую активность</a:t>
            </a:r>
            <a:endParaRPr lang="ru-RU" dirty="0">
              <a:latin typeface="Consolas" panose="020B0609020204030204" pitchFamily="49" charset="0"/>
            </a:endParaRPr>
          </a:p>
          <a:p>
            <a:endParaRPr lang="en-US" dirty="0">
              <a:latin typeface="Consolas" panose="020B0609020204030204" pitchFamily="49" charset="0"/>
            </a:endParaRP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3811" y="1662668"/>
            <a:ext cx="4459224" cy="2825496"/>
          </a:xfrm>
          <a:prstGeom prst="rect">
            <a:avLst/>
          </a:prstGeom>
        </p:spPr>
      </p:pic>
      <p:pic>
        <p:nvPicPr>
          <p:cNvPr id="4" name="Рисунок 3"/>
          <p:cNvPicPr>
            <a:picLocks noChangeAspect="1"/>
          </p:cNvPicPr>
          <p:nvPr/>
        </p:nvPicPr>
        <p:blipFill>
          <a:blip r:embed="rId3"/>
          <a:stretch>
            <a:fillRect/>
          </a:stretch>
        </p:blipFill>
        <p:spPr>
          <a:xfrm>
            <a:off x="1136006" y="4577979"/>
            <a:ext cx="4674834" cy="1744217"/>
          </a:xfrm>
          <a:prstGeom prst="rect">
            <a:avLst/>
          </a:prstGeom>
        </p:spPr>
      </p:pic>
    </p:spTree>
    <p:extLst>
      <p:ext uri="{BB962C8B-B14F-4D97-AF65-F5344CB8AC3E}">
        <p14:creationId xmlns:p14="http://schemas.microsoft.com/office/powerpoint/2010/main" val="328796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7353" y="184098"/>
            <a:ext cx="4913977" cy="1478570"/>
          </a:xfrm>
        </p:spPr>
        <p:txBody>
          <a:bodyPr>
            <a:normAutofit fontScale="90000"/>
          </a:bodyPr>
          <a:lstStyle/>
          <a:p>
            <a:r>
              <a:rPr lang="ru-RU" sz="4400" u="sng" dirty="0" smtClean="0"/>
              <a:t>В чем </a:t>
            </a:r>
            <a:r>
              <a:rPr lang="ru-RU" sz="4400" u="sng" dirty="0" smtClean="0"/>
              <a:t> </a:t>
            </a:r>
            <a:r>
              <a:rPr lang="ru-RU" sz="4400" u="sng" dirty="0" smtClean="0"/>
              <a:t>плюсы наших моделей</a:t>
            </a:r>
            <a:endParaRPr lang="ru-RU" sz="4400" u="sng" dirty="0"/>
          </a:p>
        </p:txBody>
      </p:sp>
      <p:sp>
        <p:nvSpPr>
          <p:cNvPr id="63" name="Content Placeholder 10">
            <a:extLst>
              <a:ext uri="{FF2B5EF4-FFF2-40B4-BE49-F238E27FC236}">
                <a16:creationId xmlns:a16="http://schemas.microsoft.com/office/drawing/2014/main" id="{29FB001F-B64F-8FC8-4566-0CB508BD1BFA}"/>
              </a:ext>
            </a:extLst>
          </p:cNvPr>
          <p:cNvSpPr>
            <a:spLocks noGrp="1"/>
          </p:cNvSpPr>
          <p:nvPr>
            <p:ph idx="1"/>
          </p:nvPr>
        </p:nvSpPr>
        <p:spPr>
          <a:xfrm>
            <a:off x="6354147" y="354562"/>
            <a:ext cx="5253135" cy="6296329"/>
          </a:xfrm>
        </p:spPr>
        <p:txBody>
          <a:bodyPr>
            <a:normAutofit fontScale="92500" lnSpcReduction="20000"/>
          </a:bodyPr>
          <a:lstStyle/>
          <a:p>
            <a:r>
              <a:rPr lang="ru-RU" dirty="0" smtClean="0">
                <a:latin typeface="Consolas" panose="020B0609020204030204" pitchFamily="49" charset="0"/>
              </a:rPr>
              <a:t>Минимальная предобработка данных (буквально 4-5 строк) </a:t>
            </a:r>
            <a:endParaRPr lang="ru-RU" dirty="0">
              <a:latin typeface="Consolas" panose="020B0609020204030204" pitchFamily="49" charset="0"/>
            </a:endParaRPr>
          </a:p>
          <a:p>
            <a:r>
              <a:rPr lang="ru-RU" dirty="0" smtClean="0">
                <a:latin typeface="Consolas" panose="020B0609020204030204" pitchFamily="49" charset="0"/>
              </a:rPr>
              <a:t>Высокая скорость обучения моделей, от 7 до 10 секунд (в </a:t>
            </a:r>
            <a:r>
              <a:rPr lang="en-US" dirty="0" err="1" smtClean="0">
                <a:latin typeface="Consolas" panose="020B0609020204030204" pitchFamily="49" charset="0"/>
              </a:rPr>
              <a:t>goodle</a:t>
            </a:r>
            <a:r>
              <a:rPr lang="en-US" dirty="0" smtClean="0">
                <a:latin typeface="Consolas" panose="020B0609020204030204" pitchFamily="49" charset="0"/>
              </a:rPr>
              <a:t> </a:t>
            </a:r>
            <a:r>
              <a:rPr lang="en-US" dirty="0" err="1" smtClean="0">
                <a:latin typeface="Consolas" panose="020B0609020204030204" pitchFamily="49" charset="0"/>
              </a:rPr>
              <a:t>colab</a:t>
            </a:r>
            <a:r>
              <a:rPr lang="en-US" dirty="0" smtClean="0">
                <a:latin typeface="Consolas" panose="020B0609020204030204" pitchFamily="49" charset="0"/>
              </a:rPr>
              <a:t> c GPU</a:t>
            </a:r>
            <a:r>
              <a:rPr lang="ru-RU" dirty="0" smtClean="0">
                <a:latin typeface="Consolas" panose="020B0609020204030204" pitchFamily="49" charset="0"/>
              </a:rPr>
              <a:t>)</a:t>
            </a:r>
            <a:endParaRPr lang="ru-RU" dirty="0">
              <a:latin typeface="Consolas" panose="020B0609020204030204" pitchFamily="49" charset="0"/>
            </a:endParaRPr>
          </a:p>
          <a:p>
            <a:r>
              <a:rPr lang="ru-RU" dirty="0" smtClean="0">
                <a:latin typeface="Consolas" panose="020B0609020204030204" pitchFamily="49" charset="0"/>
              </a:rPr>
              <a:t>Удобный и быстрый вывод результата (не более секунды). У первых наших алгоритмов на это уходило около 40 минут</a:t>
            </a:r>
            <a:endParaRPr lang="ru-RU" dirty="0">
              <a:latin typeface="Consolas" panose="020B0609020204030204" pitchFamily="49" charset="0"/>
            </a:endParaRPr>
          </a:p>
          <a:p>
            <a:r>
              <a:rPr lang="ru-RU" dirty="0" smtClean="0">
                <a:latin typeface="Consolas" panose="020B0609020204030204" pitchFamily="49" charset="0"/>
              </a:rPr>
              <a:t>Хорошая аналитика, мы реально покажем некоторые узловые точки пользовательско</a:t>
            </a:r>
            <a:r>
              <a:rPr lang="ru-RU" dirty="0" smtClean="0">
                <a:latin typeface="Consolas" panose="020B0609020204030204" pitchFamily="49" charset="0"/>
              </a:rPr>
              <a:t>й активности. Вот например, всем известно, что люди любят начинать новую жизнь по понедельникам, но новую работу они больше ищут по вторникам:)</a:t>
            </a:r>
            <a:endParaRPr lang="ru-RU" dirty="0">
              <a:latin typeface="Consolas" panose="020B0609020204030204" pitchFamily="49" charset="0"/>
            </a:endParaRPr>
          </a:p>
          <a:p>
            <a:endParaRPr lang="en-US" dirty="0">
              <a:latin typeface="Consolas" panose="020B0609020204030204" pitchFamily="49" charset="0"/>
            </a:endParaRPr>
          </a:p>
        </p:txBody>
      </p:sp>
      <p:pic>
        <p:nvPicPr>
          <p:cNvPr id="4" name="Рисунок 3"/>
          <p:cNvPicPr>
            <a:picLocks noChangeAspect="1"/>
          </p:cNvPicPr>
          <p:nvPr/>
        </p:nvPicPr>
        <p:blipFill>
          <a:blip r:embed="rId2"/>
          <a:stretch>
            <a:fillRect/>
          </a:stretch>
        </p:blipFill>
        <p:spPr>
          <a:xfrm>
            <a:off x="896813" y="1662668"/>
            <a:ext cx="5354517" cy="812021"/>
          </a:xfrm>
          <a:prstGeom prst="rect">
            <a:avLst/>
          </a:prstGeom>
        </p:spPr>
      </p:pic>
      <p:pic>
        <p:nvPicPr>
          <p:cNvPr id="3" name="Рисунок 2"/>
          <p:cNvPicPr>
            <a:picLocks noChangeAspect="1"/>
          </p:cNvPicPr>
          <p:nvPr/>
        </p:nvPicPr>
        <p:blipFill>
          <a:blip r:embed="rId3"/>
          <a:stretch>
            <a:fillRect/>
          </a:stretch>
        </p:blipFill>
        <p:spPr>
          <a:xfrm>
            <a:off x="772702" y="2825450"/>
            <a:ext cx="5581445" cy="1876884"/>
          </a:xfrm>
          <a:prstGeom prst="rect">
            <a:avLst/>
          </a:prstGeo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813" y="4935448"/>
            <a:ext cx="5354517" cy="1859336"/>
          </a:xfrm>
          <a:prstGeom prst="rect">
            <a:avLst/>
          </a:prstGeom>
        </p:spPr>
      </p:pic>
    </p:spTree>
    <p:extLst>
      <p:ext uri="{BB962C8B-B14F-4D97-AF65-F5344CB8AC3E}">
        <p14:creationId xmlns:p14="http://schemas.microsoft.com/office/powerpoint/2010/main" val="254347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85326" y="197463"/>
            <a:ext cx="5599651" cy="756990"/>
          </a:xfrm>
        </p:spPr>
        <p:txBody>
          <a:bodyPr>
            <a:normAutofit/>
          </a:bodyPr>
          <a:lstStyle/>
          <a:p>
            <a:r>
              <a:rPr lang="ru-RU" dirty="0" smtClean="0"/>
              <a:t>Ссылка на </a:t>
            </a:r>
            <a:r>
              <a:rPr lang="en-US" dirty="0" smtClean="0"/>
              <a:t>GitHub</a:t>
            </a:r>
            <a:endParaRPr lang="ru-RU" dirty="0"/>
          </a:p>
        </p:txBody>
      </p:sp>
      <p:sp>
        <p:nvSpPr>
          <p:cNvPr id="68"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ontent Placeholder 10">
            <a:extLst>
              <a:ext uri="{FF2B5EF4-FFF2-40B4-BE49-F238E27FC236}">
                <a16:creationId xmlns:a16="http://schemas.microsoft.com/office/drawing/2014/main" id="{29FB001F-B64F-8FC8-4566-0CB508BD1BFA}"/>
              </a:ext>
            </a:extLst>
          </p:cNvPr>
          <p:cNvSpPr>
            <a:spLocks noGrp="1"/>
          </p:cNvSpPr>
          <p:nvPr>
            <p:ph idx="1"/>
          </p:nvPr>
        </p:nvSpPr>
        <p:spPr>
          <a:xfrm>
            <a:off x="6569957" y="808057"/>
            <a:ext cx="4942105" cy="5856512"/>
          </a:xfrm>
        </p:spPr>
        <p:txBody>
          <a:bodyPr>
            <a:noAutofit/>
          </a:bodyPr>
          <a:lstStyle/>
          <a:p>
            <a:pPr marL="0" indent="0" algn="just">
              <a:lnSpc>
                <a:spcPct val="110000"/>
              </a:lnSpc>
              <a:buNone/>
            </a:pPr>
            <a:r>
              <a:rPr lang="ru-RU" sz="1400" dirty="0" smtClean="0"/>
              <a:t>В нашем </a:t>
            </a:r>
            <a:r>
              <a:rPr lang="ru-RU" sz="1400" dirty="0" err="1" smtClean="0"/>
              <a:t>репозитории</a:t>
            </a:r>
            <a:r>
              <a:rPr lang="ru-RU" sz="1400" dirty="0" smtClean="0"/>
              <a:t> следующие папки:</a:t>
            </a:r>
          </a:p>
          <a:p>
            <a:r>
              <a:rPr lang="en-US" sz="1400" dirty="0" smtClean="0"/>
              <a:t>DATA</a:t>
            </a:r>
            <a:r>
              <a:rPr lang="ru-RU" sz="1400" dirty="0" smtClean="0"/>
              <a:t> – по согласованию с индустриальным партнером там будут жить исходные данные</a:t>
            </a:r>
          </a:p>
          <a:p>
            <a:r>
              <a:rPr lang="en-US" sz="1400" dirty="0"/>
              <a:t>DATA </a:t>
            </a:r>
            <a:r>
              <a:rPr lang="en-US" sz="1400" dirty="0" smtClean="0"/>
              <a:t>ANALYSIS</a:t>
            </a:r>
            <a:r>
              <a:rPr lang="ru-RU" sz="1400" dirty="0" smtClean="0"/>
              <a:t> – аналитика по данным и таблицы рейтингов</a:t>
            </a:r>
          </a:p>
          <a:p>
            <a:r>
              <a:rPr lang="en-US" sz="1400" dirty="0"/>
              <a:t>DATA </a:t>
            </a:r>
            <a:r>
              <a:rPr lang="en-US" sz="1400" dirty="0" smtClean="0"/>
              <a:t>PREPROCESSING</a:t>
            </a:r>
            <a:r>
              <a:rPr lang="ru-RU" sz="1400" dirty="0" smtClean="0"/>
              <a:t> – скрипты для предобработки данных, скрипт для выделения </a:t>
            </a:r>
            <a:r>
              <a:rPr lang="en-US" sz="1400" dirty="0" smtClean="0"/>
              <a:t>train </a:t>
            </a:r>
            <a:r>
              <a:rPr lang="ru-RU" sz="1400" dirty="0" smtClean="0"/>
              <a:t>и </a:t>
            </a:r>
            <a:r>
              <a:rPr lang="en-US" sz="1400" dirty="0" smtClean="0"/>
              <a:t>test </a:t>
            </a:r>
            <a:endParaRPr lang="ru-RU" sz="1400" dirty="0"/>
          </a:p>
          <a:p>
            <a:r>
              <a:rPr lang="en-US" sz="1400" dirty="0"/>
              <a:t>IN </a:t>
            </a:r>
            <a:r>
              <a:rPr lang="en-US" sz="1400" dirty="0" smtClean="0"/>
              <a:t>DEVELOPMENT</a:t>
            </a:r>
            <a:r>
              <a:rPr lang="ru-RU" sz="1400" dirty="0" smtClean="0"/>
              <a:t> – 4 алгоритма которые мы сейчас дорабатываем</a:t>
            </a:r>
          </a:p>
          <a:p>
            <a:r>
              <a:rPr lang="en-US" sz="1400" dirty="0" smtClean="0"/>
              <a:t>PRESENTATIONS</a:t>
            </a:r>
            <a:r>
              <a:rPr lang="ru-RU" sz="1400" dirty="0" smtClean="0"/>
              <a:t> – презентации и визитки участников команды</a:t>
            </a:r>
          </a:p>
          <a:p>
            <a:r>
              <a:rPr lang="en-US" sz="1400" dirty="0"/>
              <a:t>READY-MADE </a:t>
            </a:r>
            <a:r>
              <a:rPr lang="en-US" sz="1400" dirty="0" smtClean="0"/>
              <a:t>ALGORITHMS</a:t>
            </a:r>
            <a:r>
              <a:rPr lang="ru-RU" sz="1400" dirty="0" smtClean="0"/>
              <a:t> – готовые алгоритмы, с учетом того что основные алгоритмы у нас в доработке тут пока находится </a:t>
            </a:r>
            <a:r>
              <a:rPr lang="en-US" sz="1400" dirty="0" smtClean="0"/>
              <a:t>baseline </a:t>
            </a:r>
            <a:r>
              <a:rPr lang="ru-RU" sz="1400" dirty="0" smtClean="0"/>
              <a:t>алгоритм</a:t>
            </a:r>
          </a:p>
          <a:p>
            <a:r>
              <a:rPr lang="ru-RU" sz="1400" dirty="0" smtClean="0"/>
              <a:t>В </a:t>
            </a:r>
            <a:r>
              <a:rPr lang="ru-RU" sz="1400" dirty="0"/>
              <a:t>папке REJECTED </a:t>
            </a:r>
            <a:r>
              <a:rPr lang="ru-RU" sz="1400" dirty="0" smtClean="0"/>
              <a:t>ALGORITHMS мы </a:t>
            </a:r>
            <a:r>
              <a:rPr lang="ru-RU" sz="1400" dirty="0"/>
              <a:t>поместили алгоритмы, от реализации которых мы полностью отказались, но просто удалить их мы не решились. </a:t>
            </a:r>
            <a:endParaRPr lang="ru-RU" sz="1400" dirty="0"/>
          </a:p>
        </p:txBody>
      </p:sp>
      <p:pic>
        <p:nvPicPr>
          <p:cNvPr id="5" name="Рисунок 4" descr="Изображение выглядит как логотип&#10;&#10;Автоматически созданное описание">
            <a:extLst>
              <a:ext uri="{FF2B5EF4-FFF2-40B4-BE49-F238E27FC236}">
                <a16:creationId xmlns:a16="http://schemas.microsoft.com/office/drawing/2014/main" id="{FDCE74C3-59FE-68A3-31E4-81A5087D7AEC}"/>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39000"/>
                    </a14:imgEffect>
                  </a14:imgLayer>
                </a14:imgProps>
              </a:ext>
              <a:ext uri="{28A0092B-C50C-407E-A947-70E740481C1C}">
                <a14:useLocalDpi xmlns:a14="http://schemas.microsoft.com/office/drawing/2010/main" val="0"/>
              </a:ext>
            </a:extLst>
          </a:blip>
          <a:srcRect t="320" r="3" b="3"/>
          <a:stretch/>
        </p:blipFill>
        <p:spPr>
          <a:xfrm>
            <a:off x="913243" y="1354015"/>
            <a:ext cx="2307611" cy="2278596"/>
          </a:xfrm>
          <a:prstGeom prst="rect">
            <a:avLst/>
          </a:prstGeom>
        </p:spPr>
      </p:pic>
      <p:pic>
        <p:nvPicPr>
          <p:cNvPr id="1026" name="Picture 2" descr="https://res.cloudinary.com/practicaldev/image/fetch/s--fURC8_qX--/c_imagga_scale,f_auto,fl_progressive,h_500,q_auto,w_1000/https:/dev-to-uploads.s3.amazonaws.com/i/l23lcfi8o299kxgm7id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3055" y="1853295"/>
            <a:ext cx="2560070" cy="1280035"/>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a:hlinkClick r:id="rId5"/>
          </p:cNvPr>
          <p:cNvSpPr/>
          <p:nvPr/>
        </p:nvSpPr>
        <p:spPr>
          <a:xfrm>
            <a:off x="798950" y="4283533"/>
            <a:ext cx="5410455" cy="369332"/>
          </a:xfrm>
          <a:prstGeom prst="rect">
            <a:avLst/>
          </a:prstGeom>
        </p:spPr>
        <p:txBody>
          <a:bodyPr wrap="none">
            <a:spAutoFit/>
          </a:bodyPr>
          <a:lstStyle/>
          <a:p>
            <a:r>
              <a:rPr lang="ru-RU" u="sng" dirty="0">
                <a:solidFill>
                  <a:srgbClr val="0070C0"/>
                </a:solidFill>
              </a:rPr>
              <a:t>https://github.com/Excellents1/recsys_job.git</a:t>
            </a:r>
          </a:p>
        </p:txBody>
      </p:sp>
    </p:spTree>
    <p:extLst>
      <p:ext uri="{BB962C8B-B14F-4D97-AF65-F5344CB8AC3E}">
        <p14:creationId xmlns:p14="http://schemas.microsoft.com/office/powerpoint/2010/main" val="85681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8913" y="215273"/>
            <a:ext cx="9688498" cy="1478570"/>
          </a:xfrm>
        </p:spPr>
        <p:txBody>
          <a:bodyPr>
            <a:normAutofit/>
          </a:bodyPr>
          <a:lstStyle/>
          <a:p>
            <a:r>
              <a:rPr lang="ru-RU" u="sng" dirty="0" smtClean="0"/>
              <a:t>Слайд для </a:t>
            </a:r>
            <a:r>
              <a:rPr lang="en-US" u="sng" dirty="0" smtClean="0"/>
              <a:t>feedback</a:t>
            </a:r>
            <a:endParaRPr lang="ru-RU" u="sng"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386588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TM04033919[[fn=Контур]]</Template>
  <TotalTime>764</TotalTime>
  <Words>785</Words>
  <Application>Microsoft Office PowerPoint</Application>
  <PresentationFormat>Широкоэкранный</PresentationFormat>
  <Paragraphs>68</Paragraphs>
  <Slides>10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Calibri</vt:lpstr>
      <vt:lpstr>Consolas</vt:lpstr>
      <vt:lpstr>Segoe WPC</vt:lpstr>
      <vt:lpstr>Trebuchet MS</vt:lpstr>
      <vt:lpstr>Tw Cen MT</vt:lpstr>
      <vt:lpstr>Контур</vt:lpstr>
      <vt:lpstr>Разработка рекомендательной системы Sunrise v.0.7* по заданию от компании «Работа.ру»</vt:lpstr>
      <vt:lpstr>Работа над ошибками</vt:lpstr>
      <vt:lpstr>Очевидные Сложности </vt:lpstr>
      <vt:lpstr>Решение</vt:lpstr>
      <vt:lpstr>Что сделано</vt:lpstr>
      <vt:lpstr>Что планируется</vt:lpstr>
      <vt:lpstr>В чем  плюсы наших моделей</vt:lpstr>
      <vt:lpstr>Ссылка на GitHub</vt:lpstr>
      <vt:lpstr>Слайд для feedback</vt:lpstr>
      <vt:lpstr>Слайд для feedback</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Home PC</dc:creator>
  <cp:lastModifiedBy>Home PC</cp:lastModifiedBy>
  <cp:revision>28</cp:revision>
  <dcterms:created xsi:type="dcterms:W3CDTF">2023-03-31T17:30:40Z</dcterms:created>
  <dcterms:modified xsi:type="dcterms:W3CDTF">2023-04-24T11:05:34Z</dcterms:modified>
</cp:coreProperties>
</file>