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97" r:id="rId2"/>
    <p:sldId id="256" r:id="rId3"/>
    <p:sldId id="299" r:id="rId4"/>
    <p:sldId id="260" r:id="rId5"/>
    <p:sldId id="261" r:id="rId6"/>
    <p:sldId id="262" r:id="rId7"/>
    <p:sldId id="288" r:id="rId8"/>
    <p:sldId id="263" r:id="rId9"/>
    <p:sldId id="264" r:id="rId10"/>
    <p:sldId id="265" r:id="rId11"/>
    <p:sldId id="267" r:id="rId12"/>
    <p:sldId id="268" r:id="rId13"/>
    <p:sldId id="269" r:id="rId14"/>
    <p:sldId id="285" r:id="rId15"/>
    <p:sldId id="300" r:id="rId16"/>
    <p:sldId id="301" r:id="rId17"/>
    <p:sldId id="29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358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9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53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952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06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116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210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784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91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21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2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1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42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8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43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8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2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rteza-Ghasemi/SVM-PC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neralized_linear_model" TargetMode="External"/><Relationship Id="rId2" Type="http://schemas.openxmlformats.org/officeDocument/2006/relationships/hyperlink" Target="https://en.wikipedia.org/wiki/Logistic_regress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banknote+authentication" TargetMode="External"/><Relationship Id="rId2" Type="http://schemas.openxmlformats.org/officeDocument/2006/relationships/hyperlink" Target="https://drive.google.com/file/d/13nw-uRXPY8XIZQxKRNZ3yYlho-CYm_Qt/view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9271" y="1676399"/>
            <a:ext cx="6815670" cy="2022761"/>
          </a:xfrm>
        </p:spPr>
        <p:txBody>
          <a:bodyPr/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Logistic Regression</a:t>
            </a:r>
            <a:b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L1,L2 applied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b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8543" y="3837706"/>
            <a:ext cx="6815669" cy="1537858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Dear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Professor</a:t>
            </a:r>
            <a:r>
              <a:rPr lang="fa-I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Mr.Manthouri</a:t>
            </a: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Produced By :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Ghasemi,morteza</a:t>
            </a: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a-I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github.com/Morteza-Ghasemi</a:t>
            </a:r>
            <a:endParaRPr lang="en-US" sz="1800" dirty="0" smtClean="0"/>
          </a:p>
          <a:p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January 2021 </a:t>
            </a:r>
          </a:p>
        </p:txBody>
      </p:sp>
    </p:spTree>
    <p:extLst>
      <p:ext uri="{BB962C8B-B14F-4D97-AF65-F5344CB8AC3E}">
        <p14:creationId xmlns:p14="http://schemas.microsoft.com/office/powerpoint/2010/main" val="11972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  Implementing </a:t>
            </a:r>
            <a:r>
              <a:rPr lang="en-US" b="1" dirty="0"/>
              <a:t>Logistic Regression with </a:t>
            </a: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</a:p>
          <a:p>
            <a:r>
              <a:rPr lang="en-US" b="1" dirty="0" smtClean="0"/>
              <a:t>Data </a:t>
            </a:r>
            <a:r>
              <a:rPr lang="en-US" b="1" dirty="0"/>
              <a:t>Preprocessing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Dividing the data into attributes and </a:t>
            </a:r>
            <a:r>
              <a:rPr lang="en-US" dirty="0" smtClean="0"/>
              <a:t>labels :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X = </a:t>
            </a:r>
            <a:r>
              <a:rPr lang="en-US" dirty="0" err="1"/>
              <a:t>bankdata.drop</a:t>
            </a:r>
            <a:r>
              <a:rPr lang="en-US" dirty="0"/>
              <a:t>('Class', axis=1)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y = </a:t>
            </a:r>
            <a:r>
              <a:rPr lang="en-US" dirty="0" err="1"/>
              <a:t>bankdata</a:t>
            </a:r>
            <a:r>
              <a:rPr lang="en-US" dirty="0"/>
              <a:t>['Class</a:t>
            </a:r>
            <a:r>
              <a:rPr lang="en-US" dirty="0" smtClean="0"/>
              <a:t>']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dividing </a:t>
            </a:r>
            <a:r>
              <a:rPr lang="en-US" dirty="0"/>
              <a:t>the data into training and testing </a:t>
            </a:r>
            <a:r>
              <a:rPr lang="en-US" dirty="0" smtClean="0"/>
              <a:t>sets: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(X, y, </a:t>
            </a:r>
            <a:r>
              <a:rPr lang="en-US" dirty="0" err="1"/>
              <a:t>test_size</a:t>
            </a:r>
            <a:r>
              <a:rPr lang="en-US" dirty="0"/>
              <a:t> = 0.20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fa-IR" dirty="0" smtClean="0"/>
          </a:p>
          <a:p>
            <a:endParaRPr lang="en-US" dirty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14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 Implementing </a:t>
            </a:r>
            <a:r>
              <a:rPr lang="en-US" b="1" dirty="0"/>
              <a:t>Logistic Regression with </a:t>
            </a: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</a:p>
          <a:p>
            <a:r>
              <a:rPr lang="en-US" b="1" dirty="0"/>
              <a:t>Training the Algorithm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The fit method of </a:t>
            </a:r>
            <a:r>
              <a:rPr lang="en-US" b="1" dirty="0"/>
              <a:t>Logistic Regression</a:t>
            </a:r>
            <a:r>
              <a:rPr lang="en-US" dirty="0" smtClean="0"/>
              <a:t> </a:t>
            </a:r>
            <a:r>
              <a:rPr lang="en-US" dirty="0"/>
              <a:t>class is called to train the algorithm on the training data, which is passed as a parameter to the fit method.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 smtClean="0"/>
              <a:t>LogisticRegression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/>
              <a:t>logreg</a:t>
            </a:r>
            <a:r>
              <a:rPr lang="en-US" dirty="0"/>
              <a:t> = </a:t>
            </a:r>
            <a:r>
              <a:rPr lang="en-US" dirty="0" err="1" smtClean="0"/>
              <a:t>LogisticRegression</a:t>
            </a:r>
            <a:r>
              <a:rPr lang="en-US" dirty="0" smtClean="0"/>
              <a:t>()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/>
              <a:t>logreg.fit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  <a:endParaRPr lang="fa-IR" dirty="0" smtClean="0"/>
          </a:p>
          <a:p>
            <a:endParaRPr lang="en-US" dirty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86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 Implementing </a:t>
            </a:r>
            <a:r>
              <a:rPr lang="en-US" b="1" dirty="0"/>
              <a:t>Logistic Regression with </a:t>
            </a: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</a:p>
          <a:p>
            <a:endParaRPr lang="en-US" b="1" dirty="0" smtClean="0"/>
          </a:p>
          <a:p>
            <a:r>
              <a:rPr lang="en-US" b="1" dirty="0" smtClean="0"/>
              <a:t>Making </a:t>
            </a:r>
            <a:r>
              <a:rPr lang="en-US" b="1" dirty="0"/>
              <a:t>Predictions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To make predictions, the predict method of the </a:t>
            </a:r>
            <a:r>
              <a:rPr lang="en-US" b="1" dirty="0"/>
              <a:t>Logistic Regression</a:t>
            </a:r>
            <a:r>
              <a:rPr lang="en-US" dirty="0" smtClean="0"/>
              <a:t> </a:t>
            </a:r>
            <a:r>
              <a:rPr lang="en-US" dirty="0"/>
              <a:t>class is used</a:t>
            </a:r>
            <a:r>
              <a:rPr lang="en-US" dirty="0" smtClean="0"/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/>
              <a:t>y_pred</a:t>
            </a:r>
            <a:r>
              <a:rPr lang="en-US" dirty="0"/>
              <a:t> = </a:t>
            </a:r>
            <a:r>
              <a:rPr lang="en-US" dirty="0" err="1"/>
              <a:t>logreg.predict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fa-IR" dirty="0" smtClean="0"/>
          </a:p>
          <a:p>
            <a:endParaRPr lang="en-US" dirty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 Implementing </a:t>
            </a:r>
            <a:r>
              <a:rPr lang="en-US" b="1" dirty="0"/>
              <a:t>Logistic Regression with </a:t>
            </a: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</a:p>
          <a:p>
            <a:r>
              <a:rPr lang="en-US" b="1" dirty="0" smtClean="0"/>
              <a:t>Evaluating the Algorithm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Confusion matrix, precision, recall, and F1 measures are the most commonly used metrics for classification tasks. 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from </a:t>
            </a:r>
            <a:r>
              <a:rPr lang="en-US" dirty="0" err="1" smtClean="0"/>
              <a:t>sklearn.metrics</a:t>
            </a:r>
            <a:r>
              <a:rPr lang="en-US" dirty="0" smtClean="0"/>
              <a:t> import </a:t>
            </a:r>
            <a:r>
              <a:rPr lang="en-US" dirty="0" err="1" smtClean="0"/>
              <a:t>classification_report</a:t>
            </a:r>
            <a:r>
              <a:rPr lang="en-US" dirty="0" smtClean="0"/>
              <a:t>, </a:t>
            </a:r>
            <a:r>
              <a:rPr lang="en-US" dirty="0" err="1" smtClean="0"/>
              <a:t>confusion_matrix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print(</a:t>
            </a:r>
            <a:r>
              <a:rPr lang="en-US" dirty="0" err="1" smtClean="0"/>
              <a:t>confusion_matrix</a:t>
            </a:r>
            <a:r>
              <a:rPr lang="en-US" dirty="0" smtClean="0"/>
              <a:t>(</a:t>
            </a:r>
            <a:r>
              <a:rPr lang="en-US" dirty="0" err="1" smtClean="0"/>
              <a:t>y_test,y_pred</a:t>
            </a:r>
            <a:r>
              <a:rPr lang="en-US" dirty="0" smtClean="0"/>
              <a:t>))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print(</a:t>
            </a:r>
            <a:r>
              <a:rPr lang="en-US" dirty="0" err="1" smtClean="0"/>
              <a:t>classification_report</a:t>
            </a:r>
            <a:r>
              <a:rPr lang="en-US" dirty="0" smtClean="0"/>
              <a:t>(</a:t>
            </a:r>
            <a:r>
              <a:rPr lang="en-US" dirty="0" err="1" smtClean="0"/>
              <a:t>y_test,y_pred</a:t>
            </a:r>
            <a:r>
              <a:rPr lang="en-US" dirty="0" smtClean="0"/>
              <a:t>))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fa-IR" dirty="0" smtClean="0"/>
          </a:p>
          <a:p>
            <a:endParaRPr lang="en-US" dirty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69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954490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 Implementing </a:t>
            </a:r>
            <a:r>
              <a:rPr lang="en-US" b="1" dirty="0"/>
              <a:t>Logistic Regression with </a:t>
            </a: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</a:p>
          <a:p>
            <a:r>
              <a:rPr lang="en-US" b="1" dirty="0" smtClean="0"/>
              <a:t>Evaluating </a:t>
            </a:r>
            <a:r>
              <a:rPr lang="en-US" b="1" dirty="0"/>
              <a:t>the </a:t>
            </a:r>
            <a:r>
              <a:rPr lang="en-US" b="1" dirty="0" smtClean="0"/>
              <a:t>Algorithm</a:t>
            </a:r>
            <a:r>
              <a:rPr lang="en-US" b="1" dirty="0" smtClean="0">
                <a:solidFill>
                  <a:srgbClr val="FF0000"/>
                </a:solidFill>
              </a:rPr>
              <a:t>(Penalty = None)</a:t>
            </a:r>
            <a:endParaRPr lang="fa-IR" b="1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The output of </a:t>
            </a:r>
            <a:r>
              <a:rPr lang="en-US" dirty="0" smtClean="0"/>
              <a:t>the </a:t>
            </a:r>
            <a:r>
              <a:rPr lang="en-US" b="1" dirty="0"/>
              <a:t>Logistic Regression(penalty='none', solver='saga') </a:t>
            </a:r>
            <a:r>
              <a:rPr lang="en-US" dirty="0" smtClean="0"/>
              <a:t>looks </a:t>
            </a:r>
            <a:r>
              <a:rPr lang="en-US" dirty="0"/>
              <a:t>like this:</a:t>
            </a:r>
            <a:endParaRPr lang="en-US" b="1" dirty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Logistic Regression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301" y="4087092"/>
            <a:ext cx="4352469" cy="203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29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954490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 Implementing </a:t>
            </a:r>
            <a:r>
              <a:rPr lang="en-US" b="1" dirty="0"/>
              <a:t>Logistic Regression with </a:t>
            </a: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</a:p>
          <a:p>
            <a:r>
              <a:rPr lang="en-US" b="1" dirty="0" smtClean="0"/>
              <a:t>Evaluating the Algorithm </a:t>
            </a:r>
            <a:r>
              <a:rPr lang="en-US" b="1" dirty="0">
                <a:solidFill>
                  <a:srgbClr val="FF0000"/>
                </a:solidFill>
              </a:rPr>
              <a:t>(Penalty = </a:t>
            </a:r>
            <a:r>
              <a:rPr lang="en-US" b="1" dirty="0" smtClean="0">
                <a:solidFill>
                  <a:srgbClr val="FF0000"/>
                </a:solidFill>
              </a:rPr>
              <a:t>L1)</a:t>
            </a:r>
            <a:endParaRPr lang="fa-IR" b="1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The </a:t>
            </a:r>
            <a:r>
              <a:rPr lang="en-US" dirty="0"/>
              <a:t>output of </a:t>
            </a:r>
            <a:r>
              <a:rPr lang="en-US" dirty="0" smtClean="0"/>
              <a:t>the </a:t>
            </a:r>
            <a:r>
              <a:rPr lang="en-US" b="1" dirty="0"/>
              <a:t>Logistic Regression(penalty='l1', solver='</a:t>
            </a:r>
            <a:r>
              <a:rPr lang="en-US" b="1" dirty="0" err="1"/>
              <a:t>liblinear</a:t>
            </a:r>
            <a:r>
              <a:rPr lang="en-US" b="1" dirty="0"/>
              <a:t>') </a:t>
            </a:r>
            <a:r>
              <a:rPr lang="en-US" dirty="0" smtClean="0"/>
              <a:t>looks </a:t>
            </a:r>
            <a:r>
              <a:rPr lang="en-US" dirty="0"/>
              <a:t>like this:</a:t>
            </a:r>
            <a:endParaRPr lang="en-US" b="1" dirty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Logistic Regression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89" y="4156364"/>
            <a:ext cx="4506308" cy="19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38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954490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 Implementing </a:t>
            </a:r>
            <a:r>
              <a:rPr lang="en-US" b="1" dirty="0"/>
              <a:t>Logistic Regression with </a:t>
            </a: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</a:p>
          <a:p>
            <a:r>
              <a:rPr lang="en-US" b="1" dirty="0" smtClean="0"/>
              <a:t>Evaluating </a:t>
            </a:r>
            <a:r>
              <a:rPr lang="en-US" b="1" dirty="0"/>
              <a:t>the </a:t>
            </a:r>
            <a:r>
              <a:rPr lang="en-US" b="1" dirty="0" smtClean="0"/>
              <a:t>Algorithm </a:t>
            </a:r>
            <a:r>
              <a:rPr lang="en-US" b="1" dirty="0">
                <a:solidFill>
                  <a:srgbClr val="FF0000"/>
                </a:solidFill>
              </a:rPr>
              <a:t>(Penalty = </a:t>
            </a:r>
            <a:r>
              <a:rPr lang="en-US" b="1" dirty="0" smtClean="0">
                <a:solidFill>
                  <a:srgbClr val="FF0000"/>
                </a:solidFill>
              </a:rPr>
              <a:t>L2)</a:t>
            </a:r>
            <a:endParaRPr lang="fa-IR" b="1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The output of </a:t>
            </a:r>
            <a:r>
              <a:rPr lang="en-US" dirty="0" smtClean="0"/>
              <a:t>the </a:t>
            </a:r>
            <a:r>
              <a:rPr lang="en-US" b="1" dirty="0"/>
              <a:t>Logistic Regression(penalty=</a:t>
            </a:r>
            <a:r>
              <a:rPr lang="en-US" b="1" dirty="0" smtClean="0"/>
              <a:t>'l2', </a:t>
            </a:r>
            <a:r>
              <a:rPr lang="en-US" b="1" dirty="0"/>
              <a:t>solver='</a:t>
            </a:r>
            <a:r>
              <a:rPr lang="en-US" b="1" dirty="0" err="1"/>
              <a:t>liblinear</a:t>
            </a:r>
            <a:r>
              <a:rPr lang="en-US" b="1" dirty="0"/>
              <a:t>') </a:t>
            </a:r>
            <a:r>
              <a:rPr lang="en-US" dirty="0" smtClean="0"/>
              <a:t>looks </a:t>
            </a:r>
            <a:r>
              <a:rPr lang="en-US" dirty="0"/>
              <a:t>like this:</a:t>
            </a:r>
            <a:endParaRPr lang="en-US" b="1" dirty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Logistic Regression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953" y="4042203"/>
            <a:ext cx="4500920" cy="20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2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7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Classification </a:t>
            </a:r>
            <a:r>
              <a:rPr lang="en-US" dirty="0"/>
              <a:t>is a large domain in the field of statistics and machine learning. Generally, classification can be broken down into two </a:t>
            </a:r>
            <a:r>
              <a:rPr lang="en-US" dirty="0" smtClean="0"/>
              <a:t>areas</a:t>
            </a:r>
          </a:p>
          <a:p>
            <a:pPr lvl="1"/>
            <a:r>
              <a:rPr lang="en-US" b="1" dirty="0"/>
              <a:t>Binary classification</a:t>
            </a:r>
            <a:r>
              <a:rPr lang="en-US" dirty="0"/>
              <a:t>, where we wish to group an outcome into one of two groups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Multi-class classification</a:t>
            </a:r>
            <a:r>
              <a:rPr lang="en-US" dirty="0"/>
              <a:t>, where we wish to group an outcome into one of multiple (more than two) groups.</a:t>
            </a:r>
            <a:endParaRPr lang="en-US" dirty="0" smtClean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7591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>
                <a:hlinkClick r:id="rId2"/>
              </a:rPr>
              <a:t>Logistic Regression</a:t>
            </a:r>
            <a:r>
              <a:rPr lang="en-US" dirty="0"/>
              <a:t> is a type of </a:t>
            </a:r>
            <a:r>
              <a:rPr lang="en-US" dirty="0">
                <a:hlinkClick r:id="rId3"/>
              </a:rPr>
              <a:t>Generalized Linear Model (GLM</a:t>
            </a:r>
            <a:r>
              <a:rPr lang="en-US" dirty="0" smtClean="0">
                <a:hlinkClick r:id="rId3"/>
              </a:rPr>
              <a:t>)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uses </a:t>
            </a:r>
            <a:r>
              <a:rPr lang="en-US" dirty="0"/>
              <a:t>a logistic function to model a binary variable based on any kind of independent variables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LR = </a:t>
            </a:r>
            <a:r>
              <a:rPr lang="en-US" dirty="0" err="1"/>
              <a:t>LogisticRegression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LR.</a:t>
            </a:r>
            <a:r>
              <a:rPr lang="en-US" dirty="0"/>
              <a:t> fit(X, y)</a:t>
            </a:r>
          </a:p>
          <a:p>
            <a:endParaRPr lang="en-US" dirty="0" smtClean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1377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760526" cy="331893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 Implementing </a:t>
            </a:r>
            <a:r>
              <a:rPr lang="en-US" b="1" dirty="0"/>
              <a:t>Logistic Regression with </a:t>
            </a: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task is to predict whether a bank currency note is authentic or not based upon four attributes of the note i.e. skewness of the wavelet transformed image, variance of the image, entropy of the image, and </a:t>
            </a:r>
            <a:r>
              <a:rPr lang="en-US" dirty="0" err="1"/>
              <a:t>curtosis</a:t>
            </a:r>
            <a:r>
              <a:rPr lang="en-US" dirty="0"/>
              <a:t> of </a:t>
            </a:r>
            <a:r>
              <a:rPr lang="en-US" dirty="0" smtClean="0"/>
              <a:t>the image.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is a binary classification problem and </a:t>
            </a:r>
            <a:r>
              <a:rPr lang="en-US" dirty="0" smtClean="0"/>
              <a:t>then </a:t>
            </a:r>
            <a:r>
              <a:rPr lang="en-US" dirty="0"/>
              <a:t>will use </a:t>
            </a:r>
            <a:r>
              <a:rPr lang="en-US" b="1" dirty="0"/>
              <a:t>Logistic Regression</a:t>
            </a:r>
            <a:r>
              <a:rPr lang="en-US" dirty="0" smtClean="0"/>
              <a:t> </a:t>
            </a:r>
            <a:r>
              <a:rPr lang="en-US" dirty="0"/>
              <a:t>algorithm to solve this problem.</a:t>
            </a:r>
            <a:endParaRPr lang="en-US" b="1" dirty="0"/>
          </a:p>
          <a:p>
            <a:pPr marL="0" indent="0">
              <a:buNone/>
            </a:pPr>
            <a:endParaRPr lang="fa-IR" dirty="0" smtClean="0"/>
          </a:p>
          <a:p>
            <a:endParaRPr lang="en-US" dirty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Logistic Regression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602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  Implementing </a:t>
            </a:r>
            <a:r>
              <a:rPr lang="en-US" b="1" dirty="0"/>
              <a:t>Logistic Regression with </a:t>
            </a: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Importing libraries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</a:p>
          <a:p>
            <a:pPr marL="0" indent="0">
              <a:buNone/>
            </a:pPr>
            <a:endParaRPr lang="fa-IR" dirty="0" smtClean="0"/>
          </a:p>
          <a:p>
            <a:endParaRPr lang="en-US" dirty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117" y="4230255"/>
            <a:ext cx="3867559" cy="136698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Logistic Regression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515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 Implementing </a:t>
            </a:r>
            <a:r>
              <a:rPr lang="en-US" b="1" dirty="0"/>
              <a:t>Logistic Regression with </a:t>
            </a: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Importing </a:t>
            </a:r>
            <a:r>
              <a:rPr lang="en-US" b="1" dirty="0"/>
              <a:t>the Dataset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The </a:t>
            </a:r>
            <a:r>
              <a:rPr lang="en-US" dirty="0"/>
              <a:t>data is available for download at the following </a:t>
            </a:r>
            <a:r>
              <a:rPr lang="en-US" dirty="0" smtClean="0"/>
              <a:t>link:   </a:t>
            </a:r>
            <a:r>
              <a:rPr lang="en-US" dirty="0" smtClean="0">
                <a:hlinkClick r:id="rId2"/>
              </a:rPr>
              <a:t> https</a:t>
            </a:r>
            <a:r>
              <a:rPr lang="en-US" dirty="0">
                <a:hlinkClick r:id="rId2"/>
              </a:rPr>
              <a:t>://drive.google.com/file/d/13nw-uRXPY8XIZQxKRNZ3yYlho-CYm_Qt/view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The detailed information about the data is available at the following </a:t>
            </a:r>
            <a:r>
              <a:rPr lang="en-US" dirty="0" smtClean="0"/>
              <a:t>link:  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://archive.ics.uci.edu/ml/datasets/banknote+authentication</a:t>
            </a:r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marL="0" indent="0">
              <a:buNone/>
            </a:pPr>
            <a:endParaRPr lang="fa-IR" dirty="0" smtClean="0"/>
          </a:p>
          <a:p>
            <a:endParaRPr lang="en-US" dirty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95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Hints : </a:t>
            </a:r>
          </a:p>
          <a:p>
            <a:r>
              <a:rPr lang="en-US" b="1" dirty="0" smtClean="0"/>
              <a:t>the dataset is </a:t>
            </a:r>
            <a:r>
              <a:rPr lang="en-US" b="1" dirty="0"/>
              <a:t>banknote </a:t>
            </a:r>
            <a:r>
              <a:rPr lang="en-US" b="1" dirty="0" smtClean="0"/>
              <a:t>authentication</a:t>
            </a:r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976" y="3621087"/>
            <a:ext cx="9265660" cy="155047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101438" y="1134533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58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 Implementing </a:t>
            </a:r>
            <a:r>
              <a:rPr lang="en-US" b="1" dirty="0"/>
              <a:t>Logistic Regression with </a:t>
            </a: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/>
              <a:t>Exploratory Data </a:t>
            </a:r>
            <a:r>
              <a:rPr lang="en-US" b="1" dirty="0" smtClean="0"/>
              <a:t>Analysis</a:t>
            </a:r>
            <a:endParaRPr lang="en-US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The following code reads bank currency note data into pandas </a:t>
            </a:r>
            <a:r>
              <a:rPr lang="en-US" dirty="0" err="1"/>
              <a:t>dataframe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bankdata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pd.read_csv</a:t>
            </a:r>
            <a:r>
              <a:rPr lang="en-US" dirty="0"/>
              <a:t>(</a:t>
            </a:r>
            <a:r>
              <a:rPr lang="en-US" dirty="0" err="1"/>
              <a:t>r"D</a:t>
            </a:r>
            <a:r>
              <a:rPr lang="en-US" dirty="0" smtClean="0"/>
              <a:t>:\...\bill_authentication.csv")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To see the rows and columns and of the data, execute the following command</a:t>
            </a:r>
            <a:r>
              <a:rPr lang="en-US" dirty="0" smtClean="0"/>
              <a:t>:</a:t>
            </a:r>
          </a:p>
          <a:p>
            <a:pPr marL="914400" lvl="2" indent="0">
              <a:buNone/>
            </a:pPr>
            <a:r>
              <a:rPr lang="en-US" dirty="0" err="1"/>
              <a:t>bankdata.shape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fa-IR" dirty="0" smtClean="0"/>
          </a:p>
          <a:p>
            <a:endParaRPr lang="en-US" dirty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2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 Implementing </a:t>
            </a:r>
            <a:r>
              <a:rPr lang="en-US" b="1" dirty="0"/>
              <a:t>Logistic Regression with </a:t>
            </a: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/>
              <a:t>Exploratory Data </a:t>
            </a:r>
            <a:r>
              <a:rPr lang="en-US" b="1" dirty="0" smtClean="0"/>
              <a:t>Analysis</a:t>
            </a:r>
            <a:endParaRPr lang="en-US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To get a feel of how our dataset actually looks, execute the following command:	</a:t>
            </a:r>
            <a:r>
              <a:rPr lang="en-US" dirty="0" err="1"/>
              <a:t>bankdata.head</a:t>
            </a:r>
            <a:r>
              <a:rPr lang="en-US" dirty="0" smtClean="0"/>
              <a:t>()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You can see that all of the attributes in the dataset are numeric. The label is also </a:t>
            </a:r>
            <a:r>
              <a:rPr lang="en-US" dirty="0" smtClean="0"/>
              <a:t> numeric </a:t>
            </a:r>
            <a:r>
              <a:rPr lang="en-US" dirty="0"/>
              <a:t>i.e. 0 and </a:t>
            </a:r>
            <a:r>
              <a:rPr lang="en-US" dirty="0" smtClean="0"/>
              <a:t>1.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fa-IR" dirty="0" smtClean="0"/>
          </a:p>
          <a:p>
            <a:endParaRPr lang="en-US" dirty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3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517</TotalTime>
  <Words>534</Words>
  <Application>Microsoft Office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Garamond</vt:lpstr>
      <vt:lpstr>Times New Roman</vt:lpstr>
      <vt:lpstr>Wingdings</vt:lpstr>
      <vt:lpstr>Organic</vt:lpstr>
      <vt:lpstr>Logistic Regression (L1,L2 applied) </vt:lpstr>
      <vt:lpstr>Logistic Regression</vt:lpstr>
      <vt:lpstr>Logistic Regression</vt:lpstr>
      <vt:lpstr>Logistic Regression</vt:lpstr>
      <vt:lpstr>Logistic Regression</vt:lpstr>
      <vt:lpstr>Logistic Regression</vt:lpstr>
      <vt:lpstr>PowerPoint Presentation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 The 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SVM(simple)</dc:title>
  <dc:creator>TIC</dc:creator>
  <cp:lastModifiedBy>TIC</cp:lastModifiedBy>
  <cp:revision>163</cp:revision>
  <dcterms:created xsi:type="dcterms:W3CDTF">2021-01-26T19:17:32Z</dcterms:created>
  <dcterms:modified xsi:type="dcterms:W3CDTF">2021-02-26T11:18:40Z</dcterms:modified>
</cp:coreProperties>
</file>