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97" r:id="rId2"/>
    <p:sldId id="256" r:id="rId3"/>
    <p:sldId id="299" r:id="rId4"/>
    <p:sldId id="260" r:id="rId5"/>
    <p:sldId id="261" r:id="rId6"/>
    <p:sldId id="262" r:id="rId7"/>
    <p:sldId id="288" r:id="rId8"/>
    <p:sldId id="263" r:id="rId9"/>
    <p:sldId id="264" r:id="rId10"/>
    <p:sldId id="265" r:id="rId11"/>
    <p:sldId id="267" r:id="rId12"/>
    <p:sldId id="268" r:id="rId13"/>
    <p:sldId id="269" r:id="rId14"/>
    <p:sldId id="285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5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5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0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1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1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8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1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1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3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5808A8-E72F-4032-84E0-DB39643FA91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6BB061-2FAC-416C-AC32-035F8B9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teza-Ghasemi/SVM-P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nknote+authentication" TargetMode="External"/><Relationship Id="rId2" Type="http://schemas.openxmlformats.org/officeDocument/2006/relationships/hyperlink" Target="https://drive.google.com/file/d/13nw-uRXPY8XIZQxKRNZ3yYlho-CYm_Qt/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9271" y="1676399"/>
            <a:ext cx="6815670" cy="2022761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43" y="3837706"/>
            <a:ext cx="6815669" cy="153785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</a:t>
            </a:r>
            <a:r>
              <a:rPr lang="fa-I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Mr.Manthouri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Produced By :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Ghasemi,morteza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a-I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github.com/Morteza-Ghasemi</a:t>
            </a:r>
            <a:endParaRPr lang="en-US" sz="1800" dirty="0" smtClean="0"/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 2021 </a:t>
            </a:r>
          </a:p>
        </p:txBody>
      </p:sp>
    </p:spTree>
    <p:extLst>
      <p:ext uri="{BB962C8B-B14F-4D97-AF65-F5344CB8AC3E}">
        <p14:creationId xmlns:p14="http://schemas.microsoft.com/office/powerpoint/2010/main" val="11972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Preprocessing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Dividing the data into attributes and </a:t>
            </a:r>
            <a:r>
              <a:rPr lang="en-US" dirty="0" smtClean="0"/>
              <a:t>labels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X = </a:t>
            </a:r>
            <a:r>
              <a:rPr lang="en-US" dirty="0" err="1"/>
              <a:t>bankdata.drop</a:t>
            </a:r>
            <a:r>
              <a:rPr lang="en-US" dirty="0"/>
              <a:t>('Class', axis=1)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y = </a:t>
            </a:r>
            <a:r>
              <a:rPr lang="en-US" dirty="0" err="1"/>
              <a:t>bankdata</a:t>
            </a:r>
            <a:r>
              <a:rPr lang="en-US" dirty="0"/>
              <a:t>['Class</a:t>
            </a:r>
            <a:r>
              <a:rPr lang="en-US" dirty="0" smtClean="0"/>
              <a:t>']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dividing </a:t>
            </a:r>
            <a:r>
              <a:rPr lang="en-US" dirty="0"/>
              <a:t>the data into training and testing </a:t>
            </a:r>
            <a:r>
              <a:rPr lang="en-US" dirty="0" smtClean="0"/>
              <a:t>sets: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/>
              <a:t>Training the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fit method of </a:t>
            </a:r>
            <a:r>
              <a:rPr lang="en-US" b="1" dirty="0"/>
              <a:t>Logistic Regression</a:t>
            </a:r>
            <a:r>
              <a:rPr lang="en-US" dirty="0" smtClean="0"/>
              <a:t> </a:t>
            </a:r>
            <a:r>
              <a:rPr lang="en-US" dirty="0"/>
              <a:t>class is called to train the algorithm on the training data, which is passed as a parameter to the fit method.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 smtClean="0"/>
              <a:t>LogisticRegression</a:t>
            </a:r>
            <a:r>
              <a:rPr lang="en-US" dirty="0" smtClean="0"/>
              <a:t>()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logreg.fit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8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endParaRPr lang="en-US" b="1" dirty="0" smtClean="0"/>
          </a:p>
          <a:p>
            <a:r>
              <a:rPr lang="en-US" b="1" dirty="0" smtClean="0"/>
              <a:t>Making </a:t>
            </a:r>
            <a:r>
              <a:rPr lang="en-US" b="1" dirty="0"/>
              <a:t>Predictions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make predictions, the predict method of the </a:t>
            </a:r>
            <a:r>
              <a:rPr lang="en-US" b="1" dirty="0"/>
              <a:t>Logistic Regression</a:t>
            </a:r>
            <a:r>
              <a:rPr lang="en-US" dirty="0" smtClean="0"/>
              <a:t> </a:t>
            </a:r>
            <a:r>
              <a:rPr lang="en-US" dirty="0"/>
              <a:t>class is used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logreg.predict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Evaluating the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Confusion matrix, precision, recall, and F1 measures are the most commonly used metrics for classification tasks.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classification_report</a:t>
            </a:r>
            <a:r>
              <a:rPr lang="en-US" dirty="0" smtClean="0"/>
              <a:t>, </a:t>
            </a:r>
            <a:r>
              <a:rPr lang="en-US" dirty="0" err="1" smtClean="0"/>
              <a:t>confusion_matrix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print(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y_test,y_pred</a:t>
            </a:r>
            <a:r>
              <a:rPr lang="en-US" dirty="0" smtClean="0"/>
              <a:t>))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print(</a:t>
            </a:r>
            <a:r>
              <a:rPr lang="en-US" dirty="0" err="1" smtClean="0"/>
              <a:t>classification_report</a:t>
            </a:r>
            <a:r>
              <a:rPr lang="en-US" dirty="0" smtClean="0"/>
              <a:t>(</a:t>
            </a:r>
            <a:r>
              <a:rPr lang="en-US" dirty="0" err="1" smtClean="0"/>
              <a:t>y_test,y_pred</a:t>
            </a:r>
            <a:r>
              <a:rPr lang="en-US" dirty="0" smtClean="0"/>
              <a:t>))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6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54490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r>
              <a:rPr lang="en-US" b="1" dirty="0" smtClean="0"/>
              <a:t>Evaluating </a:t>
            </a:r>
            <a:r>
              <a:rPr lang="en-US" b="1" dirty="0"/>
              <a:t>the </a:t>
            </a:r>
            <a:r>
              <a:rPr lang="en-US" b="1" dirty="0" smtClean="0"/>
              <a:t>Algorithm</a:t>
            </a:r>
            <a:r>
              <a:rPr lang="en-US" b="1" dirty="0" smtClean="0">
                <a:solidFill>
                  <a:srgbClr val="FF0000"/>
                </a:solidFill>
              </a:rPr>
              <a:t>(Penalty = None)</a:t>
            </a:r>
            <a:endParaRPr lang="fa-IR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output of </a:t>
            </a:r>
            <a:r>
              <a:rPr lang="en-US" dirty="0" smtClean="0"/>
              <a:t>the </a:t>
            </a:r>
            <a:r>
              <a:rPr lang="en-US" b="1" dirty="0"/>
              <a:t>Logistic Regression(penalty='none', solver='saga') </a:t>
            </a:r>
            <a:r>
              <a:rPr lang="en-US" dirty="0" smtClean="0"/>
              <a:t>looks </a:t>
            </a:r>
            <a:r>
              <a:rPr lang="en-US" dirty="0"/>
              <a:t>like this:</a:t>
            </a:r>
            <a:endParaRPr lang="en-US" b="1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01" y="4087092"/>
            <a:ext cx="4352469" cy="20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Classification </a:t>
            </a:r>
            <a:r>
              <a:rPr lang="en-US" dirty="0"/>
              <a:t>is a large domain in the field of statistics and machine learning. Generally, classification can be broken down into two </a:t>
            </a:r>
            <a:r>
              <a:rPr lang="en-US" dirty="0" smtClean="0"/>
              <a:t>areas</a:t>
            </a:r>
          </a:p>
          <a:p>
            <a:pPr lvl="1"/>
            <a:r>
              <a:rPr lang="en-US" b="1" dirty="0"/>
              <a:t>Binary classification</a:t>
            </a:r>
            <a:r>
              <a:rPr lang="en-US" dirty="0"/>
              <a:t>, where we wish to group an outcome into one of two groups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Multi-class classification</a:t>
            </a:r>
            <a:r>
              <a:rPr lang="en-US" dirty="0"/>
              <a:t>, where we wish to group an outcome into one of multiple (more than two) groups.</a:t>
            </a:r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7591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hlinkClick r:id="rId2"/>
              </a:rPr>
              <a:t>Logistic Regression</a:t>
            </a:r>
            <a:r>
              <a:rPr lang="en-US" dirty="0"/>
              <a:t> is a type of </a:t>
            </a:r>
            <a:r>
              <a:rPr lang="en-US" dirty="0">
                <a:hlinkClick r:id="rId3"/>
              </a:rPr>
              <a:t>Generalized Linear Model (GLM</a:t>
            </a:r>
            <a:r>
              <a:rPr lang="en-US" dirty="0" smtClean="0">
                <a:hlinkClick r:id="rId3"/>
              </a:rPr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</a:t>
            </a:r>
            <a:r>
              <a:rPr lang="en-US" dirty="0"/>
              <a:t>a logistic function to model a binary variable based on any kind of independent variables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LR = </a:t>
            </a:r>
            <a:r>
              <a:rPr lang="en-US" dirty="0" err="1"/>
              <a:t>LogisticRegression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LR.</a:t>
            </a:r>
            <a:r>
              <a:rPr lang="en-US" dirty="0"/>
              <a:t> fit(X, y)</a:t>
            </a:r>
          </a:p>
          <a:p>
            <a:endParaRPr lang="en-US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7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60526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task is to predict whether a bank currency note is authentic or not based upon four attributes of the note i.e. skewness of the wavelet transformed image, variance of the image, entropy of the image, and </a:t>
            </a:r>
            <a:r>
              <a:rPr lang="en-US" dirty="0" err="1"/>
              <a:t>curtosis</a:t>
            </a:r>
            <a:r>
              <a:rPr lang="en-US" dirty="0"/>
              <a:t> of </a:t>
            </a:r>
            <a:r>
              <a:rPr lang="en-US" dirty="0" smtClean="0"/>
              <a:t>the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a binary classification problem and </a:t>
            </a:r>
            <a:r>
              <a:rPr lang="en-US" dirty="0" smtClean="0"/>
              <a:t>then </a:t>
            </a:r>
            <a:r>
              <a:rPr lang="en-US" dirty="0"/>
              <a:t>will use </a:t>
            </a:r>
            <a:r>
              <a:rPr lang="en-US" b="1" dirty="0"/>
              <a:t>Logistic Regression</a:t>
            </a:r>
            <a:r>
              <a:rPr lang="en-US" dirty="0" smtClean="0"/>
              <a:t> </a:t>
            </a:r>
            <a:r>
              <a:rPr lang="en-US" dirty="0"/>
              <a:t>algorithm to solve this problem.</a:t>
            </a:r>
            <a:endParaRPr lang="en-US" b="1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60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Importing libraries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17" y="4230255"/>
            <a:ext cx="3867559" cy="136698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515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Importing </a:t>
            </a:r>
            <a:r>
              <a:rPr lang="en-US" b="1" dirty="0"/>
              <a:t>the Dataset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data is available for download at the following </a:t>
            </a:r>
            <a:r>
              <a:rPr lang="en-US" dirty="0" smtClean="0"/>
              <a:t>link:   </a:t>
            </a:r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://drive.google.com/file/d/13nw-uRXPY8XIZQxKRNZ3yYlho-CYm_Qt/view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detailed information about the data is available at the following </a:t>
            </a:r>
            <a:r>
              <a:rPr lang="en-US" dirty="0" smtClean="0"/>
              <a:t>link: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://archive.ics.uci.edu/ml/datasets/banknote+authentication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5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Hints : </a:t>
            </a:r>
          </a:p>
          <a:p>
            <a:r>
              <a:rPr lang="en-US" b="1" dirty="0" smtClean="0"/>
              <a:t>the dataset is </a:t>
            </a:r>
            <a:r>
              <a:rPr lang="en-US" b="1" dirty="0"/>
              <a:t>banknote </a:t>
            </a:r>
            <a:r>
              <a:rPr lang="en-US" b="1" dirty="0" smtClean="0"/>
              <a:t>authentication</a:t>
            </a:r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76" y="3621087"/>
            <a:ext cx="9265660" cy="155047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01438" y="113453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5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Exploratory Data </a:t>
            </a:r>
            <a:r>
              <a:rPr lang="en-US" b="1" dirty="0" smtClean="0"/>
              <a:t>Analysis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following code reads bank currency note data into pandas </a:t>
            </a:r>
            <a:r>
              <a:rPr lang="en-US" dirty="0" err="1"/>
              <a:t>dataframe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bankdata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r"D</a:t>
            </a:r>
            <a:r>
              <a:rPr lang="en-US" dirty="0" smtClean="0"/>
              <a:t>:\...\bill_authentication.csv")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see the rows and columns and of the data, execute the following command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err="1"/>
              <a:t>bankdata.shape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Implementing </a:t>
            </a:r>
            <a:r>
              <a:rPr lang="en-US" b="1" dirty="0"/>
              <a:t>Logistic Regression with </a:t>
            </a: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Exploratory Data </a:t>
            </a:r>
            <a:r>
              <a:rPr lang="en-US" b="1" dirty="0" smtClean="0"/>
              <a:t>Analysis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get a feel of how our dataset actually looks, execute the following command:	</a:t>
            </a:r>
            <a:r>
              <a:rPr lang="en-US" dirty="0" err="1"/>
              <a:t>bankdata.head</a:t>
            </a:r>
            <a:r>
              <a:rPr lang="en-US" dirty="0" smtClean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You can see that all of the attributes in the dataset are numeric. The label is also </a:t>
            </a:r>
            <a:r>
              <a:rPr lang="en-US" dirty="0" smtClean="0"/>
              <a:t> numeric </a:t>
            </a:r>
            <a:r>
              <a:rPr lang="en-US" dirty="0"/>
              <a:t>i.e. 0 and </a:t>
            </a:r>
            <a:r>
              <a:rPr lang="en-US" dirty="0" smtClean="0"/>
              <a:t>1.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AutoShape 2" descr="Multiple Decision Bounda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3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517</TotalTime>
  <Words>468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Times New Roman</vt:lpstr>
      <vt:lpstr>Wingdings</vt:lpstr>
      <vt:lpstr>Organic</vt:lpstr>
      <vt:lpstr>Logistic Regression 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SVM(simple)</dc:title>
  <dc:creator>TIC</dc:creator>
  <cp:lastModifiedBy>TIC</cp:lastModifiedBy>
  <cp:revision>164</cp:revision>
  <dcterms:created xsi:type="dcterms:W3CDTF">2021-01-26T19:17:32Z</dcterms:created>
  <dcterms:modified xsi:type="dcterms:W3CDTF">2021-02-26T11:20:08Z</dcterms:modified>
</cp:coreProperties>
</file>