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97" r:id="rId2"/>
    <p:sldId id="256" r:id="rId3"/>
    <p:sldId id="299" r:id="rId4"/>
    <p:sldId id="300" r:id="rId5"/>
    <p:sldId id="301" r:id="rId6"/>
    <p:sldId id="261" r:id="rId7"/>
    <p:sldId id="303" r:id="rId8"/>
    <p:sldId id="267" r:id="rId9"/>
    <p:sldId id="268" r:id="rId10"/>
    <p:sldId id="269" r:id="rId11"/>
    <p:sldId id="285" r:id="rId12"/>
    <p:sldId id="29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8A27-FEF9-40CB-98B7-981BEBD8136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C8A6-4C38-4784-B664-5B7F6BF7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6DE6758-71E2-4FE9-A5F1-F909C397DE22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5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A68-185A-4D14-92E5-1E7C541F6A7F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2E53-A9F2-42C7-987E-FCA8C9079BA1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5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36E0-84B8-4A56-87E4-6A5560C14CE8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5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69A-7D77-4849-9B58-FE8A29653FC0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9482-9A09-4565-BCBE-F99C707C0BC3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1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4CD7-E8FF-40CB-9CF2-EB6DE73B517D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1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C3A4-3350-4560-AF7C-3ABA53CA1B90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8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4F8F-F03E-4CCD-9A9B-44B737F3D405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1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0281-16E2-4062-B7D6-974313513D4D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49E-C330-4D6A-8C41-5CAB07BD25DB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1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99-8CFD-4C07-B929-294D7596044F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9E78-6B5E-48B6-AEA4-B8DEB66DD2BA}" type="datetime1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3605-D0AE-40EE-BD6E-451EDF023B85}" type="datetime1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467A-6D45-4FD8-9CCE-BBFFA7D282F7}" type="datetime1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E5D9-6FF6-4A3E-817C-ED73AF36E179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3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A396-8EC1-41AF-BA63-48BF6186E41F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22B517-5236-45FE-A97C-326000F00488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teza-Ghasemi/SVM-P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9271" y="1676399"/>
            <a:ext cx="6815670" cy="2022761"/>
          </a:xfrm>
        </p:spPr>
        <p:txBody>
          <a:bodyPr/>
          <a:lstStyle/>
          <a:p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Softmax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43" y="3837706"/>
            <a:ext cx="6815669" cy="153785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</a:t>
            </a:r>
            <a:r>
              <a:rPr lang="fa-I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Mr.Manthouri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Produced By 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Ghasemi,morteza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a-I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github.com/Morteza-Ghasemi</a:t>
            </a:r>
            <a:endParaRPr lang="en-US" sz="1800" dirty="0" smtClean="0"/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 2021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Evaluating the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Confusion matrix, precision, recall, and F1 measures are the most commonly used metrics for classification tasks.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classification_report</a:t>
            </a:r>
            <a:r>
              <a:rPr lang="en-US" dirty="0" smtClean="0"/>
              <a:t>, </a:t>
            </a:r>
            <a:r>
              <a:rPr lang="en-US" dirty="0" err="1" smtClean="0"/>
              <a:t>confusion_matrix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print(</a:t>
            </a:r>
            <a:r>
              <a:rPr lang="en-US" dirty="0" err="1" smtClean="0"/>
              <a:t>confusion_matrix</a:t>
            </a:r>
            <a:r>
              <a:rPr lang="en-US" dirty="0" smtClean="0"/>
              <a:t>(</a:t>
            </a:r>
            <a:r>
              <a:rPr lang="en-US" dirty="0" err="1" smtClean="0"/>
              <a:t>y_test,y_pred</a:t>
            </a:r>
            <a:r>
              <a:rPr lang="en-US" dirty="0" smtClean="0"/>
              <a:t>))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print(</a:t>
            </a:r>
            <a:r>
              <a:rPr lang="en-US" dirty="0" err="1" smtClean="0"/>
              <a:t>classification_report</a:t>
            </a:r>
            <a:r>
              <a:rPr lang="en-US" dirty="0" smtClean="0"/>
              <a:t>(</a:t>
            </a:r>
            <a:r>
              <a:rPr lang="en-US" dirty="0" err="1" smtClean="0"/>
              <a:t>y_test,y_pred</a:t>
            </a:r>
            <a:r>
              <a:rPr lang="en-US" dirty="0" smtClean="0"/>
              <a:t>))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Regression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54490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Evaluating </a:t>
            </a:r>
            <a:r>
              <a:rPr lang="en-US" b="1" dirty="0"/>
              <a:t>the </a:t>
            </a:r>
            <a:r>
              <a:rPr lang="en-US" b="1" dirty="0" smtClean="0"/>
              <a:t>Algorithm</a:t>
            </a:r>
            <a:endParaRPr lang="fa-IR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output of </a:t>
            </a:r>
            <a:r>
              <a:rPr lang="en-US" dirty="0" smtClean="0"/>
              <a:t>the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Regression </a:t>
            </a:r>
            <a:r>
              <a:rPr lang="en-US" dirty="0" smtClean="0"/>
              <a:t>looks </a:t>
            </a:r>
            <a:r>
              <a:rPr lang="en-US" dirty="0"/>
              <a:t>like this:</a:t>
            </a:r>
            <a:endParaRPr lang="en-US" b="1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66" y="3948545"/>
            <a:ext cx="5336107" cy="2253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Classification </a:t>
            </a:r>
            <a:r>
              <a:rPr lang="en-US" dirty="0"/>
              <a:t>is a large domain in the field of statistics and machine learning. Generally, classification can be broken down into two </a:t>
            </a:r>
            <a:r>
              <a:rPr lang="en-US" dirty="0" smtClean="0"/>
              <a:t>areas</a:t>
            </a:r>
          </a:p>
          <a:p>
            <a:pPr lvl="1"/>
            <a:r>
              <a:rPr lang="en-US" b="1" dirty="0"/>
              <a:t>Binary classification</a:t>
            </a:r>
            <a:r>
              <a:rPr lang="en-US" dirty="0"/>
              <a:t>, where we wish to group an outcome into one of two groups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Multi-class classification</a:t>
            </a:r>
            <a:r>
              <a:rPr lang="en-US" dirty="0"/>
              <a:t>, where we wish to group an outcome into one of multiple (more than two) groups.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/>
              <a:t>R</a:t>
            </a:r>
            <a:r>
              <a:rPr lang="en-US" b="1" dirty="0"/>
              <a:t>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/>
              <a:t>Softmax</a:t>
            </a:r>
            <a:r>
              <a:rPr lang="en-US" dirty="0"/>
              <a:t> Regression (synonyms: Multinomial Logistic, Maximum Entropy Classifier, or just Multi-class Logistic Regression) is a generalization of logistic regression that we can use for multi-class classification (under the assumption that the classes are mutually exclusive).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we use the (standard) Logistic Regression model in binary classification tasks</a:t>
            </a:r>
            <a:r>
              <a:rPr lang="en-US" dirty="0" smtClean="0"/>
              <a:t>.</a:t>
            </a:r>
          </a:p>
          <a:p>
            <a:r>
              <a:rPr lang="en-US" dirty="0" err="1"/>
              <a:t>Softmax</a:t>
            </a:r>
            <a:r>
              <a:rPr lang="en-US" dirty="0"/>
              <a:t> classifiers give you probabilities for each class </a:t>
            </a:r>
            <a:r>
              <a:rPr lang="en-US" dirty="0" smtClean="0"/>
              <a:t>label.</a:t>
            </a:r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/>
              <a:t>R</a:t>
            </a:r>
            <a:r>
              <a:rPr lang="en-US" b="1" dirty="0"/>
              <a:t>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/>
              <a:t>R</a:t>
            </a:r>
            <a:r>
              <a:rPr lang="en-US" b="1" dirty="0"/>
              <a:t>egression</a:t>
            </a:r>
          </a:p>
        </p:txBody>
      </p:sp>
      <p:sp>
        <p:nvSpPr>
          <p:cNvPr id="2" name="AutoShape 2" descr="https://github.com/rasbt/python-machine-learning-book/raw/master/faq/softmax_regression/logistic_regression_schemati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66" y="2959244"/>
            <a:ext cx="7029450" cy="26574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/>
              <a:t>R</a:t>
            </a:r>
            <a:r>
              <a:rPr lang="en-US" b="1" dirty="0"/>
              <a:t>egression</a:t>
            </a:r>
          </a:p>
        </p:txBody>
      </p:sp>
      <p:sp>
        <p:nvSpPr>
          <p:cNvPr id="2" name="AutoShape 2" descr="https://github.com/rasbt/python-machine-learning-book/raw/master/faq/softmax_regression/logistic_regression_schemati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65" y="2529350"/>
            <a:ext cx="5000117" cy="36497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Importing libraries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17" y="4230255"/>
            <a:ext cx="3867559" cy="136698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Regression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Importing </a:t>
            </a:r>
            <a:r>
              <a:rPr lang="en-US" b="1" dirty="0" smtClean="0"/>
              <a:t>iris </a:t>
            </a:r>
            <a:r>
              <a:rPr lang="en-US" b="1" dirty="0" smtClean="0"/>
              <a:t>dataset :</a:t>
            </a:r>
          </a:p>
          <a:p>
            <a:pPr lvl="1"/>
            <a:r>
              <a:rPr lang="en-US" b="1" dirty="0"/>
              <a:t>from </a:t>
            </a:r>
            <a:r>
              <a:rPr lang="en-US" b="1" dirty="0" err="1"/>
              <a:t>sklearn</a:t>
            </a:r>
            <a:r>
              <a:rPr lang="en-US" b="1" dirty="0"/>
              <a:t> import </a:t>
            </a:r>
            <a:r>
              <a:rPr lang="en-US" b="1" dirty="0" smtClean="0"/>
              <a:t>datasets</a:t>
            </a:r>
            <a:endParaRPr lang="en-US" b="1" dirty="0"/>
          </a:p>
          <a:p>
            <a:pPr lvl="1"/>
            <a:r>
              <a:rPr lang="en-US" b="1" dirty="0"/>
              <a:t>iris = </a:t>
            </a:r>
            <a:r>
              <a:rPr lang="en-US" b="1" dirty="0" err="1"/>
              <a:t>datasets.load_iris</a:t>
            </a:r>
            <a:r>
              <a:rPr lang="en-US" b="1" dirty="0"/>
              <a:t>()</a:t>
            </a:r>
          </a:p>
          <a:p>
            <a:pPr lvl="1"/>
            <a:r>
              <a:rPr lang="en-US" b="1" dirty="0" smtClean="0"/>
              <a:t>X </a:t>
            </a:r>
            <a:r>
              <a:rPr lang="en-US" b="1" dirty="0"/>
              <a:t>= </a:t>
            </a:r>
            <a:r>
              <a:rPr lang="en-US" b="1" dirty="0" err="1"/>
              <a:t>iris.data</a:t>
            </a:r>
            <a:endParaRPr lang="en-US" b="1" dirty="0"/>
          </a:p>
          <a:p>
            <a:pPr lvl="1"/>
            <a:r>
              <a:rPr lang="en-US" b="1" dirty="0"/>
              <a:t>y = </a:t>
            </a:r>
            <a:r>
              <a:rPr lang="en-US" b="1" dirty="0" err="1" smtClean="0"/>
              <a:t>iris.target</a:t>
            </a:r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Regression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/>
              <a:t>Training the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fit method of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Regression </a:t>
            </a:r>
            <a:r>
              <a:rPr lang="en-US" dirty="0" smtClean="0"/>
              <a:t>class </a:t>
            </a:r>
            <a:r>
              <a:rPr lang="en-US" dirty="0"/>
              <a:t>is called to train the algorithm on the training data, which is passed as a parameter to the fit method.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dirty="0" err="1"/>
              <a:t>mlxtend.classifier</a:t>
            </a:r>
            <a:r>
              <a:rPr lang="en-US" dirty="0"/>
              <a:t> import </a:t>
            </a:r>
            <a:r>
              <a:rPr lang="en-US" dirty="0" err="1" smtClean="0"/>
              <a:t>SoftmaxRegression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soft_regressor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SoftmaxRegression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soft_regressor.fit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Regression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 smtClean="0"/>
              <a:t>Making </a:t>
            </a:r>
            <a:r>
              <a:rPr lang="en-US" b="1" dirty="0"/>
              <a:t>Predictions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 make predictions, the predict method of the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Regression </a:t>
            </a:r>
            <a:r>
              <a:rPr lang="en-US" dirty="0" smtClean="0"/>
              <a:t>class </a:t>
            </a:r>
            <a:r>
              <a:rPr lang="en-US" dirty="0"/>
              <a:t>is used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 smtClean="0"/>
              <a:t>soft_regressor.predict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err="1"/>
              <a:t>Softmax</a:t>
            </a:r>
            <a:r>
              <a:rPr lang="en-US" b="1" dirty="0"/>
              <a:t> Regression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583</TotalTime>
  <Words>327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Wingdings</vt:lpstr>
      <vt:lpstr>Organic</vt:lpstr>
      <vt:lpstr>Softmax 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  <vt:lpstr>Softmax Regression</vt:lpstr>
      <vt:lpstr> 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SVM(simple)</dc:title>
  <dc:creator>TIC</dc:creator>
  <cp:lastModifiedBy>TIC</cp:lastModifiedBy>
  <cp:revision>190</cp:revision>
  <dcterms:created xsi:type="dcterms:W3CDTF">2021-01-26T19:17:32Z</dcterms:created>
  <dcterms:modified xsi:type="dcterms:W3CDTF">2021-02-26T12:54:52Z</dcterms:modified>
</cp:coreProperties>
</file>