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6" r:id="rId4"/>
    <p:sldId id="259" r:id="rId5"/>
    <p:sldId id="258" r:id="rId6"/>
    <p:sldId id="265" r:id="rId7"/>
    <p:sldId id="264" r:id="rId8"/>
    <p:sldId id="267" r:id="rId9"/>
    <p:sldId id="268" r:id="rId10"/>
    <p:sldId id="272" r:id="rId11"/>
    <p:sldId id="270" r:id="rId12"/>
    <p:sldId id="260" r:id="rId13"/>
    <p:sldId id="261" r:id="rId14"/>
    <p:sldId id="273" r:id="rId15"/>
    <p:sldId id="26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0BA5E-C8FD-4233-A04E-6D5735C04FB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B22D0CE-B2C7-4486-969B-3F53EA49065B}">
      <dgm:prSet phldrT="[Text]" custT="1"/>
      <dgm:spPr/>
      <dgm:t>
        <a:bodyPr/>
        <a:lstStyle/>
        <a:p>
          <a:r>
            <a:rPr lang="en-CA" sz="1400" b="1" dirty="0">
              <a:latin typeface="Georgia" panose="02040502050405020303" pitchFamily="18" charset="0"/>
            </a:rPr>
            <a:t>Visits</a:t>
          </a:r>
        </a:p>
        <a:p>
          <a:r>
            <a:rPr lang="en-CA" sz="1050" b="1" dirty="0">
              <a:latin typeface="Georgia" panose="02040502050405020303" pitchFamily="18" charset="0"/>
            </a:rPr>
            <a:t>5004</a:t>
          </a:r>
        </a:p>
      </dgm:t>
    </dgm:pt>
    <dgm:pt modelId="{0F392A91-9DE7-4446-9044-0640FC1E625C}" type="parTrans" cxnId="{911BE7A9-A541-44C7-8333-49080B487670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26C14C1C-14D7-43D9-8B4D-2C4FCBD4345A}" type="sibTrans" cxnId="{911BE7A9-A541-44C7-8333-49080B487670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70D30470-7867-44A8-A17D-9FCC85EFC27B}">
      <dgm:prSet phldrT="[Text]" custT="1"/>
      <dgm:spPr/>
      <dgm:t>
        <a:bodyPr/>
        <a:lstStyle/>
        <a:p>
          <a:r>
            <a:rPr lang="en-CA" sz="1100" b="1" dirty="0">
              <a:latin typeface="Georgia" panose="02040502050405020303" pitchFamily="18" charset="0"/>
            </a:rPr>
            <a:t>Fitness Test (Group A)</a:t>
          </a:r>
        </a:p>
        <a:p>
          <a:r>
            <a:rPr lang="en-CA" sz="1000" b="1" dirty="0">
              <a:latin typeface="Georgia" panose="02040502050405020303" pitchFamily="18" charset="0"/>
            </a:rPr>
            <a:t>2504 (50.04%)</a:t>
          </a:r>
        </a:p>
      </dgm:t>
    </dgm:pt>
    <dgm:pt modelId="{C4C5FC05-0753-41EB-8474-B5ED09EC24DD}" type="parTrans" cxnId="{5A936E56-3D41-4248-99A4-511366058FF5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2D71325C-BF9D-4C2D-BB20-0EE35987C680}" type="sibTrans" cxnId="{5A936E56-3D41-4248-99A4-511366058FF5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79AB68FF-118D-47FF-97B7-F7DF2FD39E9A}">
      <dgm:prSet phldrT="[Text]" custT="1"/>
      <dgm:spPr/>
      <dgm:t>
        <a:bodyPr/>
        <a:lstStyle/>
        <a:p>
          <a:r>
            <a:rPr lang="en-CA" sz="1100" b="1" dirty="0">
              <a:latin typeface="Georgia" panose="02040502050405020303" pitchFamily="18" charset="0"/>
            </a:rPr>
            <a:t>Application</a:t>
          </a:r>
        </a:p>
        <a:p>
          <a:r>
            <a:rPr lang="en-CA" sz="1100" b="1" dirty="0">
              <a:latin typeface="Georgia" panose="02040502050405020303" pitchFamily="18" charset="0"/>
            </a:rPr>
            <a:t>250 (9.98%)</a:t>
          </a:r>
        </a:p>
      </dgm:t>
    </dgm:pt>
    <dgm:pt modelId="{A3F2EC06-4CB0-46FD-81EF-41EC36613089}" type="parTrans" cxnId="{61B8363E-0E91-4BF8-B9DA-3B1C44BE0597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DD9D3298-F8BD-4316-8C47-44783898E678}" type="sibTrans" cxnId="{61B8363E-0E91-4BF8-B9DA-3B1C44BE0597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F4191EE0-677F-49AA-BDD4-58F47B1A1E84}">
      <dgm:prSet phldrT="[Text]" custT="1"/>
      <dgm:spPr/>
      <dgm:t>
        <a:bodyPr/>
        <a:lstStyle/>
        <a:p>
          <a:r>
            <a:rPr lang="en-CA" sz="1100" b="1" dirty="0">
              <a:latin typeface="Georgia" panose="02040502050405020303" pitchFamily="18" charset="0"/>
            </a:rPr>
            <a:t>No Application</a:t>
          </a:r>
        </a:p>
        <a:p>
          <a:r>
            <a:rPr lang="en-CA" sz="1100" b="1" dirty="0">
              <a:latin typeface="Georgia" panose="02040502050405020303" pitchFamily="18" charset="0"/>
            </a:rPr>
            <a:t>2254 (90.02%)</a:t>
          </a:r>
        </a:p>
      </dgm:t>
    </dgm:pt>
    <dgm:pt modelId="{45F208A2-86E9-4B61-B99E-548FB15292F5}" type="parTrans" cxnId="{37C4F5B8-F0CB-4332-B308-1E6A3BA29AE3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C7A2769B-9896-43F9-B1AE-17B605663096}" type="sibTrans" cxnId="{37C4F5B8-F0CB-4332-B308-1E6A3BA29AE3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AB428E2D-32BC-40FC-B243-9F13C3CBA475}">
      <dgm:prSet phldrT="[Text]" custT="1"/>
      <dgm:spPr/>
      <dgm:t>
        <a:bodyPr/>
        <a:lstStyle/>
        <a:p>
          <a:r>
            <a:rPr lang="en-CA" sz="1100" b="1" dirty="0">
              <a:latin typeface="Georgia" panose="02040502050405020303" pitchFamily="18" charset="0"/>
            </a:rPr>
            <a:t>No Fitness Test (Group B)</a:t>
          </a:r>
        </a:p>
        <a:p>
          <a:r>
            <a:rPr lang="en-CA" sz="1000" b="1" dirty="0">
              <a:latin typeface="Georgia" panose="02040502050405020303" pitchFamily="18" charset="0"/>
            </a:rPr>
            <a:t>2500 (49.96%)</a:t>
          </a:r>
        </a:p>
      </dgm:t>
    </dgm:pt>
    <dgm:pt modelId="{8DF31417-E440-44AD-B5DC-7700B23E5DE5}" type="parTrans" cxnId="{EAB9A153-2445-4DF2-A308-95FFC9D8D8D2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9EEFD305-1AD3-4238-8C5A-F4BCAEDA5964}" type="sibTrans" cxnId="{EAB9A153-2445-4DF2-A308-95FFC9D8D8D2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36853967-6234-4D23-80F1-88C2FD08B647}">
      <dgm:prSet phldrT="[Text]" custT="1"/>
      <dgm:spPr/>
      <dgm:t>
        <a:bodyPr/>
        <a:lstStyle/>
        <a:p>
          <a:r>
            <a:rPr lang="en-CA" sz="1100" b="1" dirty="0">
              <a:latin typeface="Georgia" panose="02040502050405020303" pitchFamily="18" charset="0"/>
            </a:rPr>
            <a:t>No Application</a:t>
          </a:r>
        </a:p>
        <a:p>
          <a:r>
            <a:rPr lang="en-CA" sz="1100" b="1" dirty="0">
              <a:latin typeface="Georgia" panose="02040502050405020303" pitchFamily="18" charset="0"/>
            </a:rPr>
            <a:t>2175 (87%)</a:t>
          </a:r>
        </a:p>
      </dgm:t>
    </dgm:pt>
    <dgm:pt modelId="{B96DE3F8-DED5-4092-8FFA-285F0AEFAEB4}" type="parTrans" cxnId="{318A7494-174E-43B8-8039-3C20E061F672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BE5C553E-150F-42A8-9526-7B526899F95D}" type="sibTrans" cxnId="{318A7494-174E-43B8-8039-3C20E061F672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99123AE4-D2CF-4C64-9944-ED7971B0D4BA}">
      <dgm:prSet custT="1"/>
      <dgm:spPr/>
      <dgm:t>
        <a:bodyPr/>
        <a:lstStyle/>
        <a:p>
          <a:r>
            <a:rPr lang="en-CA" sz="1100" b="1" dirty="0">
              <a:latin typeface="Georgia" panose="02040502050405020303" pitchFamily="18" charset="0"/>
            </a:rPr>
            <a:t>Application</a:t>
          </a:r>
        </a:p>
        <a:p>
          <a:r>
            <a:rPr lang="en-CA" sz="1100" b="1" dirty="0">
              <a:latin typeface="Georgia" panose="02040502050405020303" pitchFamily="18" charset="0"/>
            </a:rPr>
            <a:t>325 (13%)</a:t>
          </a:r>
        </a:p>
      </dgm:t>
    </dgm:pt>
    <dgm:pt modelId="{494F5E19-20DD-42C6-B2D8-09B2E23AD5F1}" type="parTrans" cxnId="{99EC3435-5DD2-4A75-833F-558E19D411DE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390719DA-B3CA-4FB2-B77E-20678D6C45B9}" type="sibTrans" cxnId="{99EC3435-5DD2-4A75-833F-558E19D411DE}">
      <dgm:prSet/>
      <dgm:spPr/>
      <dgm:t>
        <a:bodyPr/>
        <a:lstStyle/>
        <a:p>
          <a:endParaRPr lang="en-CA" sz="1100" b="1">
            <a:latin typeface="Georgia" panose="02040502050405020303" pitchFamily="18" charset="0"/>
          </a:endParaRPr>
        </a:p>
      </dgm:t>
    </dgm:pt>
    <dgm:pt modelId="{F431A6FD-A4A6-4D5C-8932-D07BAC13438D}">
      <dgm:prSet custT="1"/>
      <dgm:spPr/>
      <dgm:t>
        <a:bodyPr/>
        <a:lstStyle/>
        <a:p>
          <a:r>
            <a:rPr lang="en-CA" sz="1100" dirty="0">
              <a:latin typeface="Georgia" panose="02040502050405020303" pitchFamily="18" charset="0"/>
            </a:rPr>
            <a:t>No Purchase</a:t>
          </a:r>
        </a:p>
        <a:p>
          <a:r>
            <a:rPr lang="en-CA" sz="1100" dirty="0">
              <a:latin typeface="Georgia" panose="02040502050405020303" pitchFamily="18" charset="0"/>
            </a:rPr>
            <a:t>50 (20%)</a:t>
          </a:r>
        </a:p>
      </dgm:t>
    </dgm:pt>
    <dgm:pt modelId="{C58F8B60-C104-430D-8290-7D94B4462B8A}" type="parTrans" cxnId="{BB3CC011-3FCC-42A4-936E-733FE7CCE4DB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13DAC539-F117-4C24-9533-A1B21B6A0752}" type="sibTrans" cxnId="{BB3CC011-3FCC-42A4-936E-733FE7CCE4DB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55226963-82C1-4492-BD88-AE7A678E5ABD}">
      <dgm:prSet custT="1"/>
      <dgm:spPr/>
      <dgm:t>
        <a:bodyPr/>
        <a:lstStyle/>
        <a:p>
          <a:r>
            <a:rPr lang="en-CA" sz="1100" dirty="0">
              <a:latin typeface="Georgia" panose="02040502050405020303" pitchFamily="18" charset="0"/>
            </a:rPr>
            <a:t>Purchase</a:t>
          </a:r>
        </a:p>
        <a:p>
          <a:r>
            <a:rPr lang="en-CA" sz="1100" dirty="0">
              <a:latin typeface="Georgia" panose="02040502050405020303" pitchFamily="18" charset="0"/>
            </a:rPr>
            <a:t>200 (80%)</a:t>
          </a:r>
        </a:p>
      </dgm:t>
    </dgm:pt>
    <dgm:pt modelId="{1E1E05BC-5D4E-4EAC-BD89-0F3D88B6197F}" type="parTrans" cxnId="{0460F0EC-BB3F-403B-8E70-2AE2E7976C6D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34922D12-3E17-45FE-98BD-51C564F56C80}" type="sibTrans" cxnId="{0460F0EC-BB3F-403B-8E70-2AE2E7976C6D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DB765342-B561-4E85-B8FC-4917DF7E32FD}">
      <dgm:prSet custT="1"/>
      <dgm:spPr/>
      <dgm:t>
        <a:bodyPr/>
        <a:lstStyle/>
        <a:p>
          <a:r>
            <a:rPr lang="en-CA" sz="1100" dirty="0">
              <a:latin typeface="Georgia" panose="02040502050405020303" pitchFamily="18" charset="0"/>
            </a:rPr>
            <a:t>Purchase</a:t>
          </a:r>
        </a:p>
        <a:p>
          <a:r>
            <a:rPr lang="en-CA" sz="1100" dirty="0">
              <a:latin typeface="Georgia" panose="02040502050405020303" pitchFamily="18" charset="0"/>
            </a:rPr>
            <a:t>250 (76.92%)</a:t>
          </a:r>
        </a:p>
      </dgm:t>
    </dgm:pt>
    <dgm:pt modelId="{583D4331-A82B-4B9B-8A4B-F9FB8B12650B}" type="parTrans" cxnId="{49E46A8B-71D5-4F5D-AFD9-D130CB9CF2A6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BC33A86A-442A-4C7E-864D-0B3A2D9D0830}" type="sibTrans" cxnId="{49E46A8B-71D5-4F5D-AFD9-D130CB9CF2A6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35205F02-504F-4E0D-9939-728FB91D626B}">
      <dgm:prSet custT="1"/>
      <dgm:spPr/>
      <dgm:t>
        <a:bodyPr/>
        <a:lstStyle/>
        <a:p>
          <a:r>
            <a:rPr lang="en-CA" sz="1100" dirty="0">
              <a:latin typeface="Georgia" panose="02040502050405020303" pitchFamily="18" charset="0"/>
            </a:rPr>
            <a:t>No Purchase</a:t>
          </a:r>
        </a:p>
        <a:p>
          <a:r>
            <a:rPr lang="en-CA" sz="1100" dirty="0">
              <a:latin typeface="Georgia" panose="02040502050405020303" pitchFamily="18" charset="0"/>
            </a:rPr>
            <a:t>75 (23.08%)</a:t>
          </a:r>
        </a:p>
      </dgm:t>
    </dgm:pt>
    <dgm:pt modelId="{C80663CA-5950-434F-8E9C-97CC6A6A4A59}" type="parTrans" cxnId="{07485AF0-98DE-4D25-A908-9919323A37F1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EDC591FF-CB11-4150-93C5-E64AB09D6C6E}" type="sibTrans" cxnId="{07485AF0-98DE-4D25-A908-9919323A37F1}">
      <dgm:prSet/>
      <dgm:spPr/>
      <dgm:t>
        <a:bodyPr/>
        <a:lstStyle/>
        <a:p>
          <a:endParaRPr lang="en-CA" sz="1100">
            <a:latin typeface="Georgia" panose="02040502050405020303" pitchFamily="18" charset="0"/>
          </a:endParaRPr>
        </a:p>
      </dgm:t>
    </dgm:pt>
    <dgm:pt modelId="{67E80200-2671-4EB5-8CD5-2CD51EBE29A4}" type="pres">
      <dgm:prSet presAssocID="{8B90BA5E-C8FD-4233-A04E-6D5735C04F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03F01D-127C-4248-878F-449904484451}" type="pres">
      <dgm:prSet presAssocID="{8B90BA5E-C8FD-4233-A04E-6D5735C04FBE}" presName="hierFlow" presStyleCnt="0"/>
      <dgm:spPr/>
    </dgm:pt>
    <dgm:pt modelId="{2409D45C-E871-4964-B6A9-1A21DCC706DF}" type="pres">
      <dgm:prSet presAssocID="{8B90BA5E-C8FD-4233-A04E-6D5735C04F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A820D34-A1B7-4781-AFB5-5211BCEF0E9D}" type="pres">
      <dgm:prSet presAssocID="{6B22D0CE-B2C7-4486-969B-3F53EA49065B}" presName="Name14" presStyleCnt="0"/>
      <dgm:spPr/>
    </dgm:pt>
    <dgm:pt modelId="{1EAF4544-6C22-4FAA-AF15-E9594650825E}" type="pres">
      <dgm:prSet presAssocID="{6B22D0CE-B2C7-4486-969B-3F53EA49065B}" presName="level1Shape" presStyleLbl="node0" presStyleIdx="0" presStyleCnt="1">
        <dgm:presLayoutVars>
          <dgm:chPref val="3"/>
        </dgm:presLayoutVars>
      </dgm:prSet>
      <dgm:spPr/>
    </dgm:pt>
    <dgm:pt modelId="{D7622345-CC06-4BE3-BD7A-6B1353279727}" type="pres">
      <dgm:prSet presAssocID="{6B22D0CE-B2C7-4486-969B-3F53EA49065B}" presName="hierChild2" presStyleCnt="0"/>
      <dgm:spPr/>
    </dgm:pt>
    <dgm:pt modelId="{A7475EBE-70A5-4995-B4B7-F9C0F6F40E3E}" type="pres">
      <dgm:prSet presAssocID="{C4C5FC05-0753-41EB-8474-B5ED09EC24DD}" presName="Name19" presStyleLbl="parChTrans1D2" presStyleIdx="0" presStyleCnt="2"/>
      <dgm:spPr/>
    </dgm:pt>
    <dgm:pt modelId="{DD6662CF-E7AD-4076-8844-FF34587B0F6A}" type="pres">
      <dgm:prSet presAssocID="{70D30470-7867-44A8-A17D-9FCC85EFC27B}" presName="Name21" presStyleCnt="0"/>
      <dgm:spPr/>
    </dgm:pt>
    <dgm:pt modelId="{1D221B4A-6C29-4525-A690-11F681FE2FB4}" type="pres">
      <dgm:prSet presAssocID="{70D30470-7867-44A8-A17D-9FCC85EFC27B}" presName="level2Shape" presStyleLbl="node2" presStyleIdx="0" presStyleCnt="2" custScaleX="176976"/>
      <dgm:spPr/>
    </dgm:pt>
    <dgm:pt modelId="{A6F0E879-22A2-4750-879F-0846A5E3D837}" type="pres">
      <dgm:prSet presAssocID="{70D30470-7867-44A8-A17D-9FCC85EFC27B}" presName="hierChild3" presStyleCnt="0"/>
      <dgm:spPr/>
    </dgm:pt>
    <dgm:pt modelId="{3FFD8427-1CBB-4DE8-9BEC-54D01EE23631}" type="pres">
      <dgm:prSet presAssocID="{A3F2EC06-4CB0-46FD-81EF-41EC36613089}" presName="Name19" presStyleLbl="parChTrans1D3" presStyleIdx="0" presStyleCnt="4"/>
      <dgm:spPr/>
    </dgm:pt>
    <dgm:pt modelId="{75ED74A2-7976-4C42-9021-A06E5508AC0C}" type="pres">
      <dgm:prSet presAssocID="{79AB68FF-118D-47FF-97B7-F7DF2FD39E9A}" presName="Name21" presStyleCnt="0"/>
      <dgm:spPr/>
    </dgm:pt>
    <dgm:pt modelId="{274C16FF-2790-414D-8534-E0AB8F1628A7}" type="pres">
      <dgm:prSet presAssocID="{79AB68FF-118D-47FF-97B7-F7DF2FD39E9A}" presName="level2Shape" presStyleLbl="node3" presStyleIdx="0" presStyleCnt="4" custScaleX="165459"/>
      <dgm:spPr/>
    </dgm:pt>
    <dgm:pt modelId="{C27198BE-D7C2-451F-B4D8-CC7FA35FB80A}" type="pres">
      <dgm:prSet presAssocID="{79AB68FF-118D-47FF-97B7-F7DF2FD39E9A}" presName="hierChild3" presStyleCnt="0"/>
      <dgm:spPr/>
    </dgm:pt>
    <dgm:pt modelId="{5236AD8D-F5F1-4C7B-9390-964274ED4D50}" type="pres">
      <dgm:prSet presAssocID="{1E1E05BC-5D4E-4EAC-BD89-0F3D88B6197F}" presName="Name19" presStyleLbl="parChTrans1D4" presStyleIdx="0" presStyleCnt="4"/>
      <dgm:spPr/>
    </dgm:pt>
    <dgm:pt modelId="{96A340E4-DE46-42DB-BC2F-24EEDFA026A4}" type="pres">
      <dgm:prSet presAssocID="{55226963-82C1-4492-BD88-AE7A678E5ABD}" presName="Name21" presStyleCnt="0"/>
      <dgm:spPr/>
    </dgm:pt>
    <dgm:pt modelId="{9EFECC40-18E1-434A-BFDA-801286743593}" type="pres">
      <dgm:prSet presAssocID="{55226963-82C1-4492-BD88-AE7A678E5ABD}" presName="level2Shape" presStyleLbl="node4" presStyleIdx="0" presStyleCnt="4" custLinFactNeighborX="-4105"/>
      <dgm:spPr/>
    </dgm:pt>
    <dgm:pt modelId="{859F58A5-6A63-4EC6-8317-CC362DB952C3}" type="pres">
      <dgm:prSet presAssocID="{55226963-82C1-4492-BD88-AE7A678E5ABD}" presName="hierChild3" presStyleCnt="0"/>
      <dgm:spPr/>
    </dgm:pt>
    <dgm:pt modelId="{E25F3171-93DF-4A0F-B486-07355A8C303B}" type="pres">
      <dgm:prSet presAssocID="{C58F8B60-C104-430D-8290-7D94B4462B8A}" presName="Name19" presStyleLbl="parChTrans1D4" presStyleIdx="1" presStyleCnt="4"/>
      <dgm:spPr/>
    </dgm:pt>
    <dgm:pt modelId="{CF6AF5F9-03BB-4482-A449-2291256689EC}" type="pres">
      <dgm:prSet presAssocID="{F431A6FD-A4A6-4D5C-8932-D07BAC13438D}" presName="Name21" presStyleCnt="0"/>
      <dgm:spPr/>
    </dgm:pt>
    <dgm:pt modelId="{50100109-A773-44AB-A5A4-DC62F88D5FA8}" type="pres">
      <dgm:prSet presAssocID="{F431A6FD-A4A6-4D5C-8932-D07BAC13438D}" presName="level2Shape" presStyleLbl="node4" presStyleIdx="1" presStyleCnt="4"/>
      <dgm:spPr/>
    </dgm:pt>
    <dgm:pt modelId="{4142147C-8C54-47BC-BDC4-70AE41D97BC8}" type="pres">
      <dgm:prSet presAssocID="{F431A6FD-A4A6-4D5C-8932-D07BAC13438D}" presName="hierChild3" presStyleCnt="0"/>
      <dgm:spPr/>
    </dgm:pt>
    <dgm:pt modelId="{02E59028-295C-4CF1-9204-21CA4FD2BAD9}" type="pres">
      <dgm:prSet presAssocID="{45F208A2-86E9-4B61-B99E-548FB15292F5}" presName="Name19" presStyleLbl="parChTrans1D3" presStyleIdx="1" presStyleCnt="4"/>
      <dgm:spPr/>
    </dgm:pt>
    <dgm:pt modelId="{B91B96C8-C2E4-4710-92FA-55FFE875F3B5}" type="pres">
      <dgm:prSet presAssocID="{F4191EE0-677F-49AA-BDD4-58F47B1A1E84}" presName="Name21" presStyleCnt="0"/>
      <dgm:spPr/>
    </dgm:pt>
    <dgm:pt modelId="{E47B0490-4E88-493A-8374-A525B7C13FEA}" type="pres">
      <dgm:prSet presAssocID="{F4191EE0-677F-49AA-BDD4-58F47B1A1E84}" presName="level2Shape" presStyleLbl="node3" presStyleIdx="1" presStyleCnt="4" custScaleX="139451"/>
      <dgm:spPr/>
    </dgm:pt>
    <dgm:pt modelId="{302446CD-63A6-4E94-93EA-3582AF49539C}" type="pres">
      <dgm:prSet presAssocID="{F4191EE0-677F-49AA-BDD4-58F47B1A1E84}" presName="hierChild3" presStyleCnt="0"/>
      <dgm:spPr/>
    </dgm:pt>
    <dgm:pt modelId="{23E87965-4E7F-4402-9DF5-59F1630ECC9B}" type="pres">
      <dgm:prSet presAssocID="{8DF31417-E440-44AD-B5DC-7700B23E5DE5}" presName="Name19" presStyleLbl="parChTrans1D2" presStyleIdx="1" presStyleCnt="2"/>
      <dgm:spPr/>
    </dgm:pt>
    <dgm:pt modelId="{F2664760-F144-4734-9B46-0FF85AA57508}" type="pres">
      <dgm:prSet presAssocID="{AB428E2D-32BC-40FC-B243-9F13C3CBA475}" presName="Name21" presStyleCnt="0"/>
      <dgm:spPr/>
    </dgm:pt>
    <dgm:pt modelId="{044764D5-0BD3-41F8-AE02-02F37ACBB19B}" type="pres">
      <dgm:prSet presAssocID="{AB428E2D-32BC-40FC-B243-9F13C3CBA475}" presName="level2Shape" presStyleLbl="node2" presStyleIdx="1" presStyleCnt="2" custScaleX="181644"/>
      <dgm:spPr/>
    </dgm:pt>
    <dgm:pt modelId="{412B522A-7EF3-4328-BBAD-7F82BF72D36C}" type="pres">
      <dgm:prSet presAssocID="{AB428E2D-32BC-40FC-B243-9F13C3CBA475}" presName="hierChild3" presStyleCnt="0"/>
      <dgm:spPr/>
    </dgm:pt>
    <dgm:pt modelId="{5C9E5EF6-7E5A-4BD6-8D47-ACBB15BD4ADD}" type="pres">
      <dgm:prSet presAssocID="{494F5E19-20DD-42C6-B2D8-09B2E23AD5F1}" presName="Name19" presStyleLbl="parChTrans1D3" presStyleIdx="2" presStyleCnt="4"/>
      <dgm:spPr/>
    </dgm:pt>
    <dgm:pt modelId="{71E25F79-906A-47B8-8B09-88E9D1A41E9B}" type="pres">
      <dgm:prSet presAssocID="{99123AE4-D2CF-4C64-9944-ED7971B0D4BA}" presName="Name21" presStyleCnt="0"/>
      <dgm:spPr/>
    </dgm:pt>
    <dgm:pt modelId="{551811F8-75E0-4614-A2E6-2456943E6E77}" type="pres">
      <dgm:prSet presAssocID="{99123AE4-D2CF-4C64-9944-ED7971B0D4BA}" presName="level2Shape" presStyleLbl="node3" presStyleIdx="2" presStyleCnt="4" custScaleX="134335"/>
      <dgm:spPr/>
    </dgm:pt>
    <dgm:pt modelId="{931A4FE5-72BF-4C3D-9A7D-42ACBFB93DF9}" type="pres">
      <dgm:prSet presAssocID="{99123AE4-D2CF-4C64-9944-ED7971B0D4BA}" presName="hierChild3" presStyleCnt="0"/>
      <dgm:spPr/>
    </dgm:pt>
    <dgm:pt modelId="{544F5811-E755-4641-BDA7-1655F6F36C40}" type="pres">
      <dgm:prSet presAssocID="{583D4331-A82B-4B9B-8A4B-F9FB8B12650B}" presName="Name19" presStyleLbl="parChTrans1D4" presStyleIdx="2" presStyleCnt="4"/>
      <dgm:spPr/>
    </dgm:pt>
    <dgm:pt modelId="{D141250A-878A-4111-884C-2494068D6875}" type="pres">
      <dgm:prSet presAssocID="{DB765342-B561-4E85-B8FC-4917DF7E32FD}" presName="Name21" presStyleCnt="0"/>
      <dgm:spPr/>
    </dgm:pt>
    <dgm:pt modelId="{13C00281-0721-447E-AF74-495F3CD31E3F}" type="pres">
      <dgm:prSet presAssocID="{DB765342-B561-4E85-B8FC-4917DF7E32FD}" presName="level2Shape" presStyleLbl="node4" presStyleIdx="2" presStyleCnt="4"/>
      <dgm:spPr/>
    </dgm:pt>
    <dgm:pt modelId="{297122A4-B72C-4AFC-B12B-E3B50D0FBF75}" type="pres">
      <dgm:prSet presAssocID="{DB765342-B561-4E85-B8FC-4917DF7E32FD}" presName="hierChild3" presStyleCnt="0"/>
      <dgm:spPr/>
    </dgm:pt>
    <dgm:pt modelId="{43D30CDC-92AD-4C3D-AD80-5EA3268F669E}" type="pres">
      <dgm:prSet presAssocID="{C80663CA-5950-434F-8E9C-97CC6A6A4A59}" presName="Name19" presStyleLbl="parChTrans1D4" presStyleIdx="3" presStyleCnt="4"/>
      <dgm:spPr/>
    </dgm:pt>
    <dgm:pt modelId="{CB3C40E5-DB83-4E39-BC3E-7D77469F360E}" type="pres">
      <dgm:prSet presAssocID="{35205F02-504F-4E0D-9939-728FB91D626B}" presName="Name21" presStyleCnt="0"/>
      <dgm:spPr/>
    </dgm:pt>
    <dgm:pt modelId="{0CE74C7F-1BD9-47FA-9118-C5805105EF40}" type="pres">
      <dgm:prSet presAssocID="{35205F02-504F-4E0D-9939-728FB91D626B}" presName="level2Shape" presStyleLbl="node4" presStyleIdx="3" presStyleCnt="4"/>
      <dgm:spPr/>
    </dgm:pt>
    <dgm:pt modelId="{B56215B1-2958-4170-8DFA-EB9CDCA1E3E5}" type="pres">
      <dgm:prSet presAssocID="{35205F02-504F-4E0D-9939-728FB91D626B}" presName="hierChild3" presStyleCnt="0"/>
      <dgm:spPr/>
    </dgm:pt>
    <dgm:pt modelId="{C4D4B440-8BA7-4F72-B71F-A96CCABC3517}" type="pres">
      <dgm:prSet presAssocID="{B96DE3F8-DED5-4092-8FFA-285F0AEFAEB4}" presName="Name19" presStyleLbl="parChTrans1D3" presStyleIdx="3" presStyleCnt="4"/>
      <dgm:spPr/>
    </dgm:pt>
    <dgm:pt modelId="{67E3F51D-06C2-448B-A15F-D09F8ED251B3}" type="pres">
      <dgm:prSet presAssocID="{36853967-6234-4D23-80F1-88C2FD08B647}" presName="Name21" presStyleCnt="0"/>
      <dgm:spPr/>
    </dgm:pt>
    <dgm:pt modelId="{C2392ED4-C8CD-4913-BBBA-2FABBAC10D42}" type="pres">
      <dgm:prSet presAssocID="{36853967-6234-4D23-80F1-88C2FD08B647}" presName="level2Shape" presStyleLbl="node3" presStyleIdx="3" presStyleCnt="4" custScaleX="137753"/>
      <dgm:spPr/>
    </dgm:pt>
    <dgm:pt modelId="{09D32684-A2F1-434F-81FB-2FBFD53E7D9E}" type="pres">
      <dgm:prSet presAssocID="{36853967-6234-4D23-80F1-88C2FD08B647}" presName="hierChild3" presStyleCnt="0"/>
      <dgm:spPr/>
    </dgm:pt>
    <dgm:pt modelId="{5B3A0F8E-0B83-4BDD-B3B9-CBC05C02F23B}" type="pres">
      <dgm:prSet presAssocID="{8B90BA5E-C8FD-4233-A04E-6D5735C04FBE}" presName="bgShapesFlow" presStyleCnt="0"/>
      <dgm:spPr/>
    </dgm:pt>
  </dgm:ptLst>
  <dgm:cxnLst>
    <dgm:cxn modelId="{BB3CC011-3FCC-42A4-936E-733FE7CCE4DB}" srcId="{79AB68FF-118D-47FF-97B7-F7DF2FD39E9A}" destId="{F431A6FD-A4A6-4D5C-8932-D07BAC13438D}" srcOrd="1" destOrd="0" parTransId="{C58F8B60-C104-430D-8290-7D94B4462B8A}" sibTransId="{13DAC539-F117-4C24-9533-A1B21B6A0752}"/>
    <dgm:cxn modelId="{C390A217-8F7C-4BE8-B3EF-107A9C8344B3}" type="presOf" srcId="{45F208A2-86E9-4B61-B99E-548FB15292F5}" destId="{02E59028-295C-4CF1-9204-21CA4FD2BAD9}" srcOrd="0" destOrd="0" presId="urn:microsoft.com/office/officeart/2005/8/layout/hierarchy6"/>
    <dgm:cxn modelId="{C7F69719-1AEC-4E18-8C61-50A6E0AFD836}" type="presOf" srcId="{36853967-6234-4D23-80F1-88C2FD08B647}" destId="{C2392ED4-C8CD-4913-BBBA-2FABBAC10D42}" srcOrd="0" destOrd="0" presId="urn:microsoft.com/office/officeart/2005/8/layout/hierarchy6"/>
    <dgm:cxn modelId="{E4D2A631-BF07-47CA-B9B9-7773C3B4619E}" type="presOf" srcId="{B96DE3F8-DED5-4092-8FFA-285F0AEFAEB4}" destId="{C4D4B440-8BA7-4F72-B71F-A96CCABC3517}" srcOrd="0" destOrd="0" presId="urn:microsoft.com/office/officeart/2005/8/layout/hierarchy6"/>
    <dgm:cxn modelId="{99EC3435-5DD2-4A75-833F-558E19D411DE}" srcId="{AB428E2D-32BC-40FC-B243-9F13C3CBA475}" destId="{99123AE4-D2CF-4C64-9944-ED7971B0D4BA}" srcOrd="0" destOrd="0" parTransId="{494F5E19-20DD-42C6-B2D8-09B2E23AD5F1}" sibTransId="{390719DA-B3CA-4FB2-B77E-20678D6C45B9}"/>
    <dgm:cxn modelId="{35CEF138-F97F-49F4-BC66-6A6ED534B301}" type="presOf" srcId="{C80663CA-5950-434F-8E9C-97CC6A6A4A59}" destId="{43D30CDC-92AD-4C3D-AD80-5EA3268F669E}" srcOrd="0" destOrd="0" presId="urn:microsoft.com/office/officeart/2005/8/layout/hierarchy6"/>
    <dgm:cxn modelId="{26A7D33B-56D0-4C21-A921-50DF6307541B}" type="presOf" srcId="{C58F8B60-C104-430D-8290-7D94B4462B8A}" destId="{E25F3171-93DF-4A0F-B486-07355A8C303B}" srcOrd="0" destOrd="0" presId="urn:microsoft.com/office/officeart/2005/8/layout/hierarchy6"/>
    <dgm:cxn modelId="{61B8363E-0E91-4BF8-B9DA-3B1C44BE0597}" srcId="{70D30470-7867-44A8-A17D-9FCC85EFC27B}" destId="{79AB68FF-118D-47FF-97B7-F7DF2FD39E9A}" srcOrd="0" destOrd="0" parTransId="{A3F2EC06-4CB0-46FD-81EF-41EC36613089}" sibTransId="{DD9D3298-F8BD-4316-8C47-44783898E678}"/>
    <dgm:cxn modelId="{BF42F260-F9F6-4056-8788-BEBA9834530D}" type="presOf" srcId="{70D30470-7867-44A8-A17D-9FCC85EFC27B}" destId="{1D221B4A-6C29-4525-A690-11F681FE2FB4}" srcOrd="0" destOrd="0" presId="urn:microsoft.com/office/officeart/2005/8/layout/hierarchy6"/>
    <dgm:cxn modelId="{C15E1841-52A9-4249-9F86-603FF9470C31}" type="presOf" srcId="{1E1E05BC-5D4E-4EAC-BD89-0F3D88B6197F}" destId="{5236AD8D-F5F1-4C7B-9390-964274ED4D50}" srcOrd="0" destOrd="0" presId="urn:microsoft.com/office/officeart/2005/8/layout/hierarchy6"/>
    <dgm:cxn modelId="{BAB23D69-421D-4DDE-94A2-A602AF3117DA}" type="presOf" srcId="{A3F2EC06-4CB0-46FD-81EF-41EC36613089}" destId="{3FFD8427-1CBB-4DE8-9BEC-54D01EE23631}" srcOrd="0" destOrd="0" presId="urn:microsoft.com/office/officeart/2005/8/layout/hierarchy6"/>
    <dgm:cxn modelId="{EAB9A153-2445-4DF2-A308-95FFC9D8D8D2}" srcId="{6B22D0CE-B2C7-4486-969B-3F53EA49065B}" destId="{AB428E2D-32BC-40FC-B243-9F13C3CBA475}" srcOrd="1" destOrd="0" parTransId="{8DF31417-E440-44AD-B5DC-7700B23E5DE5}" sibTransId="{9EEFD305-1AD3-4238-8C5A-F4BCAEDA5964}"/>
    <dgm:cxn modelId="{ACD39254-7780-4E3E-94AB-37F9E4AB1CDF}" type="presOf" srcId="{F431A6FD-A4A6-4D5C-8932-D07BAC13438D}" destId="{50100109-A773-44AB-A5A4-DC62F88D5FA8}" srcOrd="0" destOrd="0" presId="urn:microsoft.com/office/officeart/2005/8/layout/hierarchy6"/>
    <dgm:cxn modelId="{5A936E56-3D41-4248-99A4-511366058FF5}" srcId="{6B22D0CE-B2C7-4486-969B-3F53EA49065B}" destId="{70D30470-7867-44A8-A17D-9FCC85EFC27B}" srcOrd="0" destOrd="0" parTransId="{C4C5FC05-0753-41EB-8474-B5ED09EC24DD}" sibTransId="{2D71325C-BF9D-4C2D-BB20-0EE35987C680}"/>
    <dgm:cxn modelId="{639BEE85-906E-47E1-93FA-F10B0A1AF4C6}" type="presOf" srcId="{35205F02-504F-4E0D-9939-728FB91D626B}" destId="{0CE74C7F-1BD9-47FA-9118-C5805105EF40}" srcOrd="0" destOrd="0" presId="urn:microsoft.com/office/officeart/2005/8/layout/hierarchy6"/>
    <dgm:cxn modelId="{C3D41B89-C788-4CA3-82C7-73822AD9ED66}" type="presOf" srcId="{494F5E19-20DD-42C6-B2D8-09B2E23AD5F1}" destId="{5C9E5EF6-7E5A-4BD6-8D47-ACBB15BD4ADD}" srcOrd="0" destOrd="0" presId="urn:microsoft.com/office/officeart/2005/8/layout/hierarchy6"/>
    <dgm:cxn modelId="{64D56389-C688-46B4-8A41-2BB5AF73B1A2}" type="presOf" srcId="{8DF31417-E440-44AD-B5DC-7700B23E5DE5}" destId="{23E87965-4E7F-4402-9DF5-59F1630ECC9B}" srcOrd="0" destOrd="0" presId="urn:microsoft.com/office/officeart/2005/8/layout/hierarchy6"/>
    <dgm:cxn modelId="{BE4D178A-1F64-46B5-A223-BDD526EA8F7C}" type="presOf" srcId="{DB765342-B561-4E85-B8FC-4917DF7E32FD}" destId="{13C00281-0721-447E-AF74-495F3CD31E3F}" srcOrd="0" destOrd="0" presId="urn:microsoft.com/office/officeart/2005/8/layout/hierarchy6"/>
    <dgm:cxn modelId="{49E46A8B-71D5-4F5D-AFD9-D130CB9CF2A6}" srcId="{99123AE4-D2CF-4C64-9944-ED7971B0D4BA}" destId="{DB765342-B561-4E85-B8FC-4917DF7E32FD}" srcOrd="0" destOrd="0" parTransId="{583D4331-A82B-4B9B-8A4B-F9FB8B12650B}" sibTransId="{BC33A86A-442A-4C7E-864D-0B3A2D9D0830}"/>
    <dgm:cxn modelId="{318A7494-174E-43B8-8039-3C20E061F672}" srcId="{AB428E2D-32BC-40FC-B243-9F13C3CBA475}" destId="{36853967-6234-4D23-80F1-88C2FD08B647}" srcOrd="1" destOrd="0" parTransId="{B96DE3F8-DED5-4092-8FFA-285F0AEFAEB4}" sibTransId="{BE5C553E-150F-42A8-9526-7B526899F95D}"/>
    <dgm:cxn modelId="{8F004FA0-3C9C-4569-B673-49C22BE9D43C}" type="presOf" srcId="{F4191EE0-677F-49AA-BDD4-58F47B1A1E84}" destId="{E47B0490-4E88-493A-8374-A525B7C13FEA}" srcOrd="0" destOrd="0" presId="urn:microsoft.com/office/officeart/2005/8/layout/hierarchy6"/>
    <dgm:cxn modelId="{B64095A0-C117-41E2-A0C1-713DA75D3351}" type="presOf" srcId="{6B22D0CE-B2C7-4486-969B-3F53EA49065B}" destId="{1EAF4544-6C22-4FAA-AF15-E9594650825E}" srcOrd="0" destOrd="0" presId="urn:microsoft.com/office/officeart/2005/8/layout/hierarchy6"/>
    <dgm:cxn modelId="{911BE7A9-A541-44C7-8333-49080B487670}" srcId="{8B90BA5E-C8FD-4233-A04E-6D5735C04FBE}" destId="{6B22D0CE-B2C7-4486-969B-3F53EA49065B}" srcOrd="0" destOrd="0" parTransId="{0F392A91-9DE7-4446-9044-0640FC1E625C}" sibTransId="{26C14C1C-14D7-43D9-8B4D-2C4FCBD4345A}"/>
    <dgm:cxn modelId="{B4EC40AB-14D5-4024-94C5-34E11CBA5480}" type="presOf" srcId="{79AB68FF-118D-47FF-97B7-F7DF2FD39E9A}" destId="{274C16FF-2790-414D-8534-E0AB8F1628A7}" srcOrd="0" destOrd="0" presId="urn:microsoft.com/office/officeart/2005/8/layout/hierarchy6"/>
    <dgm:cxn modelId="{1FF6D4B2-7CC2-4B70-9363-2992DFDCD2BB}" type="presOf" srcId="{55226963-82C1-4492-BD88-AE7A678E5ABD}" destId="{9EFECC40-18E1-434A-BFDA-801286743593}" srcOrd="0" destOrd="0" presId="urn:microsoft.com/office/officeart/2005/8/layout/hierarchy6"/>
    <dgm:cxn modelId="{37C4F5B8-F0CB-4332-B308-1E6A3BA29AE3}" srcId="{70D30470-7867-44A8-A17D-9FCC85EFC27B}" destId="{F4191EE0-677F-49AA-BDD4-58F47B1A1E84}" srcOrd="1" destOrd="0" parTransId="{45F208A2-86E9-4B61-B99E-548FB15292F5}" sibTransId="{C7A2769B-9896-43F9-B1AE-17B605663096}"/>
    <dgm:cxn modelId="{626A87C0-5E52-4D86-A94B-DC03DC92CFF1}" type="presOf" srcId="{C4C5FC05-0753-41EB-8474-B5ED09EC24DD}" destId="{A7475EBE-70A5-4995-B4B7-F9C0F6F40E3E}" srcOrd="0" destOrd="0" presId="urn:microsoft.com/office/officeart/2005/8/layout/hierarchy6"/>
    <dgm:cxn modelId="{4FE92CC9-C801-41B6-AD82-B49BEAA3AFDC}" type="presOf" srcId="{583D4331-A82B-4B9B-8A4B-F9FB8B12650B}" destId="{544F5811-E755-4641-BDA7-1655F6F36C40}" srcOrd="0" destOrd="0" presId="urn:microsoft.com/office/officeart/2005/8/layout/hierarchy6"/>
    <dgm:cxn modelId="{6478D7CD-96C5-4684-9B50-09A2955C3734}" type="presOf" srcId="{8B90BA5E-C8FD-4233-A04E-6D5735C04FBE}" destId="{67E80200-2671-4EB5-8CD5-2CD51EBE29A4}" srcOrd="0" destOrd="0" presId="urn:microsoft.com/office/officeart/2005/8/layout/hierarchy6"/>
    <dgm:cxn modelId="{FA70F3E4-4D63-43CB-9489-137D9BAEA7F0}" type="presOf" srcId="{99123AE4-D2CF-4C64-9944-ED7971B0D4BA}" destId="{551811F8-75E0-4614-A2E6-2456943E6E77}" srcOrd="0" destOrd="0" presId="urn:microsoft.com/office/officeart/2005/8/layout/hierarchy6"/>
    <dgm:cxn modelId="{0460F0EC-BB3F-403B-8E70-2AE2E7976C6D}" srcId="{79AB68FF-118D-47FF-97B7-F7DF2FD39E9A}" destId="{55226963-82C1-4492-BD88-AE7A678E5ABD}" srcOrd="0" destOrd="0" parTransId="{1E1E05BC-5D4E-4EAC-BD89-0F3D88B6197F}" sibTransId="{34922D12-3E17-45FE-98BD-51C564F56C80}"/>
    <dgm:cxn modelId="{AA4D19EF-C04A-41C8-811C-295338C7F694}" type="presOf" srcId="{AB428E2D-32BC-40FC-B243-9F13C3CBA475}" destId="{044764D5-0BD3-41F8-AE02-02F37ACBB19B}" srcOrd="0" destOrd="0" presId="urn:microsoft.com/office/officeart/2005/8/layout/hierarchy6"/>
    <dgm:cxn modelId="{07485AF0-98DE-4D25-A908-9919323A37F1}" srcId="{99123AE4-D2CF-4C64-9944-ED7971B0D4BA}" destId="{35205F02-504F-4E0D-9939-728FB91D626B}" srcOrd="1" destOrd="0" parTransId="{C80663CA-5950-434F-8E9C-97CC6A6A4A59}" sibTransId="{EDC591FF-CB11-4150-93C5-E64AB09D6C6E}"/>
    <dgm:cxn modelId="{393259E3-E736-4345-AB7D-52FC1017825A}" type="presParOf" srcId="{67E80200-2671-4EB5-8CD5-2CD51EBE29A4}" destId="{E603F01D-127C-4248-878F-449904484451}" srcOrd="0" destOrd="0" presId="urn:microsoft.com/office/officeart/2005/8/layout/hierarchy6"/>
    <dgm:cxn modelId="{A6476184-D3CC-4387-8012-CA25F9A32DD5}" type="presParOf" srcId="{E603F01D-127C-4248-878F-449904484451}" destId="{2409D45C-E871-4964-B6A9-1A21DCC706DF}" srcOrd="0" destOrd="0" presId="urn:microsoft.com/office/officeart/2005/8/layout/hierarchy6"/>
    <dgm:cxn modelId="{5C14B29B-B4C1-4AA0-BC8E-87BF21C55B86}" type="presParOf" srcId="{2409D45C-E871-4964-B6A9-1A21DCC706DF}" destId="{3A820D34-A1B7-4781-AFB5-5211BCEF0E9D}" srcOrd="0" destOrd="0" presId="urn:microsoft.com/office/officeart/2005/8/layout/hierarchy6"/>
    <dgm:cxn modelId="{0AA034B3-B4C8-466D-9F51-D85EB0DC75F6}" type="presParOf" srcId="{3A820D34-A1B7-4781-AFB5-5211BCEF0E9D}" destId="{1EAF4544-6C22-4FAA-AF15-E9594650825E}" srcOrd="0" destOrd="0" presId="urn:microsoft.com/office/officeart/2005/8/layout/hierarchy6"/>
    <dgm:cxn modelId="{1B1C8B0A-DFF7-4BFB-8313-5409A7593E15}" type="presParOf" srcId="{3A820D34-A1B7-4781-AFB5-5211BCEF0E9D}" destId="{D7622345-CC06-4BE3-BD7A-6B1353279727}" srcOrd="1" destOrd="0" presId="urn:microsoft.com/office/officeart/2005/8/layout/hierarchy6"/>
    <dgm:cxn modelId="{A2790F63-7D14-4DE3-940A-219CF2F5CBF7}" type="presParOf" srcId="{D7622345-CC06-4BE3-BD7A-6B1353279727}" destId="{A7475EBE-70A5-4995-B4B7-F9C0F6F40E3E}" srcOrd="0" destOrd="0" presId="urn:microsoft.com/office/officeart/2005/8/layout/hierarchy6"/>
    <dgm:cxn modelId="{18EF88D8-9495-4879-91D1-6E8F72253162}" type="presParOf" srcId="{D7622345-CC06-4BE3-BD7A-6B1353279727}" destId="{DD6662CF-E7AD-4076-8844-FF34587B0F6A}" srcOrd="1" destOrd="0" presId="urn:microsoft.com/office/officeart/2005/8/layout/hierarchy6"/>
    <dgm:cxn modelId="{6F05B126-12B1-4DD6-9543-566334D796C0}" type="presParOf" srcId="{DD6662CF-E7AD-4076-8844-FF34587B0F6A}" destId="{1D221B4A-6C29-4525-A690-11F681FE2FB4}" srcOrd="0" destOrd="0" presId="urn:microsoft.com/office/officeart/2005/8/layout/hierarchy6"/>
    <dgm:cxn modelId="{EF97D66D-DD04-4F50-AF86-983441FD4FA1}" type="presParOf" srcId="{DD6662CF-E7AD-4076-8844-FF34587B0F6A}" destId="{A6F0E879-22A2-4750-879F-0846A5E3D837}" srcOrd="1" destOrd="0" presId="urn:microsoft.com/office/officeart/2005/8/layout/hierarchy6"/>
    <dgm:cxn modelId="{509F456A-29CD-4409-8D2D-32B397B848E7}" type="presParOf" srcId="{A6F0E879-22A2-4750-879F-0846A5E3D837}" destId="{3FFD8427-1CBB-4DE8-9BEC-54D01EE23631}" srcOrd="0" destOrd="0" presId="urn:microsoft.com/office/officeart/2005/8/layout/hierarchy6"/>
    <dgm:cxn modelId="{57B68511-F7E8-4507-976D-3331CA2A81F2}" type="presParOf" srcId="{A6F0E879-22A2-4750-879F-0846A5E3D837}" destId="{75ED74A2-7976-4C42-9021-A06E5508AC0C}" srcOrd="1" destOrd="0" presId="urn:microsoft.com/office/officeart/2005/8/layout/hierarchy6"/>
    <dgm:cxn modelId="{AF24831F-F4BD-4E79-880D-DC7D8BDB2E7C}" type="presParOf" srcId="{75ED74A2-7976-4C42-9021-A06E5508AC0C}" destId="{274C16FF-2790-414D-8534-E0AB8F1628A7}" srcOrd="0" destOrd="0" presId="urn:microsoft.com/office/officeart/2005/8/layout/hierarchy6"/>
    <dgm:cxn modelId="{1E2A1A91-0822-40CE-9CA6-DED987790C02}" type="presParOf" srcId="{75ED74A2-7976-4C42-9021-A06E5508AC0C}" destId="{C27198BE-D7C2-451F-B4D8-CC7FA35FB80A}" srcOrd="1" destOrd="0" presId="urn:microsoft.com/office/officeart/2005/8/layout/hierarchy6"/>
    <dgm:cxn modelId="{B71BDFAE-A504-434A-8474-35625039E78F}" type="presParOf" srcId="{C27198BE-D7C2-451F-B4D8-CC7FA35FB80A}" destId="{5236AD8D-F5F1-4C7B-9390-964274ED4D50}" srcOrd="0" destOrd="0" presId="urn:microsoft.com/office/officeart/2005/8/layout/hierarchy6"/>
    <dgm:cxn modelId="{6F0F6B9F-8986-4078-B0C4-5C08A8570AA1}" type="presParOf" srcId="{C27198BE-D7C2-451F-B4D8-CC7FA35FB80A}" destId="{96A340E4-DE46-42DB-BC2F-24EEDFA026A4}" srcOrd="1" destOrd="0" presId="urn:microsoft.com/office/officeart/2005/8/layout/hierarchy6"/>
    <dgm:cxn modelId="{E10CE508-D168-4426-849A-2BB3760C83EB}" type="presParOf" srcId="{96A340E4-DE46-42DB-BC2F-24EEDFA026A4}" destId="{9EFECC40-18E1-434A-BFDA-801286743593}" srcOrd="0" destOrd="0" presId="urn:microsoft.com/office/officeart/2005/8/layout/hierarchy6"/>
    <dgm:cxn modelId="{C5FF1D81-636F-448B-B425-AF9A5AED3A72}" type="presParOf" srcId="{96A340E4-DE46-42DB-BC2F-24EEDFA026A4}" destId="{859F58A5-6A63-4EC6-8317-CC362DB952C3}" srcOrd="1" destOrd="0" presId="urn:microsoft.com/office/officeart/2005/8/layout/hierarchy6"/>
    <dgm:cxn modelId="{93B427E6-42B9-4893-9EA0-3C8925AA9085}" type="presParOf" srcId="{C27198BE-D7C2-451F-B4D8-CC7FA35FB80A}" destId="{E25F3171-93DF-4A0F-B486-07355A8C303B}" srcOrd="2" destOrd="0" presId="urn:microsoft.com/office/officeart/2005/8/layout/hierarchy6"/>
    <dgm:cxn modelId="{85981B18-271C-4B27-BF25-CCCF68342AE6}" type="presParOf" srcId="{C27198BE-D7C2-451F-B4D8-CC7FA35FB80A}" destId="{CF6AF5F9-03BB-4482-A449-2291256689EC}" srcOrd="3" destOrd="0" presId="urn:microsoft.com/office/officeart/2005/8/layout/hierarchy6"/>
    <dgm:cxn modelId="{589929F6-1078-4A10-AC6E-BE2DA0144290}" type="presParOf" srcId="{CF6AF5F9-03BB-4482-A449-2291256689EC}" destId="{50100109-A773-44AB-A5A4-DC62F88D5FA8}" srcOrd="0" destOrd="0" presId="urn:microsoft.com/office/officeart/2005/8/layout/hierarchy6"/>
    <dgm:cxn modelId="{3198E4BD-7CB1-465E-ADFD-40A9F346BA46}" type="presParOf" srcId="{CF6AF5F9-03BB-4482-A449-2291256689EC}" destId="{4142147C-8C54-47BC-BDC4-70AE41D97BC8}" srcOrd="1" destOrd="0" presId="urn:microsoft.com/office/officeart/2005/8/layout/hierarchy6"/>
    <dgm:cxn modelId="{51EA810C-EE30-4695-938A-A754281474B7}" type="presParOf" srcId="{A6F0E879-22A2-4750-879F-0846A5E3D837}" destId="{02E59028-295C-4CF1-9204-21CA4FD2BAD9}" srcOrd="2" destOrd="0" presId="urn:microsoft.com/office/officeart/2005/8/layout/hierarchy6"/>
    <dgm:cxn modelId="{E144DB32-2A6F-4DA9-9C24-2C6AC0B9413C}" type="presParOf" srcId="{A6F0E879-22A2-4750-879F-0846A5E3D837}" destId="{B91B96C8-C2E4-4710-92FA-55FFE875F3B5}" srcOrd="3" destOrd="0" presId="urn:microsoft.com/office/officeart/2005/8/layout/hierarchy6"/>
    <dgm:cxn modelId="{050C5951-1D8A-4CF4-9809-01D47A6DB08F}" type="presParOf" srcId="{B91B96C8-C2E4-4710-92FA-55FFE875F3B5}" destId="{E47B0490-4E88-493A-8374-A525B7C13FEA}" srcOrd="0" destOrd="0" presId="urn:microsoft.com/office/officeart/2005/8/layout/hierarchy6"/>
    <dgm:cxn modelId="{B13A0AF6-0659-4B87-88B2-ECDE3F30AABA}" type="presParOf" srcId="{B91B96C8-C2E4-4710-92FA-55FFE875F3B5}" destId="{302446CD-63A6-4E94-93EA-3582AF49539C}" srcOrd="1" destOrd="0" presId="urn:microsoft.com/office/officeart/2005/8/layout/hierarchy6"/>
    <dgm:cxn modelId="{0C8321C7-04D5-46FA-BF17-B4FDC94F1D6F}" type="presParOf" srcId="{D7622345-CC06-4BE3-BD7A-6B1353279727}" destId="{23E87965-4E7F-4402-9DF5-59F1630ECC9B}" srcOrd="2" destOrd="0" presId="urn:microsoft.com/office/officeart/2005/8/layout/hierarchy6"/>
    <dgm:cxn modelId="{DCE564E6-0BCA-47DA-962F-DB9BBF518BDA}" type="presParOf" srcId="{D7622345-CC06-4BE3-BD7A-6B1353279727}" destId="{F2664760-F144-4734-9B46-0FF85AA57508}" srcOrd="3" destOrd="0" presId="urn:microsoft.com/office/officeart/2005/8/layout/hierarchy6"/>
    <dgm:cxn modelId="{E75FC024-3953-4937-A799-FD362A2972B6}" type="presParOf" srcId="{F2664760-F144-4734-9B46-0FF85AA57508}" destId="{044764D5-0BD3-41F8-AE02-02F37ACBB19B}" srcOrd="0" destOrd="0" presId="urn:microsoft.com/office/officeart/2005/8/layout/hierarchy6"/>
    <dgm:cxn modelId="{799C65DB-3089-4490-AEB0-AA59AD53E7BB}" type="presParOf" srcId="{F2664760-F144-4734-9B46-0FF85AA57508}" destId="{412B522A-7EF3-4328-BBAD-7F82BF72D36C}" srcOrd="1" destOrd="0" presId="urn:microsoft.com/office/officeart/2005/8/layout/hierarchy6"/>
    <dgm:cxn modelId="{3CA1F4D5-E95B-41E2-A206-D47E97B950DD}" type="presParOf" srcId="{412B522A-7EF3-4328-BBAD-7F82BF72D36C}" destId="{5C9E5EF6-7E5A-4BD6-8D47-ACBB15BD4ADD}" srcOrd="0" destOrd="0" presId="urn:microsoft.com/office/officeart/2005/8/layout/hierarchy6"/>
    <dgm:cxn modelId="{8AD04C80-1A3F-4A03-A314-622100B6C73F}" type="presParOf" srcId="{412B522A-7EF3-4328-BBAD-7F82BF72D36C}" destId="{71E25F79-906A-47B8-8B09-88E9D1A41E9B}" srcOrd="1" destOrd="0" presId="urn:microsoft.com/office/officeart/2005/8/layout/hierarchy6"/>
    <dgm:cxn modelId="{E652A0E1-8775-4A2E-B63B-6344513B8C10}" type="presParOf" srcId="{71E25F79-906A-47B8-8B09-88E9D1A41E9B}" destId="{551811F8-75E0-4614-A2E6-2456943E6E77}" srcOrd="0" destOrd="0" presId="urn:microsoft.com/office/officeart/2005/8/layout/hierarchy6"/>
    <dgm:cxn modelId="{4DCC0354-C800-409E-8783-1B95FB1E4643}" type="presParOf" srcId="{71E25F79-906A-47B8-8B09-88E9D1A41E9B}" destId="{931A4FE5-72BF-4C3D-9A7D-42ACBFB93DF9}" srcOrd="1" destOrd="0" presId="urn:microsoft.com/office/officeart/2005/8/layout/hierarchy6"/>
    <dgm:cxn modelId="{5A444CF4-0064-47FF-923E-3BFE22210DD8}" type="presParOf" srcId="{931A4FE5-72BF-4C3D-9A7D-42ACBFB93DF9}" destId="{544F5811-E755-4641-BDA7-1655F6F36C40}" srcOrd="0" destOrd="0" presId="urn:microsoft.com/office/officeart/2005/8/layout/hierarchy6"/>
    <dgm:cxn modelId="{9A7A06C2-5CED-4E63-830F-DD1002EAF13A}" type="presParOf" srcId="{931A4FE5-72BF-4C3D-9A7D-42ACBFB93DF9}" destId="{D141250A-878A-4111-884C-2494068D6875}" srcOrd="1" destOrd="0" presId="urn:microsoft.com/office/officeart/2005/8/layout/hierarchy6"/>
    <dgm:cxn modelId="{BE733BC4-7043-46A1-BF12-AAAA48EA574C}" type="presParOf" srcId="{D141250A-878A-4111-884C-2494068D6875}" destId="{13C00281-0721-447E-AF74-495F3CD31E3F}" srcOrd="0" destOrd="0" presId="urn:microsoft.com/office/officeart/2005/8/layout/hierarchy6"/>
    <dgm:cxn modelId="{8CDFBA3E-63D8-4CF7-8EDE-41001722A9EB}" type="presParOf" srcId="{D141250A-878A-4111-884C-2494068D6875}" destId="{297122A4-B72C-4AFC-B12B-E3B50D0FBF75}" srcOrd="1" destOrd="0" presId="urn:microsoft.com/office/officeart/2005/8/layout/hierarchy6"/>
    <dgm:cxn modelId="{4171A779-AAC0-4C67-B260-8A28B74B7EEC}" type="presParOf" srcId="{931A4FE5-72BF-4C3D-9A7D-42ACBFB93DF9}" destId="{43D30CDC-92AD-4C3D-AD80-5EA3268F669E}" srcOrd="2" destOrd="0" presId="urn:microsoft.com/office/officeart/2005/8/layout/hierarchy6"/>
    <dgm:cxn modelId="{772C9202-A800-4810-AC84-7518355A90F9}" type="presParOf" srcId="{931A4FE5-72BF-4C3D-9A7D-42ACBFB93DF9}" destId="{CB3C40E5-DB83-4E39-BC3E-7D77469F360E}" srcOrd="3" destOrd="0" presId="urn:microsoft.com/office/officeart/2005/8/layout/hierarchy6"/>
    <dgm:cxn modelId="{6289C642-E8BE-4BBD-AD76-C389B092A981}" type="presParOf" srcId="{CB3C40E5-DB83-4E39-BC3E-7D77469F360E}" destId="{0CE74C7F-1BD9-47FA-9118-C5805105EF40}" srcOrd="0" destOrd="0" presId="urn:microsoft.com/office/officeart/2005/8/layout/hierarchy6"/>
    <dgm:cxn modelId="{074D65DE-50E3-490D-8703-BF9B8FA1B3D8}" type="presParOf" srcId="{CB3C40E5-DB83-4E39-BC3E-7D77469F360E}" destId="{B56215B1-2958-4170-8DFA-EB9CDCA1E3E5}" srcOrd="1" destOrd="0" presId="urn:microsoft.com/office/officeart/2005/8/layout/hierarchy6"/>
    <dgm:cxn modelId="{6782839B-6FD5-4E94-A0AA-9A8C4D2AE942}" type="presParOf" srcId="{412B522A-7EF3-4328-BBAD-7F82BF72D36C}" destId="{C4D4B440-8BA7-4F72-B71F-A96CCABC3517}" srcOrd="2" destOrd="0" presId="urn:microsoft.com/office/officeart/2005/8/layout/hierarchy6"/>
    <dgm:cxn modelId="{02B9ECB5-1A7C-4526-BCCC-0FC3AC6C93B9}" type="presParOf" srcId="{412B522A-7EF3-4328-BBAD-7F82BF72D36C}" destId="{67E3F51D-06C2-448B-A15F-D09F8ED251B3}" srcOrd="3" destOrd="0" presId="urn:microsoft.com/office/officeart/2005/8/layout/hierarchy6"/>
    <dgm:cxn modelId="{8F05D7D0-8966-4F3A-89F7-61C9A1CAE75D}" type="presParOf" srcId="{67E3F51D-06C2-448B-A15F-D09F8ED251B3}" destId="{C2392ED4-C8CD-4913-BBBA-2FABBAC10D42}" srcOrd="0" destOrd="0" presId="urn:microsoft.com/office/officeart/2005/8/layout/hierarchy6"/>
    <dgm:cxn modelId="{9F14E4BB-6DFE-48A3-B6EF-BB27ACD7F49E}" type="presParOf" srcId="{67E3F51D-06C2-448B-A15F-D09F8ED251B3}" destId="{09D32684-A2F1-434F-81FB-2FBFD53E7D9E}" srcOrd="1" destOrd="0" presId="urn:microsoft.com/office/officeart/2005/8/layout/hierarchy6"/>
    <dgm:cxn modelId="{2E0731BE-C15B-4BD2-8C2D-90FBE84E4F1F}" type="presParOf" srcId="{67E80200-2671-4EB5-8CD5-2CD51EBE29A4}" destId="{5B3A0F8E-0B83-4BDD-B3B9-CBC05C02F23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F4544-6C22-4FAA-AF15-E9594650825E}">
      <dsp:nvSpPr>
        <dsp:cNvPr id="0" name=""/>
        <dsp:cNvSpPr/>
      </dsp:nvSpPr>
      <dsp:spPr>
        <a:xfrm>
          <a:off x="3659727" y="521328"/>
          <a:ext cx="1047940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latin typeface="Georgia" panose="02040502050405020303" pitchFamily="18" charset="0"/>
            </a:rPr>
            <a:t>Visits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b="1" kern="1200" dirty="0">
              <a:latin typeface="Georgia" panose="02040502050405020303" pitchFamily="18" charset="0"/>
            </a:rPr>
            <a:t>5004</a:t>
          </a:r>
        </a:p>
      </dsp:txBody>
      <dsp:txXfrm>
        <a:off x="3680189" y="541790"/>
        <a:ext cx="1007016" cy="657703"/>
      </dsp:txXfrm>
    </dsp:sp>
    <dsp:sp modelId="{A7475EBE-70A5-4995-B4B7-F9C0F6F40E3E}">
      <dsp:nvSpPr>
        <dsp:cNvPr id="0" name=""/>
        <dsp:cNvSpPr/>
      </dsp:nvSpPr>
      <dsp:spPr>
        <a:xfrm>
          <a:off x="2094808" y="1219955"/>
          <a:ext cx="2088889" cy="279450"/>
        </a:xfrm>
        <a:custGeom>
          <a:avLst/>
          <a:gdLst/>
          <a:ahLst/>
          <a:cxnLst/>
          <a:rect l="0" t="0" r="0" b="0"/>
          <a:pathLst>
            <a:path>
              <a:moveTo>
                <a:pt x="2088889" y="0"/>
              </a:moveTo>
              <a:lnTo>
                <a:pt x="2088889" y="139725"/>
              </a:lnTo>
              <a:lnTo>
                <a:pt x="0" y="139725"/>
              </a:lnTo>
              <a:lnTo>
                <a:pt x="0" y="279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1B4A-6C29-4525-A690-11F681FE2FB4}">
      <dsp:nvSpPr>
        <dsp:cNvPr id="0" name=""/>
        <dsp:cNvSpPr/>
      </dsp:nvSpPr>
      <dsp:spPr>
        <a:xfrm>
          <a:off x="1167506" y="1499406"/>
          <a:ext cx="1854603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Fitness Test (Group A)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latin typeface="Georgia" panose="02040502050405020303" pitchFamily="18" charset="0"/>
            </a:rPr>
            <a:t>2504 (50.04%)</a:t>
          </a:r>
        </a:p>
      </dsp:txBody>
      <dsp:txXfrm>
        <a:off x="1187968" y="1519868"/>
        <a:ext cx="1813679" cy="657703"/>
      </dsp:txXfrm>
    </dsp:sp>
    <dsp:sp modelId="{3FFD8427-1CBB-4DE8-9BEC-54D01EE23631}">
      <dsp:nvSpPr>
        <dsp:cNvPr id="0" name=""/>
        <dsp:cNvSpPr/>
      </dsp:nvSpPr>
      <dsp:spPr>
        <a:xfrm>
          <a:off x="1206935" y="2198033"/>
          <a:ext cx="887873" cy="279450"/>
        </a:xfrm>
        <a:custGeom>
          <a:avLst/>
          <a:gdLst/>
          <a:ahLst/>
          <a:cxnLst/>
          <a:rect l="0" t="0" r="0" b="0"/>
          <a:pathLst>
            <a:path>
              <a:moveTo>
                <a:pt x="887873" y="0"/>
              </a:moveTo>
              <a:lnTo>
                <a:pt x="887873" y="139725"/>
              </a:lnTo>
              <a:lnTo>
                <a:pt x="0" y="139725"/>
              </a:lnTo>
              <a:lnTo>
                <a:pt x="0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C16FF-2790-414D-8534-E0AB8F1628A7}">
      <dsp:nvSpPr>
        <dsp:cNvPr id="0" name=""/>
        <dsp:cNvSpPr/>
      </dsp:nvSpPr>
      <dsp:spPr>
        <a:xfrm>
          <a:off x="339979" y="2477484"/>
          <a:ext cx="1733912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Application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250 (9.98%)</a:t>
          </a:r>
        </a:p>
      </dsp:txBody>
      <dsp:txXfrm>
        <a:off x="360441" y="2497946"/>
        <a:ext cx="1692988" cy="657703"/>
      </dsp:txXfrm>
    </dsp:sp>
    <dsp:sp modelId="{5236AD8D-F5F1-4C7B-9390-964274ED4D50}">
      <dsp:nvSpPr>
        <dsp:cNvPr id="0" name=""/>
        <dsp:cNvSpPr/>
      </dsp:nvSpPr>
      <dsp:spPr>
        <a:xfrm>
          <a:off x="523970" y="3176111"/>
          <a:ext cx="682965" cy="279450"/>
        </a:xfrm>
        <a:custGeom>
          <a:avLst/>
          <a:gdLst/>
          <a:ahLst/>
          <a:cxnLst/>
          <a:rect l="0" t="0" r="0" b="0"/>
          <a:pathLst>
            <a:path>
              <a:moveTo>
                <a:pt x="682965" y="0"/>
              </a:moveTo>
              <a:lnTo>
                <a:pt x="682965" y="139725"/>
              </a:lnTo>
              <a:lnTo>
                <a:pt x="0" y="139725"/>
              </a:lnTo>
              <a:lnTo>
                <a:pt x="0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CC40-18E1-434A-BFDA-801286743593}">
      <dsp:nvSpPr>
        <dsp:cNvPr id="0" name=""/>
        <dsp:cNvSpPr/>
      </dsp:nvSpPr>
      <dsp:spPr>
        <a:xfrm>
          <a:off x="0" y="3455562"/>
          <a:ext cx="1047940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Purchase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200 (80%)</a:t>
          </a:r>
        </a:p>
      </dsp:txBody>
      <dsp:txXfrm>
        <a:off x="20462" y="3476024"/>
        <a:ext cx="1007016" cy="657703"/>
      </dsp:txXfrm>
    </dsp:sp>
    <dsp:sp modelId="{E25F3171-93DF-4A0F-B486-07355A8C303B}">
      <dsp:nvSpPr>
        <dsp:cNvPr id="0" name=""/>
        <dsp:cNvSpPr/>
      </dsp:nvSpPr>
      <dsp:spPr>
        <a:xfrm>
          <a:off x="1206935" y="3176111"/>
          <a:ext cx="681161" cy="27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25"/>
              </a:lnTo>
              <a:lnTo>
                <a:pt x="681161" y="139725"/>
              </a:lnTo>
              <a:lnTo>
                <a:pt x="681161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00109-A773-44AB-A5A4-DC62F88D5FA8}">
      <dsp:nvSpPr>
        <dsp:cNvPr id="0" name=""/>
        <dsp:cNvSpPr/>
      </dsp:nvSpPr>
      <dsp:spPr>
        <a:xfrm>
          <a:off x="1364126" y="3455562"/>
          <a:ext cx="1047940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No Purchase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50 (20%)</a:t>
          </a:r>
        </a:p>
      </dsp:txBody>
      <dsp:txXfrm>
        <a:off x="1384588" y="3476024"/>
        <a:ext cx="1007016" cy="657703"/>
      </dsp:txXfrm>
    </dsp:sp>
    <dsp:sp modelId="{02E59028-295C-4CF1-9204-21CA4FD2BAD9}">
      <dsp:nvSpPr>
        <dsp:cNvPr id="0" name=""/>
        <dsp:cNvSpPr/>
      </dsp:nvSpPr>
      <dsp:spPr>
        <a:xfrm>
          <a:off x="2094808" y="2198033"/>
          <a:ext cx="1024147" cy="27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25"/>
              </a:lnTo>
              <a:lnTo>
                <a:pt x="1024147" y="139725"/>
              </a:lnTo>
              <a:lnTo>
                <a:pt x="1024147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B0490-4E88-493A-8374-A525B7C13FEA}">
      <dsp:nvSpPr>
        <dsp:cNvPr id="0" name=""/>
        <dsp:cNvSpPr/>
      </dsp:nvSpPr>
      <dsp:spPr>
        <a:xfrm>
          <a:off x="2388274" y="2477484"/>
          <a:ext cx="1461363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No Application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2254 (90.02%)</a:t>
          </a:r>
        </a:p>
      </dsp:txBody>
      <dsp:txXfrm>
        <a:off x="2408736" y="2497946"/>
        <a:ext cx="1420439" cy="657703"/>
      </dsp:txXfrm>
    </dsp:sp>
    <dsp:sp modelId="{23E87965-4E7F-4402-9DF5-59F1630ECC9B}">
      <dsp:nvSpPr>
        <dsp:cNvPr id="0" name=""/>
        <dsp:cNvSpPr/>
      </dsp:nvSpPr>
      <dsp:spPr>
        <a:xfrm>
          <a:off x="4183698" y="1219955"/>
          <a:ext cx="2064430" cy="27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25"/>
              </a:lnTo>
              <a:lnTo>
                <a:pt x="2064430" y="139725"/>
              </a:lnTo>
              <a:lnTo>
                <a:pt x="2064430" y="279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764D5-0BD3-41F8-AE02-02F37ACBB19B}">
      <dsp:nvSpPr>
        <dsp:cNvPr id="0" name=""/>
        <dsp:cNvSpPr/>
      </dsp:nvSpPr>
      <dsp:spPr>
        <a:xfrm>
          <a:off x="5296367" y="1499406"/>
          <a:ext cx="1903521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No Fitness Test (Group B)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>
              <a:latin typeface="Georgia" panose="02040502050405020303" pitchFamily="18" charset="0"/>
            </a:rPr>
            <a:t>2500 (49.96%)</a:t>
          </a:r>
        </a:p>
      </dsp:txBody>
      <dsp:txXfrm>
        <a:off x="5316829" y="1519868"/>
        <a:ext cx="1862597" cy="657703"/>
      </dsp:txXfrm>
    </dsp:sp>
    <dsp:sp modelId="{5C9E5EF6-7E5A-4BD6-8D47-ACBB15BD4ADD}">
      <dsp:nvSpPr>
        <dsp:cNvPr id="0" name=""/>
        <dsp:cNvSpPr/>
      </dsp:nvSpPr>
      <dsp:spPr>
        <a:xfrm>
          <a:off x="5369152" y="2198033"/>
          <a:ext cx="878976" cy="279450"/>
        </a:xfrm>
        <a:custGeom>
          <a:avLst/>
          <a:gdLst/>
          <a:ahLst/>
          <a:cxnLst/>
          <a:rect l="0" t="0" r="0" b="0"/>
          <a:pathLst>
            <a:path>
              <a:moveTo>
                <a:pt x="878976" y="0"/>
              </a:moveTo>
              <a:lnTo>
                <a:pt x="878976" y="139725"/>
              </a:lnTo>
              <a:lnTo>
                <a:pt x="0" y="139725"/>
              </a:lnTo>
              <a:lnTo>
                <a:pt x="0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811F8-75E0-4614-A2E6-2456943E6E77}">
      <dsp:nvSpPr>
        <dsp:cNvPr id="0" name=""/>
        <dsp:cNvSpPr/>
      </dsp:nvSpPr>
      <dsp:spPr>
        <a:xfrm>
          <a:off x="4665276" y="2477484"/>
          <a:ext cx="1407751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Application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325 (13%)</a:t>
          </a:r>
        </a:p>
      </dsp:txBody>
      <dsp:txXfrm>
        <a:off x="4685738" y="2497946"/>
        <a:ext cx="1366827" cy="657703"/>
      </dsp:txXfrm>
    </dsp:sp>
    <dsp:sp modelId="{544F5811-E755-4641-BDA7-1655F6F36C40}">
      <dsp:nvSpPr>
        <dsp:cNvPr id="0" name=""/>
        <dsp:cNvSpPr/>
      </dsp:nvSpPr>
      <dsp:spPr>
        <a:xfrm>
          <a:off x="4687990" y="3176111"/>
          <a:ext cx="681161" cy="279450"/>
        </a:xfrm>
        <a:custGeom>
          <a:avLst/>
          <a:gdLst/>
          <a:ahLst/>
          <a:cxnLst/>
          <a:rect l="0" t="0" r="0" b="0"/>
          <a:pathLst>
            <a:path>
              <a:moveTo>
                <a:pt x="681161" y="0"/>
              </a:moveTo>
              <a:lnTo>
                <a:pt x="681161" y="139725"/>
              </a:lnTo>
              <a:lnTo>
                <a:pt x="0" y="139725"/>
              </a:lnTo>
              <a:lnTo>
                <a:pt x="0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00281-0721-447E-AF74-495F3CD31E3F}">
      <dsp:nvSpPr>
        <dsp:cNvPr id="0" name=""/>
        <dsp:cNvSpPr/>
      </dsp:nvSpPr>
      <dsp:spPr>
        <a:xfrm>
          <a:off x="4164020" y="3455562"/>
          <a:ext cx="1047940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Purchase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250 (76.92%)</a:t>
          </a:r>
        </a:p>
      </dsp:txBody>
      <dsp:txXfrm>
        <a:off x="4184482" y="3476024"/>
        <a:ext cx="1007016" cy="657703"/>
      </dsp:txXfrm>
    </dsp:sp>
    <dsp:sp modelId="{43D30CDC-92AD-4C3D-AD80-5EA3268F669E}">
      <dsp:nvSpPr>
        <dsp:cNvPr id="0" name=""/>
        <dsp:cNvSpPr/>
      </dsp:nvSpPr>
      <dsp:spPr>
        <a:xfrm>
          <a:off x="5369152" y="3176111"/>
          <a:ext cx="681161" cy="27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25"/>
              </a:lnTo>
              <a:lnTo>
                <a:pt x="681161" y="139725"/>
              </a:lnTo>
              <a:lnTo>
                <a:pt x="681161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74C7F-1BD9-47FA-9118-C5805105EF40}">
      <dsp:nvSpPr>
        <dsp:cNvPr id="0" name=""/>
        <dsp:cNvSpPr/>
      </dsp:nvSpPr>
      <dsp:spPr>
        <a:xfrm>
          <a:off x="5526343" y="3455562"/>
          <a:ext cx="1047940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No Purchase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Georgia" panose="02040502050405020303" pitchFamily="18" charset="0"/>
            </a:rPr>
            <a:t>75 (23.08%)</a:t>
          </a:r>
        </a:p>
      </dsp:txBody>
      <dsp:txXfrm>
        <a:off x="5546805" y="3476024"/>
        <a:ext cx="1007016" cy="657703"/>
      </dsp:txXfrm>
    </dsp:sp>
    <dsp:sp modelId="{C4D4B440-8BA7-4F72-B71F-A96CCABC3517}">
      <dsp:nvSpPr>
        <dsp:cNvPr id="0" name=""/>
        <dsp:cNvSpPr/>
      </dsp:nvSpPr>
      <dsp:spPr>
        <a:xfrm>
          <a:off x="6248128" y="2198033"/>
          <a:ext cx="861066" cy="27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25"/>
              </a:lnTo>
              <a:lnTo>
                <a:pt x="861066" y="139725"/>
              </a:lnTo>
              <a:lnTo>
                <a:pt x="861066" y="279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2ED4-C8CD-4913-BBBA-2FABBAC10D42}">
      <dsp:nvSpPr>
        <dsp:cNvPr id="0" name=""/>
        <dsp:cNvSpPr/>
      </dsp:nvSpPr>
      <dsp:spPr>
        <a:xfrm>
          <a:off x="6387410" y="2477484"/>
          <a:ext cx="1443569" cy="698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No Application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latin typeface="Georgia" panose="02040502050405020303" pitchFamily="18" charset="0"/>
            </a:rPr>
            <a:t>2175 (87%)</a:t>
          </a:r>
        </a:p>
      </dsp:txBody>
      <dsp:txXfrm>
        <a:off x="6407872" y="2497946"/>
        <a:ext cx="1402645" cy="65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42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9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47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74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196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1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13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127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3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79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2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7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4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0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3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20AE-510F-4484-AC07-66D86FE8EA36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B476-5289-477F-9244-16335A2E5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38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FAA7-F11D-4709-ADB2-E22E73D9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74783"/>
            <a:ext cx="9825487" cy="192047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CA" dirty="0"/>
            </a:br>
            <a:r>
              <a:rPr lang="en-CA" dirty="0"/>
              <a:t>Codecademy</a:t>
            </a:r>
            <a:br>
              <a:rPr lang="en-CA" dirty="0"/>
            </a:br>
            <a:r>
              <a:rPr lang="en-CA" sz="4000" dirty="0"/>
              <a:t>Introduction to Data Analysis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109F0-9856-4827-8BD7-BB8D69DA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78037"/>
            <a:ext cx="9448800" cy="2967487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sz="3600" dirty="0"/>
              <a:t>Final Project: </a:t>
            </a:r>
          </a:p>
          <a:p>
            <a:pPr algn="ctr"/>
            <a:r>
              <a:rPr lang="en-CA" sz="3600" dirty="0"/>
              <a:t>MuscleHub A/B Test</a:t>
            </a:r>
          </a:p>
          <a:p>
            <a:pPr algn="ctr"/>
            <a:endParaRPr lang="en-CA" sz="2800" dirty="0"/>
          </a:p>
          <a:p>
            <a:pPr algn="ctr"/>
            <a:endParaRPr lang="en-CA" sz="2800" dirty="0"/>
          </a:p>
          <a:p>
            <a:pPr algn="ctr"/>
            <a:r>
              <a:rPr lang="en-CA" sz="2800" dirty="0"/>
              <a:t>Morteza Mashayekhi</a:t>
            </a:r>
          </a:p>
          <a:p>
            <a:pPr algn="ctr"/>
            <a:r>
              <a:rPr lang="en-CA" dirty="0"/>
              <a:t>Date: March 17, 2018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259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5F54-E5EA-49EB-84C3-64D87785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1522562"/>
            <a:ext cx="10998680" cy="50507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 Using chi square test we can test the following hypothesis:</a:t>
            </a:r>
          </a:p>
          <a:p>
            <a:pPr lvl="1" algn="just">
              <a:lnSpc>
                <a:spcPct val="150000"/>
              </a:lnSpc>
            </a:pPr>
            <a:r>
              <a:rPr lang="en-CA" dirty="0"/>
              <a:t>There is no significant difference between group A and B members in terms of number of purchases </a:t>
            </a:r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CA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dirty="0"/>
              <a:t>Therefore, we found no support for alternative hypothesis and can conclude that there is indeed not a significant difference between group A and B members in terms of number of purchases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0ACCD9-FF6F-42E0-9F72-9F82683A0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0630"/>
              </p:ext>
            </p:extLst>
          </p:nvPr>
        </p:nvGraphicFramePr>
        <p:xfrm>
          <a:off x="1721449" y="3160942"/>
          <a:ext cx="88200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28">
                  <a:extLst>
                    <a:ext uri="{9D8B030D-6E8A-4147-A177-3AD203B41FA5}">
                      <a16:colId xmlns:a16="http://schemas.microsoft.com/office/drawing/2014/main" val="2624344554"/>
                    </a:ext>
                  </a:extLst>
                </a:gridCol>
                <a:gridCol w="1299985">
                  <a:extLst>
                    <a:ext uri="{9D8B030D-6E8A-4147-A177-3AD203B41FA5}">
                      <a16:colId xmlns:a16="http://schemas.microsoft.com/office/drawing/2014/main" val="2284033076"/>
                    </a:ext>
                  </a:extLst>
                </a:gridCol>
                <a:gridCol w="1696072">
                  <a:extLst>
                    <a:ext uri="{9D8B030D-6E8A-4147-A177-3AD203B41FA5}">
                      <a16:colId xmlns:a16="http://schemas.microsoft.com/office/drawing/2014/main" val="3450898877"/>
                    </a:ext>
                  </a:extLst>
                </a:gridCol>
                <a:gridCol w="1107018">
                  <a:extLst>
                    <a:ext uri="{9D8B030D-6E8A-4147-A177-3AD203B41FA5}">
                      <a16:colId xmlns:a16="http://schemas.microsoft.com/office/drawing/2014/main" val="3374775447"/>
                    </a:ext>
                  </a:extLst>
                </a:gridCol>
                <a:gridCol w="1294020">
                  <a:extLst>
                    <a:ext uri="{9D8B030D-6E8A-4147-A177-3AD203B41FA5}">
                      <a16:colId xmlns:a16="http://schemas.microsoft.com/office/drawing/2014/main" val="2552119487"/>
                    </a:ext>
                  </a:extLst>
                </a:gridCol>
                <a:gridCol w="1570008">
                  <a:extLst>
                    <a:ext uri="{9D8B030D-6E8A-4147-A177-3AD203B41FA5}">
                      <a16:colId xmlns:a16="http://schemas.microsoft.com/office/drawing/2014/main" val="237236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Ab_test_group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Not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80%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  <a:p>
                      <a:pPr algn="ctr"/>
                      <a:r>
                        <a:rPr lang="en-CA" sz="1200" dirty="0"/>
                        <a:t>No</a:t>
                      </a:r>
                    </a:p>
                    <a:p>
                      <a:pPr algn="ctr"/>
                      <a:r>
                        <a:rPr lang="en-CA" sz="1200" dirty="0"/>
                        <a:t>Chi-square=0.432</a:t>
                      </a:r>
                    </a:p>
                    <a:p>
                      <a:pPr algn="ctr"/>
                      <a:r>
                        <a:rPr lang="en-CA" sz="1200" dirty="0"/>
                        <a:t>more than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0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76.92%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1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5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5F54-E5EA-49EB-84C3-64D87785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1522562"/>
            <a:ext cx="10998680" cy="50507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 Using chi square test we can test the following hypotheses:</a:t>
            </a:r>
          </a:p>
          <a:p>
            <a:pPr lvl="1" algn="just">
              <a:lnSpc>
                <a:spcPct val="150000"/>
              </a:lnSpc>
            </a:pPr>
            <a:r>
              <a:rPr lang="en-CA" dirty="0"/>
              <a:t>There is no significant difference between group A and B visitors in terms of number of purchases </a:t>
            </a:r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CA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dirty="0"/>
              <a:t>Therefore, we found support for alternative hypothesis and can conclude that there is indeed a significant difference between group A and B visitors in terms of number of purchases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9A9FAA-AEA4-4CAC-83C6-DF909162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25418"/>
              </p:ext>
            </p:extLst>
          </p:nvPr>
        </p:nvGraphicFramePr>
        <p:xfrm>
          <a:off x="1721449" y="3160942"/>
          <a:ext cx="88200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28">
                  <a:extLst>
                    <a:ext uri="{9D8B030D-6E8A-4147-A177-3AD203B41FA5}">
                      <a16:colId xmlns:a16="http://schemas.microsoft.com/office/drawing/2014/main" val="2624344554"/>
                    </a:ext>
                  </a:extLst>
                </a:gridCol>
                <a:gridCol w="1299985">
                  <a:extLst>
                    <a:ext uri="{9D8B030D-6E8A-4147-A177-3AD203B41FA5}">
                      <a16:colId xmlns:a16="http://schemas.microsoft.com/office/drawing/2014/main" val="2284033076"/>
                    </a:ext>
                  </a:extLst>
                </a:gridCol>
                <a:gridCol w="1696072">
                  <a:extLst>
                    <a:ext uri="{9D8B030D-6E8A-4147-A177-3AD203B41FA5}">
                      <a16:colId xmlns:a16="http://schemas.microsoft.com/office/drawing/2014/main" val="3450898877"/>
                    </a:ext>
                  </a:extLst>
                </a:gridCol>
                <a:gridCol w="1107018">
                  <a:extLst>
                    <a:ext uri="{9D8B030D-6E8A-4147-A177-3AD203B41FA5}">
                      <a16:colId xmlns:a16="http://schemas.microsoft.com/office/drawing/2014/main" val="3374775447"/>
                    </a:ext>
                  </a:extLst>
                </a:gridCol>
                <a:gridCol w="1294020">
                  <a:extLst>
                    <a:ext uri="{9D8B030D-6E8A-4147-A177-3AD203B41FA5}">
                      <a16:colId xmlns:a16="http://schemas.microsoft.com/office/drawing/2014/main" val="2552119487"/>
                    </a:ext>
                  </a:extLst>
                </a:gridCol>
                <a:gridCol w="1570008">
                  <a:extLst>
                    <a:ext uri="{9D8B030D-6E8A-4147-A177-3AD203B41FA5}">
                      <a16:colId xmlns:a16="http://schemas.microsoft.com/office/drawing/2014/main" val="237236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Ab_test_group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Not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7.98%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  <a:p>
                      <a:pPr algn="ctr"/>
                      <a:r>
                        <a:rPr lang="en-CA" sz="1200" dirty="0"/>
                        <a:t>Yes</a:t>
                      </a:r>
                    </a:p>
                    <a:p>
                      <a:pPr algn="ctr"/>
                      <a:r>
                        <a:rPr lang="en-CA" sz="1200" dirty="0"/>
                        <a:t>Chi-square=0.014</a:t>
                      </a:r>
                    </a:p>
                    <a:p>
                      <a:pPr algn="ctr"/>
                      <a:r>
                        <a:rPr lang="en-CA" sz="1200" dirty="0"/>
                        <a:t>Less than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0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1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5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FAD773-6A60-4C75-AEEE-B2C61B94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1" y="2156780"/>
            <a:ext cx="5486411" cy="3657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EC7701-CF6D-4F54-89DF-6E2FD7D2A775}"/>
              </a:ext>
            </a:extLst>
          </p:cNvPr>
          <p:cNvSpPr txBox="1"/>
          <p:nvPr/>
        </p:nvSpPr>
        <p:spPr>
          <a:xfrm>
            <a:off x="7210424" y="1685567"/>
            <a:ext cx="429577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There is no significance difference between group A and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1B30D-6CC6-4082-8E89-13B191AE1327}"/>
              </a:ext>
            </a:extLst>
          </p:cNvPr>
          <p:cNvCxnSpPr>
            <a:stCxn id="18" idx="1"/>
          </p:cNvCxnSpPr>
          <p:nvPr/>
        </p:nvCxnSpPr>
        <p:spPr>
          <a:xfrm flipH="1">
            <a:off x="5029200" y="2008733"/>
            <a:ext cx="2181224" cy="104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77342B-86FC-48CE-B3DB-E27B3335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4" y="2281270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02B3A-8FAC-461A-A369-C5AAC271B960}"/>
              </a:ext>
            </a:extLst>
          </p:cNvPr>
          <p:cNvSpPr txBox="1"/>
          <p:nvPr/>
        </p:nvSpPr>
        <p:spPr>
          <a:xfrm>
            <a:off x="1174635" y="1802921"/>
            <a:ext cx="50119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Percent of Visitors Who Applied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5C7E9E-8B2A-442E-96A0-3DB45953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CFB5-A6DD-4FCB-9A13-DE9B9BCF8F1C}"/>
              </a:ext>
            </a:extLst>
          </p:cNvPr>
          <p:cNvSpPr txBox="1"/>
          <p:nvPr/>
        </p:nvSpPr>
        <p:spPr>
          <a:xfrm>
            <a:off x="7210424" y="1685567"/>
            <a:ext cx="4771667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Results of data analysis (chi-square test) shows that There is a significance difference between group A and B visitors in terms of number of applications.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5F120-28A5-4F38-9FE2-9EF01D9D6A2E}"/>
              </a:ext>
            </a:extLst>
          </p:cNvPr>
          <p:cNvCxnSpPr>
            <a:stCxn id="12" idx="1"/>
          </p:cNvCxnSpPr>
          <p:nvPr/>
        </p:nvCxnSpPr>
        <p:spPr>
          <a:xfrm flipH="1">
            <a:off x="5978106" y="2424231"/>
            <a:ext cx="1232318" cy="7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9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202B3A-8FAC-461A-A369-C5AAC271B960}"/>
              </a:ext>
            </a:extLst>
          </p:cNvPr>
          <p:cNvSpPr txBox="1"/>
          <p:nvPr/>
        </p:nvSpPr>
        <p:spPr>
          <a:xfrm>
            <a:off x="1174635" y="1802921"/>
            <a:ext cx="50119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Percent of members Who purchased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5C7E9E-8B2A-442E-96A0-3DB45953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CFB5-A6DD-4FCB-9A13-DE9B9BCF8F1C}"/>
              </a:ext>
            </a:extLst>
          </p:cNvPr>
          <p:cNvSpPr txBox="1"/>
          <p:nvPr/>
        </p:nvSpPr>
        <p:spPr>
          <a:xfrm>
            <a:off x="7210424" y="1685567"/>
            <a:ext cx="4771667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Results of data analysis (chi-square test) shows that There is not a significance difference between group A and B members in terms of number of purchases.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69D0-AC61-4B8B-A09D-FA6FF4F1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3" y="2419919"/>
            <a:ext cx="5487650" cy="36584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AC9737-2941-4D30-B9AC-BFDC1C5B0364}"/>
              </a:ext>
            </a:extLst>
          </p:cNvPr>
          <p:cNvCxnSpPr>
            <a:stCxn id="12" idx="1"/>
          </p:cNvCxnSpPr>
          <p:nvPr/>
        </p:nvCxnSpPr>
        <p:spPr>
          <a:xfrm flipH="1">
            <a:off x="6096000" y="2424231"/>
            <a:ext cx="1114424" cy="93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2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1FA2B5-2901-402A-9B2F-52B918DF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9" y="2280082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0CED4-BF54-47A2-A988-728AEC361DBD}"/>
              </a:ext>
            </a:extLst>
          </p:cNvPr>
          <p:cNvSpPr txBox="1"/>
          <p:nvPr/>
        </p:nvSpPr>
        <p:spPr>
          <a:xfrm>
            <a:off x="1286781" y="1802921"/>
            <a:ext cx="50119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Percent of Visitors Who Purchase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0B11A5-C4E9-46BC-914F-E1953621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6943A-A3DB-4661-85AF-BF209FEE36C0}"/>
              </a:ext>
            </a:extLst>
          </p:cNvPr>
          <p:cNvSpPr txBox="1"/>
          <p:nvPr/>
        </p:nvSpPr>
        <p:spPr>
          <a:xfrm>
            <a:off x="7210424" y="1685567"/>
            <a:ext cx="4771667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Results of data analysis (chi-square test) shows that There is a significance difference between group A and B visitors in terms of number of purchases.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D0870-B28E-4D98-9F37-799E9F27ED12}"/>
              </a:ext>
            </a:extLst>
          </p:cNvPr>
          <p:cNvCxnSpPr>
            <a:stCxn id="11" idx="1"/>
          </p:cNvCxnSpPr>
          <p:nvPr/>
        </p:nvCxnSpPr>
        <p:spPr>
          <a:xfrm flipH="1">
            <a:off x="6096000" y="2285732"/>
            <a:ext cx="1114424" cy="107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2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E0B11A5-C4E9-46BC-914F-E1953621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Qualitative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E86348-461E-4344-A284-8E189BBE5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50239"/>
              </p:ext>
            </p:extLst>
          </p:nvPr>
        </p:nvGraphicFramePr>
        <p:xfrm>
          <a:off x="1259456" y="2729620"/>
          <a:ext cx="948234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276">
                  <a:extLst>
                    <a:ext uri="{9D8B030D-6E8A-4147-A177-3AD203B41FA5}">
                      <a16:colId xmlns:a16="http://schemas.microsoft.com/office/drawing/2014/main" val="1246308866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3304857818"/>
                    </a:ext>
                  </a:extLst>
                </a:gridCol>
                <a:gridCol w="2529455">
                  <a:extLst>
                    <a:ext uri="{9D8B030D-6E8A-4147-A177-3AD203B41FA5}">
                      <a16:colId xmlns:a16="http://schemas.microsoft.com/office/drawing/2014/main" val="271578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Positive regarding taking fitness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Negative regarding taking fitness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MuscleHub’s introductory fitness test was super helpful for me! After taking the fitness test, I had to sign 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CA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8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I still ended up not signing up for a membership because the weight machines had all those sweat stains on them and you know, no thanks.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×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2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I took the </a:t>
                      </a:r>
                      <a:r>
                        <a:rPr lang="en-CA" sz="1200" dirty="0" err="1"/>
                        <a:t>MuscleHub</a:t>
                      </a:r>
                      <a:r>
                        <a:rPr lang="en-CA" sz="1200" dirty="0"/>
                        <a:t> fitness test because my </a:t>
                      </a:r>
                      <a:r>
                        <a:rPr lang="en-CA" sz="1200" dirty="0" err="1"/>
                        <a:t>coworker</a:t>
                      </a:r>
                      <a:r>
                        <a:rPr lang="en-CA" sz="1200" dirty="0"/>
                        <a:t> Laura recommended it. Regretted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×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4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The people there were </a:t>
                      </a:r>
                      <a:r>
                        <a:rPr lang="en-CA" sz="1200" dirty="0" err="1"/>
                        <a:t>suuuuuper</a:t>
                      </a:r>
                      <a:r>
                        <a:rPr lang="en-CA" sz="1200" dirty="0"/>
                        <a:t> friendly and the whole sign-up process took a matter of minutes. I tried to sign up for </a:t>
                      </a:r>
                      <a:r>
                        <a:rPr lang="en-CA" sz="1200" dirty="0" err="1"/>
                        <a:t>LiftCity</a:t>
                      </a:r>
                      <a:r>
                        <a:rPr lang="en-CA" sz="1200" dirty="0"/>
                        <a:t> last year, but the fitness test was way too intense.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×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59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427B13-E9BD-4E2A-A348-217908ADE9B2}"/>
              </a:ext>
            </a:extLst>
          </p:cNvPr>
          <p:cNvSpPr txBox="1"/>
          <p:nvPr/>
        </p:nvSpPr>
        <p:spPr>
          <a:xfrm>
            <a:off x="500331" y="1658358"/>
            <a:ext cx="1016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The following table shows the results of qualitative analysis based on interviews.txt file </a:t>
            </a:r>
          </a:p>
        </p:txBody>
      </p:sp>
    </p:spTree>
    <p:extLst>
      <p:ext uri="{BB962C8B-B14F-4D97-AF65-F5344CB8AC3E}">
        <p14:creationId xmlns:p14="http://schemas.microsoft.com/office/powerpoint/2010/main" val="174100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E0B11A5-C4E9-46BC-914F-E1953621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Recommendation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E2F467D-D259-41C9-8FDF-A7097737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1613140"/>
            <a:ext cx="10998680" cy="38128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sz="2400" dirty="0">
                <a:latin typeface="Georgia" panose="02040502050405020303" pitchFamily="18" charset="0"/>
              </a:rPr>
              <a:t>Based on results of data analysis, we can conclude that visitors assigned to Group B (the group who skips the fitness test) will be more likely to eventually purchase a membership to </a:t>
            </a:r>
            <a:r>
              <a:rPr lang="en-CA" sz="2400" dirty="0" err="1">
                <a:latin typeface="Georgia" panose="02040502050405020303" pitchFamily="18" charset="0"/>
              </a:rPr>
              <a:t>MuscleHub</a:t>
            </a:r>
            <a:r>
              <a:rPr lang="en-CA" sz="2400" dirty="0">
                <a:latin typeface="Georgia" panose="02040502050405020303" pitchFamily="18" charset="0"/>
              </a:rPr>
              <a:t>. Therefore, we recommend that </a:t>
            </a:r>
            <a:r>
              <a:rPr lang="en-CA" sz="2400" dirty="0" err="1">
                <a:latin typeface="Georgia" panose="02040502050405020303" pitchFamily="18" charset="0"/>
              </a:rPr>
              <a:t>MuscleHub</a:t>
            </a:r>
            <a:r>
              <a:rPr lang="en-CA" sz="2400" dirty="0">
                <a:latin typeface="Georgia" panose="02040502050405020303" pitchFamily="18" charset="0"/>
              </a:rPr>
              <a:t> Company eliminate the step that requires an applicant takes a fitness test before filling out an application from its sign up process. </a:t>
            </a:r>
          </a:p>
        </p:txBody>
      </p:sp>
    </p:spTree>
    <p:extLst>
      <p:ext uri="{BB962C8B-B14F-4D97-AF65-F5344CB8AC3E}">
        <p14:creationId xmlns:p14="http://schemas.microsoft.com/office/powerpoint/2010/main" val="243133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CB17-CA82-40E4-9D58-3CF64006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695092"/>
            <a:ext cx="11421373" cy="4523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latin typeface="Georgia" panose="02040502050405020303" pitchFamily="18" charset="0"/>
              </a:rPr>
              <a:t>Currently, when a visitor to MuscleHub is considering buying a membership, he or she follows the following steps:</a:t>
            </a:r>
          </a:p>
          <a:p>
            <a:endParaRPr lang="en-CA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Take a fitness test with a personal trainer</a:t>
            </a:r>
          </a:p>
          <a:p>
            <a:r>
              <a:rPr lang="en-CA" dirty="0">
                <a:latin typeface="Georgia" panose="02040502050405020303" pitchFamily="18" charset="0"/>
              </a:rPr>
              <a:t>Fill out an application for the gym</a:t>
            </a:r>
          </a:p>
          <a:p>
            <a:r>
              <a:rPr lang="en-CA" dirty="0">
                <a:latin typeface="Georgia" panose="02040502050405020303" pitchFamily="18" charset="0"/>
              </a:rPr>
              <a:t>Send in their payment for their first month's membership</a:t>
            </a:r>
          </a:p>
          <a:p>
            <a:pPr marL="0" indent="0">
              <a:buNone/>
            </a:pPr>
            <a:endParaRPr lang="en-CA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CA" dirty="0">
                <a:latin typeface="Georgia" panose="02040502050405020303" pitchFamily="18" charset="0"/>
              </a:rPr>
              <a:t>Janet, the manager of MuscleHub, thinks that the fitness test intimidates some prospective members, so she has set up an A/B test.</a:t>
            </a:r>
          </a:p>
          <a:p>
            <a:endParaRPr lang="en-CA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CA" dirty="0">
                <a:latin typeface="Georgia" panose="02040502050405020303" pitchFamily="18" charset="0"/>
              </a:rPr>
              <a:t>Visitors will randomly be assigned to one of two groups:</a:t>
            </a:r>
          </a:p>
          <a:p>
            <a:endParaRPr lang="en-CA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Group A will still be asked to take a fitness test with a personal trainer</a:t>
            </a:r>
          </a:p>
          <a:p>
            <a:r>
              <a:rPr lang="en-CA" dirty="0">
                <a:latin typeface="Georgia" panose="02040502050405020303" pitchFamily="18" charset="0"/>
              </a:rPr>
              <a:t>Group B will skip the fitness test and proceed directly to the application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latin typeface="Georgia" panose="02040502050405020303" pitchFamily="18" charset="0"/>
              </a:rPr>
              <a:t>Janet's hypothesis is that visitors assigned to Group B will be more likely to eventually purchase a membership to MuscleHub.</a:t>
            </a:r>
          </a:p>
        </p:txBody>
      </p:sp>
    </p:spTree>
    <p:extLst>
      <p:ext uri="{BB962C8B-B14F-4D97-AF65-F5344CB8AC3E}">
        <p14:creationId xmlns:p14="http://schemas.microsoft.com/office/powerpoint/2010/main" val="261281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CB17-CA82-40E4-9D58-3CF64006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695092"/>
            <a:ext cx="11421373" cy="452359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CA" dirty="0">
                <a:highlight>
                  <a:srgbClr val="FF0000"/>
                </a:highlight>
                <a:latin typeface="Georgia" panose="02040502050405020303" pitchFamily="18" charset="0"/>
              </a:rPr>
              <a:t>Null Hypothesis: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latin typeface="Georgia" panose="02040502050405020303" pitchFamily="18" charset="0"/>
              </a:rPr>
              <a:t>H0: There is no significant difference between visitors in group A and B in terms of purchasing a membership to </a:t>
            </a:r>
            <a:r>
              <a:rPr lang="en-CA" dirty="0" err="1">
                <a:latin typeface="Georgia" panose="02040502050405020303" pitchFamily="18" charset="0"/>
              </a:rPr>
              <a:t>MuscleHub</a:t>
            </a:r>
            <a:endParaRPr lang="en-CA" dirty="0">
              <a:latin typeface="Georgia" panose="02040502050405020303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highlight>
                  <a:srgbClr val="FF0000"/>
                </a:highlight>
                <a:latin typeface="Georgia" panose="02040502050405020303" pitchFamily="18" charset="0"/>
              </a:rPr>
              <a:t>Alternative Hypothesis</a:t>
            </a:r>
            <a:r>
              <a:rPr lang="en-CA" dirty="0">
                <a:latin typeface="Georgia" panose="02040502050405020303" pitchFamily="18" charset="0"/>
              </a:rPr>
              <a:t>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dirty="0">
                <a:latin typeface="Georgia" panose="02040502050405020303" pitchFamily="18" charset="0"/>
              </a:rPr>
              <a:t>H1: Visitors assigned to Group B will be more likely to eventually purchase a membership to MuscleHub.</a:t>
            </a:r>
          </a:p>
        </p:txBody>
      </p:sp>
    </p:spTree>
    <p:extLst>
      <p:ext uri="{BB962C8B-B14F-4D97-AF65-F5344CB8AC3E}">
        <p14:creationId xmlns:p14="http://schemas.microsoft.com/office/powerpoint/2010/main" val="40707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CB17-CA82-40E4-9D58-3CF64006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35" y="1695092"/>
            <a:ext cx="11792308" cy="452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Georgia" panose="02040502050405020303" pitchFamily="18" charset="0"/>
              </a:rPr>
              <a:t>Data sets used in this analysis: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latin typeface="Georgia" panose="02040502050405020303" pitchFamily="18" charset="0"/>
              </a:rPr>
              <a:t> visits.csv including: first name, last name, email, gender, and visit date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latin typeface="Georgia" panose="02040502050405020303" pitchFamily="18" charset="0"/>
              </a:rPr>
              <a:t> applications.csv including: first name, last name, email, gender, and application date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latin typeface="Georgia" panose="02040502050405020303" pitchFamily="18" charset="0"/>
              </a:rPr>
              <a:t> fitness_tests.csv including:  first name, last name, email, gender, and fitness test date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latin typeface="Georgia" panose="02040502050405020303" pitchFamily="18" charset="0"/>
              </a:rPr>
              <a:t> purchases.csv including: first name, last name, email, gender, and purchase date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latin typeface="Georgia" panose="02040502050405020303" pitchFamily="18" charset="0"/>
              </a:rPr>
              <a:t> Interviews.txt including comments from a few different gym visitors who participated in the A/B test – can be used for qualitative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6406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Understanding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9E9D4-D040-4B72-B9A6-22DEADAA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51" y="1625218"/>
            <a:ext cx="3730924" cy="3343598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1200" dirty="0">
                <a:latin typeface="Georgia" panose="02040502050405020303" pitchFamily="18" charset="0"/>
              </a:rPr>
              <a:t>visits = </a:t>
            </a:r>
            <a:r>
              <a:rPr lang="en-CA" sz="1200" dirty="0" err="1">
                <a:latin typeface="Georgia" panose="02040502050405020303" pitchFamily="18" charset="0"/>
              </a:rPr>
              <a:t>pd.read_csv</a:t>
            </a:r>
            <a:r>
              <a:rPr lang="en-CA" sz="1200" dirty="0">
                <a:latin typeface="Georgia" panose="02040502050405020303" pitchFamily="18" charset="0"/>
              </a:rPr>
              <a:t>('visits.csv')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latin typeface="Georgia" panose="02040502050405020303" pitchFamily="18" charset="0"/>
              </a:rPr>
              <a:t>application=</a:t>
            </a:r>
            <a:r>
              <a:rPr lang="en-CA" sz="1200" dirty="0" err="1">
                <a:latin typeface="Georgia" panose="02040502050405020303" pitchFamily="18" charset="0"/>
              </a:rPr>
              <a:t>pd.read_csv</a:t>
            </a:r>
            <a:r>
              <a:rPr lang="en-CA" sz="1200" dirty="0">
                <a:latin typeface="Georgia" panose="02040502050405020303" pitchFamily="18" charset="0"/>
              </a:rPr>
              <a:t>("applications.csv")</a:t>
            </a:r>
          </a:p>
          <a:p>
            <a:pPr>
              <a:lnSpc>
                <a:spcPct val="100000"/>
              </a:lnSpc>
            </a:pPr>
            <a:r>
              <a:rPr lang="en-CA" sz="1200" dirty="0" err="1">
                <a:latin typeface="Georgia" panose="02040502050405020303" pitchFamily="18" charset="0"/>
              </a:rPr>
              <a:t>fitness_test</a:t>
            </a:r>
            <a:r>
              <a:rPr lang="en-CA" sz="1200" dirty="0">
                <a:latin typeface="Georgia" panose="02040502050405020303" pitchFamily="18" charset="0"/>
              </a:rPr>
              <a:t>=</a:t>
            </a:r>
            <a:r>
              <a:rPr lang="en-CA" sz="1200" dirty="0" err="1">
                <a:latin typeface="Georgia" panose="02040502050405020303" pitchFamily="18" charset="0"/>
              </a:rPr>
              <a:t>pd.read_csv</a:t>
            </a:r>
            <a:r>
              <a:rPr lang="en-CA" sz="1200" dirty="0">
                <a:latin typeface="Georgia" panose="02040502050405020303" pitchFamily="18" charset="0"/>
              </a:rPr>
              <a:t>("fitness_tests.csv")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latin typeface="Georgia" panose="02040502050405020303" pitchFamily="18" charset="0"/>
              </a:rPr>
              <a:t>purchases=</a:t>
            </a:r>
            <a:r>
              <a:rPr lang="en-CA" sz="1200" dirty="0" err="1">
                <a:latin typeface="Georgia" panose="02040502050405020303" pitchFamily="18" charset="0"/>
              </a:rPr>
              <a:t>pd.read_csv</a:t>
            </a:r>
            <a:r>
              <a:rPr lang="en-CA" sz="1200" dirty="0">
                <a:latin typeface="Georgia" panose="02040502050405020303" pitchFamily="18" charset="0"/>
              </a:rPr>
              <a:t>("purchases.csv")</a:t>
            </a:r>
          </a:p>
          <a:p>
            <a:pPr>
              <a:lnSpc>
                <a:spcPct val="100000"/>
              </a:lnSpc>
            </a:pPr>
            <a:endParaRPr lang="en-CA" sz="12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CA" sz="1400" dirty="0">
                <a:latin typeface="Georgia" panose="02040502050405020303" pitchFamily="18" charset="0"/>
              </a:rPr>
              <a:t>print </a:t>
            </a:r>
            <a:r>
              <a:rPr lang="en-CA" sz="1400" dirty="0" err="1">
                <a:latin typeface="Georgia" panose="02040502050405020303" pitchFamily="18" charset="0"/>
              </a:rPr>
              <a:t>visits.describe</a:t>
            </a:r>
            <a:r>
              <a:rPr lang="en-CA" sz="1400" dirty="0">
                <a:latin typeface="Georgia" panose="02040502050405020303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CA" sz="1400" dirty="0">
                <a:latin typeface="Georgia" panose="02040502050405020303" pitchFamily="18" charset="0"/>
              </a:rPr>
              <a:t>print </a:t>
            </a:r>
            <a:r>
              <a:rPr lang="en-CA" sz="1400" dirty="0" err="1">
                <a:latin typeface="Georgia" panose="02040502050405020303" pitchFamily="18" charset="0"/>
              </a:rPr>
              <a:t>application.describe</a:t>
            </a:r>
            <a:r>
              <a:rPr lang="en-CA" sz="1400" dirty="0">
                <a:latin typeface="Georgia" panose="02040502050405020303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CA" sz="1400" dirty="0">
                <a:latin typeface="Georgia" panose="02040502050405020303" pitchFamily="18" charset="0"/>
              </a:rPr>
              <a:t>print </a:t>
            </a:r>
            <a:r>
              <a:rPr lang="en-CA" sz="1400" dirty="0" err="1">
                <a:latin typeface="Georgia" panose="02040502050405020303" pitchFamily="18" charset="0"/>
              </a:rPr>
              <a:t>fitness_test.describe</a:t>
            </a:r>
            <a:r>
              <a:rPr lang="en-CA" sz="1400" dirty="0">
                <a:latin typeface="Georgia" panose="02040502050405020303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CA" sz="1400" dirty="0">
                <a:latin typeface="Georgia" panose="02040502050405020303" pitchFamily="18" charset="0"/>
              </a:rPr>
              <a:t>print </a:t>
            </a:r>
            <a:r>
              <a:rPr lang="en-CA" sz="1400" dirty="0" err="1">
                <a:latin typeface="Georgia" panose="02040502050405020303" pitchFamily="18" charset="0"/>
              </a:rPr>
              <a:t>purchases.describe</a:t>
            </a:r>
            <a:r>
              <a:rPr lang="en-CA" sz="1400" dirty="0">
                <a:latin typeface="Georgia" panose="02040502050405020303" pitchFamily="18" charset="0"/>
              </a:rPr>
              <a:t>()</a:t>
            </a:r>
            <a:endParaRPr lang="en-CA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419F8-893F-4830-8793-8E73C600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50905"/>
              </p:ext>
            </p:extLst>
          </p:nvPr>
        </p:nvGraphicFramePr>
        <p:xfrm>
          <a:off x="5316507" y="1948014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10249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6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0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7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3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Fitness_test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4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9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2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0EB9E-1428-4D95-B90D-DDA5AFF1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1613140"/>
            <a:ext cx="10998680" cy="381287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Georgia" panose="02040502050405020303" pitchFamily="18" charset="0"/>
              </a:rPr>
              <a:t>Merging all data sets using left join function and select cases with </a:t>
            </a:r>
            <a:r>
              <a:rPr lang="en-CA" sz="2400" dirty="0" err="1">
                <a:latin typeface="Georgia" panose="02040502050405020303" pitchFamily="18" charset="0"/>
              </a:rPr>
              <a:t>visit_date</a:t>
            </a:r>
            <a:r>
              <a:rPr lang="en-CA" sz="2400" dirty="0">
                <a:latin typeface="Georgia" panose="02040502050405020303" pitchFamily="18" charset="0"/>
              </a:rPr>
              <a:t> after 7-01-17</a:t>
            </a:r>
          </a:p>
          <a:p>
            <a:r>
              <a:rPr lang="en-CA" sz="2400" dirty="0">
                <a:latin typeface="Georgia" panose="02040502050405020303" pitchFamily="18" charset="0"/>
              </a:rPr>
              <a:t>Creating new variables: </a:t>
            </a:r>
            <a:r>
              <a:rPr lang="en-CA" sz="2400" dirty="0" err="1">
                <a:latin typeface="Georgia" panose="02040502050405020303" pitchFamily="18" charset="0"/>
              </a:rPr>
              <a:t>ab_test_group</a:t>
            </a:r>
            <a:r>
              <a:rPr lang="en-CA" sz="2400" dirty="0">
                <a:latin typeface="Georgia" panose="02040502050405020303" pitchFamily="18" charset="0"/>
              </a:rPr>
              <a:t>, </a:t>
            </a:r>
            <a:r>
              <a:rPr lang="en-CA" sz="2400" dirty="0" err="1">
                <a:latin typeface="Georgia" panose="02040502050405020303" pitchFamily="18" charset="0"/>
              </a:rPr>
              <a:t>is_application</a:t>
            </a:r>
            <a:r>
              <a:rPr lang="en-CA" sz="2400" dirty="0">
                <a:latin typeface="Georgia" panose="02040502050405020303" pitchFamily="18" charset="0"/>
              </a:rPr>
              <a:t>, and </a:t>
            </a:r>
            <a:r>
              <a:rPr lang="en-CA" sz="2400" dirty="0" err="1">
                <a:latin typeface="Georgia" panose="02040502050405020303" pitchFamily="18" charset="0"/>
              </a:rPr>
              <a:t>is_purchase</a:t>
            </a:r>
            <a:r>
              <a:rPr lang="en-CA" sz="2400" dirty="0">
                <a:latin typeface="Georgia" panose="02040502050405020303" pitchFamily="18" charset="0"/>
              </a:rPr>
              <a:t> using lambda function </a:t>
            </a:r>
          </a:p>
          <a:p>
            <a:endParaRPr lang="en-CA" sz="24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5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97BB0B-A722-4FED-942E-A0D4DF9F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1613140"/>
            <a:ext cx="10998680" cy="3812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>
                <a:latin typeface="Georgia" panose="02040502050405020303" pitchFamily="18" charset="0"/>
              </a:rPr>
              <a:t>Using groupby function to count the number of cases for following variables: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Georgia" panose="02040502050405020303" pitchFamily="18" charset="0"/>
              </a:rPr>
              <a:t> Number of application in each of group A and 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Georgia" panose="02040502050405020303" pitchFamily="18" charset="0"/>
              </a:rPr>
              <a:t> Number of purchases in each of group A and 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CA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7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44873E-E6B4-4E3D-8185-DAE0D2D6E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378443"/>
              </p:ext>
            </p:extLst>
          </p:nvPr>
        </p:nvGraphicFramePr>
        <p:xfrm>
          <a:off x="3673416" y="1880558"/>
          <a:ext cx="7832784" cy="467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C6B140-69C1-4188-B894-5B0E6F205A99}"/>
              </a:ext>
            </a:extLst>
          </p:cNvPr>
          <p:cNvSpPr txBox="1"/>
          <p:nvPr/>
        </p:nvSpPr>
        <p:spPr>
          <a:xfrm>
            <a:off x="224286" y="1242204"/>
            <a:ext cx="6504317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Georgia" panose="02040502050405020303" pitchFamily="18" charset="0"/>
              </a:rPr>
              <a:t>Why Chi-square test for testing hypotheses?</a:t>
            </a:r>
          </a:p>
          <a:p>
            <a:endParaRPr lang="en-CA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In this analysis we use chi-square test to test the hypotheses because we aim to compare the proportion of people who applied or purchased a membership between two groups (A and B).</a:t>
            </a:r>
          </a:p>
        </p:txBody>
      </p:sp>
    </p:spTree>
    <p:extLst>
      <p:ext uri="{BB962C8B-B14F-4D97-AF65-F5344CB8AC3E}">
        <p14:creationId xmlns:p14="http://schemas.microsoft.com/office/powerpoint/2010/main" val="103907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80-4860-41D2-8082-12A563D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64" y="402064"/>
            <a:ext cx="9133936" cy="1293028"/>
          </a:xfrm>
        </p:spPr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5F54-E5EA-49EB-84C3-64D87785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0" y="1522562"/>
            <a:ext cx="10998680" cy="50507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 Using chi square test we can test the following hypothesis:</a:t>
            </a:r>
          </a:p>
          <a:p>
            <a:pPr lvl="1" algn="just">
              <a:lnSpc>
                <a:spcPct val="150000"/>
              </a:lnSpc>
            </a:pPr>
            <a:r>
              <a:rPr lang="en-CA" dirty="0"/>
              <a:t>There is no significant difference between group A and B visitors in terms of number of applications </a:t>
            </a:r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lvl="1" algn="just">
              <a:lnSpc>
                <a:spcPct val="150000"/>
              </a:lnSpc>
            </a:pPr>
            <a:endParaRPr lang="en-CA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CA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dirty="0"/>
              <a:t>Therefore, we found support for alternative hypothesis and can conclude that there is indeed a significant difference between group A and B visitors in terms of number of applications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9A9FAA-AEA4-4CAC-83C6-DF909162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001"/>
              </p:ext>
            </p:extLst>
          </p:nvPr>
        </p:nvGraphicFramePr>
        <p:xfrm>
          <a:off x="1721449" y="3160942"/>
          <a:ext cx="88200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28">
                  <a:extLst>
                    <a:ext uri="{9D8B030D-6E8A-4147-A177-3AD203B41FA5}">
                      <a16:colId xmlns:a16="http://schemas.microsoft.com/office/drawing/2014/main" val="2624344554"/>
                    </a:ext>
                  </a:extLst>
                </a:gridCol>
                <a:gridCol w="1299985">
                  <a:extLst>
                    <a:ext uri="{9D8B030D-6E8A-4147-A177-3AD203B41FA5}">
                      <a16:colId xmlns:a16="http://schemas.microsoft.com/office/drawing/2014/main" val="2284033076"/>
                    </a:ext>
                  </a:extLst>
                </a:gridCol>
                <a:gridCol w="1696072">
                  <a:extLst>
                    <a:ext uri="{9D8B030D-6E8A-4147-A177-3AD203B41FA5}">
                      <a16:colId xmlns:a16="http://schemas.microsoft.com/office/drawing/2014/main" val="3450898877"/>
                    </a:ext>
                  </a:extLst>
                </a:gridCol>
                <a:gridCol w="1107018">
                  <a:extLst>
                    <a:ext uri="{9D8B030D-6E8A-4147-A177-3AD203B41FA5}">
                      <a16:colId xmlns:a16="http://schemas.microsoft.com/office/drawing/2014/main" val="3374775447"/>
                    </a:ext>
                  </a:extLst>
                </a:gridCol>
                <a:gridCol w="1294020">
                  <a:extLst>
                    <a:ext uri="{9D8B030D-6E8A-4147-A177-3AD203B41FA5}">
                      <a16:colId xmlns:a16="http://schemas.microsoft.com/office/drawing/2014/main" val="2552119487"/>
                    </a:ext>
                  </a:extLst>
                </a:gridCol>
                <a:gridCol w="1570008">
                  <a:extLst>
                    <a:ext uri="{9D8B030D-6E8A-4147-A177-3AD203B41FA5}">
                      <a16:colId xmlns:a16="http://schemas.microsoft.com/office/drawing/2014/main" val="237236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Ab_test_group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No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9.98%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  <a:p>
                      <a:pPr algn="ctr"/>
                      <a:r>
                        <a:rPr lang="en-CA" sz="1200" dirty="0"/>
                        <a:t>Yes</a:t>
                      </a:r>
                    </a:p>
                    <a:p>
                      <a:pPr algn="ctr"/>
                      <a:r>
                        <a:rPr lang="en-CA" sz="1200" dirty="0"/>
                        <a:t>Chi-square=0.001</a:t>
                      </a:r>
                    </a:p>
                    <a:p>
                      <a:pPr algn="ctr"/>
                      <a:r>
                        <a:rPr lang="en-CA" sz="1200" dirty="0"/>
                        <a:t>Less than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0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13%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1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381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7589</TotalTime>
  <Words>1188</Words>
  <Application>Microsoft Office PowerPoint</Application>
  <PresentationFormat>Widescreen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Georgia</vt:lpstr>
      <vt:lpstr>Wingdings</vt:lpstr>
      <vt:lpstr>Vapor Trail</vt:lpstr>
      <vt:lpstr> Codecademy Introduction to Data Analysis</vt:lpstr>
      <vt:lpstr>Problem Description</vt:lpstr>
      <vt:lpstr>Problem Description</vt:lpstr>
      <vt:lpstr>Data Understanding</vt:lpstr>
      <vt:lpstr>Data Understanding</vt:lpstr>
      <vt:lpstr>Data Preparation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Qualitative analysis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Codecademy Introduction to Data Analysis</dc:title>
  <dc:creator>Morteza1 Mashayekhi</dc:creator>
  <cp:lastModifiedBy>Morteza Mashayekhi</cp:lastModifiedBy>
  <cp:revision>41</cp:revision>
  <dcterms:created xsi:type="dcterms:W3CDTF">2018-03-18T17:18:41Z</dcterms:created>
  <dcterms:modified xsi:type="dcterms:W3CDTF">2018-04-01T21:57:19Z</dcterms:modified>
</cp:coreProperties>
</file>