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8" r:id="rId3"/>
    <p:sldId id="260" r:id="rId4"/>
    <p:sldId id="261" r:id="rId5"/>
    <p:sldId id="264" r:id="rId6"/>
    <p:sldId id="263" r:id="rId7"/>
    <p:sldId id="265" r:id="rId8"/>
    <p:sldId id="268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88" d="100"/>
          <a:sy n="88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5498-4DA7-4017-AD91-8F395E9D2FA7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D2A6-6095-447D-9653-584AD3219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6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5498-4DA7-4017-AD91-8F395E9D2FA7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D2A6-6095-447D-9653-584AD3219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67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5498-4DA7-4017-AD91-8F395E9D2FA7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D2A6-6095-447D-9653-584AD3219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0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5498-4DA7-4017-AD91-8F395E9D2FA7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D2A6-6095-447D-9653-584AD3219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22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5498-4DA7-4017-AD91-8F395E9D2FA7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D2A6-6095-447D-9653-584AD3219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26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5498-4DA7-4017-AD91-8F395E9D2FA7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D2A6-6095-447D-9653-584AD3219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5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5498-4DA7-4017-AD91-8F395E9D2FA7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D2A6-6095-447D-9653-584AD3219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14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5498-4DA7-4017-AD91-8F395E9D2FA7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D2A6-6095-447D-9653-584AD3219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99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5498-4DA7-4017-AD91-8F395E9D2FA7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D2A6-6095-447D-9653-584AD3219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17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5498-4DA7-4017-AD91-8F395E9D2FA7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D2A6-6095-447D-9653-584AD3219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51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5498-4DA7-4017-AD91-8F395E9D2FA7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0D2A6-6095-447D-9653-584AD3219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6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A5498-4DA7-4017-AD91-8F395E9D2FA7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0D2A6-6095-447D-9653-584AD3219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8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7908" y="940527"/>
            <a:ext cx="664649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r>
              <a:rPr lang="en-US" sz="2400" b="1" dirty="0" smtClean="0"/>
              <a:t>:</a:t>
            </a:r>
            <a:endParaRPr lang="en-US" sz="2400" dirty="0"/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metrics changes in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 rate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Bounce Rate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 Rate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Basket-Starts/Visit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32436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44" y="1184368"/>
            <a:ext cx="5135980" cy="310896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059870" y="1329624"/>
            <a:ext cx="690916" cy="2168434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89547" y="380832"/>
            <a:ext cx="51379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metrics changes in time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69966" y="4323807"/>
            <a:ext cx="53510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Orders changes in time chart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sudden decrease around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date 2020-01-24 for all metrics.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decline is sharper for direct channel and it is less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extreme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other metrics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19497" y="21161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818" y="1193077"/>
            <a:ext cx="5265050" cy="3100251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9262306" y="1329624"/>
            <a:ext cx="622901" cy="2168434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126481" y="4293328"/>
            <a:ext cx="5351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Errors changes in time chart demonstrates a sudden growth around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date 2020-01-23 for all metrics except paid search.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487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773" y="1833888"/>
            <a:ext cx="3789076" cy="24758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446" y="1833888"/>
            <a:ext cx="3779613" cy="25059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237" y="4309775"/>
            <a:ext cx="3910147" cy="22704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061" y="4309775"/>
            <a:ext cx="3878998" cy="227045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7749" y="467201"/>
            <a:ext cx="9831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charts represent the changes of three factors, visitors, visits , basket-starts in time.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charts don’t display any sudden decrease or increase.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Bounces changes around the date 2020-01-24 don’t show any abnormal variation as similar changes are seen in previous days.</a:t>
            </a:r>
          </a:p>
        </p:txBody>
      </p:sp>
    </p:spTree>
    <p:extLst>
      <p:ext uri="{BB962C8B-B14F-4D97-AF65-F5344CB8AC3E}">
        <p14:creationId xmlns:p14="http://schemas.microsoft.com/office/powerpoint/2010/main" val="1141424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402" y="1730828"/>
            <a:ext cx="4678680" cy="3169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1821" y="1730828"/>
            <a:ext cx="58086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conversion rate is the percentage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visits that leads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orders. It is calculated by dividing the number of orders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by visits.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conversion rate for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paid search has been descending.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shows a sudden decline around the date 2020-01-26 for all metrics.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920973" y="1793966"/>
            <a:ext cx="588234" cy="2378049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4938" y="650798"/>
            <a:ext cx="28312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 Rate: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303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812" y="5036352"/>
            <a:ext cx="114518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bounce rate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the percentage of visitors who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site and then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leaving rather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continuing to view other pages within the same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site. It is calculated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dividing the number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bounces by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bounce rates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 indicate that the website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doesn’t succeed 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attracting the continued interest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visitors. In this page the bounce rate for all metrics is shown.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0741" y="650060"/>
            <a:ext cx="230063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Bounce Rate: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667" y="595759"/>
            <a:ext cx="3258639" cy="21293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668" y="2725117"/>
            <a:ext cx="3258639" cy="22051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496" y="599846"/>
            <a:ext cx="3087733" cy="21211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497" y="2725118"/>
            <a:ext cx="3162573" cy="22190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41" y="2772733"/>
            <a:ext cx="3082576" cy="210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471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865" y="3061762"/>
            <a:ext cx="3429544" cy="21895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049" y="756784"/>
            <a:ext cx="3221559" cy="21637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717" y="3061762"/>
            <a:ext cx="3090775" cy="20414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865" y="706173"/>
            <a:ext cx="3280089" cy="22649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73" y="3016410"/>
            <a:ext cx="3380128" cy="228021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90741" y="650060"/>
            <a:ext cx="20826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 Rate: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2354" y="5244468"/>
            <a:ext cx="11451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rate is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calculated by dividing the number of errors in the payment process by times a visitor has clicked "Buy" and started the payment process.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tracking this metric the times when more errors occur are recognized.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page the Error rate for all metrics is demonstrated.</a:t>
            </a:r>
          </a:p>
        </p:txBody>
      </p:sp>
    </p:spTree>
    <p:extLst>
      <p:ext uri="{BB962C8B-B14F-4D97-AF65-F5344CB8AC3E}">
        <p14:creationId xmlns:p14="http://schemas.microsoft.com/office/powerpoint/2010/main" val="1962304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592" y="2675953"/>
            <a:ext cx="3214091" cy="23070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945" y="373800"/>
            <a:ext cx="3464503" cy="23698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481" y="2677346"/>
            <a:ext cx="3293092" cy="23056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157" y="248065"/>
            <a:ext cx="3129990" cy="24292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192" y="2743656"/>
            <a:ext cx="3248346" cy="22393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9780" y="724041"/>
            <a:ext cx="31965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Basket-Starts/Visits: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8244" y="5240383"/>
            <a:ext cx="10955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metric shows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percentage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visits that leads to the payment process. It’s calculated by dividing the number of basket-starts by visits.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552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12" y="2280557"/>
            <a:ext cx="4666060" cy="30665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353" y="2145531"/>
            <a:ext cx="4728977" cy="32015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4923" y="910048"/>
            <a:ext cx="10757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Orders and Revenue weekly changes demonstrates a sudden decrease around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date 2020-01-18 for all metrics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2020-01-18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start day of week 4.</a:t>
            </a:r>
          </a:p>
        </p:txBody>
      </p:sp>
    </p:spTree>
    <p:extLst>
      <p:ext uri="{BB962C8B-B14F-4D97-AF65-F5344CB8AC3E}">
        <p14:creationId xmlns:p14="http://schemas.microsoft.com/office/powerpoint/2010/main" val="1584942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593" y="766356"/>
            <a:ext cx="1138210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errors chart shows that the number of errors ascended the day before the number of orders started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to decline. It can be due to a malfunction in payment system of the company or service disconnection.</a:t>
            </a:r>
          </a:p>
          <a:p>
            <a:pPr lvl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orders chart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total number of orders did not recover after the sharp increase in errors,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it indicates that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ebsite lost it’s credibility for the customers. 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conversion-rate chart is descending</a:t>
            </a:r>
            <a:r>
              <a:rPr lang="fa-I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paid-search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channel. 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that this channel is not attracting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the potential customers</a:t>
            </a:r>
            <a:r>
              <a:rPr lang="fa-I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better sources for advertising should be chosen.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bounce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rate for total channels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around 2.5%, but lower is always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better.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recommended to focus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target market segments with the highest conversion and lowest bounce rate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maximize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spend.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190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516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BlueBitSoft. BI Task Result</dc:title>
  <dc:creator>MORTEZA</dc:creator>
  <cp:lastModifiedBy>ALPHA</cp:lastModifiedBy>
  <cp:revision>56</cp:revision>
  <dcterms:created xsi:type="dcterms:W3CDTF">2022-04-27T13:21:25Z</dcterms:created>
  <dcterms:modified xsi:type="dcterms:W3CDTF">2023-03-04T12:29:13Z</dcterms:modified>
</cp:coreProperties>
</file>