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8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7B9A6-AD4D-4BDD-9FA7-073CDE69E9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421700-B9B6-48FF-8C2E-7CE35E38BF12}">
      <dgm:prSet/>
      <dgm:spPr/>
      <dgm:t>
        <a:bodyPr/>
        <a:lstStyle/>
        <a:p>
          <a:r>
            <a:rPr lang="en-US" b="0" i="1" baseline="0"/>
            <a:t>Title: Leveraging Data Science to Reduce Incomplete Online Orders</a:t>
          </a:r>
          <a:endParaRPr lang="en-US"/>
        </a:p>
      </dgm:t>
    </dgm:pt>
    <dgm:pt modelId="{AC0219EB-1424-4DA8-B156-F75C5DDA8C57}" type="parTrans" cxnId="{645E4D44-FB44-4A88-B57B-692FF9C76936}">
      <dgm:prSet/>
      <dgm:spPr/>
      <dgm:t>
        <a:bodyPr/>
        <a:lstStyle/>
        <a:p>
          <a:endParaRPr lang="en-US"/>
        </a:p>
      </dgm:t>
    </dgm:pt>
    <dgm:pt modelId="{76E2F0A9-2892-47C0-82F2-5B1103B9E347}" type="sibTrans" cxnId="{645E4D44-FB44-4A88-B57B-692FF9C76936}">
      <dgm:prSet/>
      <dgm:spPr/>
      <dgm:t>
        <a:bodyPr/>
        <a:lstStyle/>
        <a:p>
          <a:endParaRPr lang="en-US"/>
        </a:p>
      </dgm:t>
    </dgm:pt>
    <dgm:pt modelId="{A0C8BBC9-2B1B-4FBD-A4FD-212EEECDF90F}">
      <dgm:prSet/>
      <dgm:spPr/>
      <dgm:t>
        <a:bodyPr/>
        <a:lstStyle/>
        <a:p>
          <a:r>
            <a:rPr lang="en-US" b="0" i="1" baseline="0"/>
            <a:t>Presented by: Morteza Layegh</a:t>
          </a:r>
          <a:endParaRPr lang="en-US"/>
        </a:p>
      </dgm:t>
    </dgm:pt>
    <dgm:pt modelId="{2BF3C4BC-26E9-430E-869F-1C4EA9B5962B}" type="parTrans" cxnId="{F61A7DC6-CA48-4B7D-AC74-22F970A151ED}">
      <dgm:prSet/>
      <dgm:spPr/>
      <dgm:t>
        <a:bodyPr/>
        <a:lstStyle/>
        <a:p>
          <a:endParaRPr lang="en-US"/>
        </a:p>
      </dgm:t>
    </dgm:pt>
    <dgm:pt modelId="{67D2DA03-8EAF-4984-A1B3-2CC9C6365434}" type="sibTrans" cxnId="{F61A7DC6-CA48-4B7D-AC74-22F970A151ED}">
      <dgm:prSet/>
      <dgm:spPr/>
      <dgm:t>
        <a:bodyPr/>
        <a:lstStyle/>
        <a:p>
          <a:endParaRPr lang="en-US"/>
        </a:p>
      </dgm:t>
    </dgm:pt>
    <dgm:pt modelId="{A43D6051-84C3-4FE1-A2BC-5E79BA5D89EA}">
      <dgm:prSet/>
      <dgm:spPr/>
      <dgm:t>
        <a:bodyPr/>
        <a:lstStyle/>
        <a:p>
          <a:r>
            <a:rPr lang="en-US" b="0" i="1" baseline="0"/>
            <a:t>Email: layeghmorteza@gmail.com</a:t>
          </a:r>
          <a:endParaRPr lang="en-US"/>
        </a:p>
      </dgm:t>
    </dgm:pt>
    <dgm:pt modelId="{EAAD6673-5393-40D7-9A0B-FC8C2819705E}" type="parTrans" cxnId="{15613A31-4CB9-42E9-A146-87FC495A28B9}">
      <dgm:prSet/>
      <dgm:spPr/>
      <dgm:t>
        <a:bodyPr/>
        <a:lstStyle/>
        <a:p>
          <a:endParaRPr lang="en-US"/>
        </a:p>
      </dgm:t>
    </dgm:pt>
    <dgm:pt modelId="{ADDDA6FD-D48F-4FCE-A62B-20B91360F37C}" type="sibTrans" cxnId="{15613A31-4CB9-42E9-A146-87FC495A28B9}">
      <dgm:prSet/>
      <dgm:spPr/>
      <dgm:t>
        <a:bodyPr/>
        <a:lstStyle/>
        <a:p>
          <a:endParaRPr lang="en-US"/>
        </a:p>
      </dgm:t>
    </dgm:pt>
    <dgm:pt modelId="{CC69A3F4-B4F8-4FB5-B0F0-DF12C5A20856}" type="pres">
      <dgm:prSet presAssocID="{D5B7B9A6-AD4D-4BDD-9FA7-073CDE69E939}" presName="linear" presStyleCnt="0">
        <dgm:presLayoutVars>
          <dgm:animLvl val="lvl"/>
          <dgm:resizeHandles val="exact"/>
        </dgm:presLayoutVars>
      </dgm:prSet>
      <dgm:spPr/>
    </dgm:pt>
    <dgm:pt modelId="{352EE9CF-9BDC-4EC6-A297-12A91B4DAE53}" type="pres">
      <dgm:prSet presAssocID="{99421700-B9B6-48FF-8C2E-7CE35E38BF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36ECE2-7EC7-4405-BC5A-3A5B111E7DF2}" type="pres">
      <dgm:prSet presAssocID="{76E2F0A9-2892-47C0-82F2-5B1103B9E347}" presName="spacer" presStyleCnt="0"/>
      <dgm:spPr/>
    </dgm:pt>
    <dgm:pt modelId="{959A1ED7-A38C-4EDB-88C4-1926532CBB0B}" type="pres">
      <dgm:prSet presAssocID="{A0C8BBC9-2B1B-4FBD-A4FD-212EEECDF9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24652D-F72E-4EF7-AA13-2CB5F57E711F}" type="pres">
      <dgm:prSet presAssocID="{67D2DA03-8EAF-4984-A1B3-2CC9C6365434}" presName="spacer" presStyleCnt="0"/>
      <dgm:spPr/>
    </dgm:pt>
    <dgm:pt modelId="{EF2531A5-4DE0-4FF8-985F-E1F6CFDF7E98}" type="pres">
      <dgm:prSet presAssocID="{A43D6051-84C3-4FE1-A2BC-5E79BA5D89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11671C-6258-4F7B-83DE-5C8BC6A96F7D}" type="presOf" srcId="{A43D6051-84C3-4FE1-A2BC-5E79BA5D89EA}" destId="{EF2531A5-4DE0-4FF8-985F-E1F6CFDF7E98}" srcOrd="0" destOrd="0" presId="urn:microsoft.com/office/officeart/2005/8/layout/vList2"/>
    <dgm:cxn modelId="{15613A31-4CB9-42E9-A146-87FC495A28B9}" srcId="{D5B7B9A6-AD4D-4BDD-9FA7-073CDE69E939}" destId="{A43D6051-84C3-4FE1-A2BC-5E79BA5D89EA}" srcOrd="2" destOrd="0" parTransId="{EAAD6673-5393-40D7-9A0B-FC8C2819705E}" sibTransId="{ADDDA6FD-D48F-4FCE-A62B-20B91360F37C}"/>
    <dgm:cxn modelId="{645E4D44-FB44-4A88-B57B-692FF9C76936}" srcId="{D5B7B9A6-AD4D-4BDD-9FA7-073CDE69E939}" destId="{99421700-B9B6-48FF-8C2E-7CE35E38BF12}" srcOrd="0" destOrd="0" parTransId="{AC0219EB-1424-4DA8-B156-F75C5DDA8C57}" sibTransId="{76E2F0A9-2892-47C0-82F2-5B1103B9E347}"/>
    <dgm:cxn modelId="{EACE30AC-FEF5-4EBE-8DFB-CC9CE4FB391F}" type="presOf" srcId="{99421700-B9B6-48FF-8C2E-7CE35E38BF12}" destId="{352EE9CF-9BDC-4EC6-A297-12A91B4DAE53}" srcOrd="0" destOrd="0" presId="urn:microsoft.com/office/officeart/2005/8/layout/vList2"/>
    <dgm:cxn modelId="{F61A7DC6-CA48-4B7D-AC74-22F970A151ED}" srcId="{D5B7B9A6-AD4D-4BDD-9FA7-073CDE69E939}" destId="{A0C8BBC9-2B1B-4FBD-A4FD-212EEECDF90F}" srcOrd="1" destOrd="0" parTransId="{2BF3C4BC-26E9-430E-869F-1C4EA9B5962B}" sibTransId="{67D2DA03-8EAF-4984-A1B3-2CC9C6365434}"/>
    <dgm:cxn modelId="{391AA3D2-E590-451F-B517-7C53F2D2C569}" type="presOf" srcId="{A0C8BBC9-2B1B-4FBD-A4FD-212EEECDF90F}" destId="{959A1ED7-A38C-4EDB-88C4-1926532CBB0B}" srcOrd="0" destOrd="0" presId="urn:microsoft.com/office/officeart/2005/8/layout/vList2"/>
    <dgm:cxn modelId="{7CFF9DF0-277F-47C4-97CF-E348BD29274B}" type="presOf" srcId="{D5B7B9A6-AD4D-4BDD-9FA7-073CDE69E939}" destId="{CC69A3F4-B4F8-4FB5-B0F0-DF12C5A20856}" srcOrd="0" destOrd="0" presId="urn:microsoft.com/office/officeart/2005/8/layout/vList2"/>
    <dgm:cxn modelId="{659342D3-8D77-468C-8B83-E3B3B4F81B3B}" type="presParOf" srcId="{CC69A3F4-B4F8-4FB5-B0F0-DF12C5A20856}" destId="{352EE9CF-9BDC-4EC6-A297-12A91B4DAE53}" srcOrd="0" destOrd="0" presId="urn:microsoft.com/office/officeart/2005/8/layout/vList2"/>
    <dgm:cxn modelId="{D6B60F1A-EB4C-4BBD-B088-E1133D28A364}" type="presParOf" srcId="{CC69A3F4-B4F8-4FB5-B0F0-DF12C5A20856}" destId="{6236ECE2-7EC7-4405-BC5A-3A5B111E7DF2}" srcOrd="1" destOrd="0" presId="urn:microsoft.com/office/officeart/2005/8/layout/vList2"/>
    <dgm:cxn modelId="{C3E32579-BD3E-42A2-AE55-A0B558077362}" type="presParOf" srcId="{CC69A3F4-B4F8-4FB5-B0F0-DF12C5A20856}" destId="{959A1ED7-A38C-4EDB-88C4-1926532CBB0B}" srcOrd="2" destOrd="0" presId="urn:microsoft.com/office/officeart/2005/8/layout/vList2"/>
    <dgm:cxn modelId="{0B4A70B1-BE49-475C-B97E-0C964A977251}" type="presParOf" srcId="{CC69A3F4-B4F8-4FB5-B0F0-DF12C5A20856}" destId="{5D24652D-F72E-4EF7-AA13-2CB5F57E711F}" srcOrd="3" destOrd="0" presId="urn:microsoft.com/office/officeart/2005/8/layout/vList2"/>
    <dgm:cxn modelId="{45420957-100A-4AAC-B628-3D81D32867E0}" type="presParOf" srcId="{CC69A3F4-B4F8-4FB5-B0F0-DF12C5A20856}" destId="{EF2531A5-4DE0-4FF8-985F-E1F6CFDF7E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8D7CB-49BA-4F00-8A2F-AFF9331462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908B57-4461-472D-8C4A-EACCCD2CB649}">
      <dgm:prSet/>
      <dgm:spPr/>
      <dgm:t>
        <a:bodyPr/>
        <a:lstStyle/>
        <a:p>
          <a:r>
            <a:rPr lang="en-US" b="1" i="0" baseline="0" dirty="0"/>
            <a:t>Problem Statement</a:t>
          </a:r>
          <a:r>
            <a:rPr lang="en-US" b="0" i="0" baseline="0" dirty="0"/>
            <a:t>: Incomplete online transactions are impacting sales at Holland and Barrett.</a:t>
          </a:r>
          <a:endParaRPr lang="en-US" dirty="0"/>
        </a:p>
      </dgm:t>
    </dgm:pt>
    <dgm:pt modelId="{10191A4A-057E-438C-A8A9-CDFB3A1E5C94}" type="parTrans" cxnId="{22FF30C0-DFA8-4750-B1C4-7464C3D4E174}">
      <dgm:prSet/>
      <dgm:spPr/>
      <dgm:t>
        <a:bodyPr/>
        <a:lstStyle/>
        <a:p>
          <a:endParaRPr lang="en-US"/>
        </a:p>
      </dgm:t>
    </dgm:pt>
    <dgm:pt modelId="{68C3E51D-D964-4B49-8381-EA7FDC66114A}" type="sibTrans" cxnId="{22FF30C0-DFA8-4750-B1C4-7464C3D4E174}">
      <dgm:prSet/>
      <dgm:spPr/>
      <dgm:t>
        <a:bodyPr/>
        <a:lstStyle/>
        <a:p>
          <a:endParaRPr lang="en-US"/>
        </a:p>
      </dgm:t>
    </dgm:pt>
    <dgm:pt modelId="{ECAE781E-287C-4ECC-AB19-0BD066FF8F79}">
      <dgm:prSet/>
      <dgm:spPr/>
      <dgm:t>
        <a:bodyPr/>
        <a:lstStyle/>
        <a:p>
          <a:r>
            <a:rPr lang="en-US" b="1" i="0" baseline="0"/>
            <a:t>Goal</a:t>
          </a:r>
          <a:r>
            <a:rPr lang="en-US" b="0" i="0" baseline="0"/>
            <a:t>: Develop a predictive model to identify incomplete transactions and prevent revenue loss.</a:t>
          </a:r>
          <a:endParaRPr lang="en-US"/>
        </a:p>
      </dgm:t>
    </dgm:pt>
    <dgm:pt modelId="{968EEAD9-B4E3-4B2E-A70B-97BFA0A8D784}" type="parTrans" cxnId="{677963AD-5242-477F-B6E1-23CFB05CAEA3}">
      <dgm:prSet/>
      <dgm:spPr/>
      <dgm:t>
        <a:bodyPr/>
        <a:lstStyle/>
        <a:p>
          <a:endParaRPr lang="en-US"/>
        </a:p>
      </dgm:t>
    </dgm:pt>
    <dgm:pt modelId="{7F9F6C25-35CF-406A-AD1E-85B18FFC5ADA}" type="sibTrans" cxnId="{677963AD-5242-477F-B6E1-23CFB05CAEA3}">
      <dgm:prSet/>
      <dgm:spPr/>
      <dgm:t>
        <a:bodyPr/>
        <a:lstStyle/>
        <a:p>
          <a:endParaRPr lang="en-US"/>
        </a:p>
      </dgm:t>
    </dgm:pt>
    <dgm:pt modelId="{9ED6DF3A-D9CA-4948-9939-1BBD80F27794}">
      <dgm:prSet/>
      <dgm:spPr/>
      <dgm:t>
        <a:bodyPr/>
        <a:lstStyle/>
        <a:p>
          <a:r>
            <a:rPr lang="en-US" b="1" i="0" baseline="0"/>
            <a:t>Approach:</a:t>
          </a:r>
          <a:r>
            <a:rPr lang="en-US" b="0" i="0" baseline="0"/>
            <a:t> We analyzed 5000 digital transactions from January to March 2020 along with customer information to build a predictive model.</a:t>
          </a:r>
          <a:endParaRPr lang="en-US"/>
        </a:p>
      </dgm:t>
    </dgm:pt>
    <dgm:pt modelId="{2D4186AD-F026-4A53-8359-A4A0BD20CAA2}" type="parTrans" cxnId="{24A3BD4C-CFD8-4A2A-998D-563E163978D3}">
      <dgm:prSet/>
      <dgm:spPr/>
      <dgm:t>
        <a:bodyPr/>
        <a:lstStyle/>
        <a:p>
          <a:endParaRPr lang="en-US"/>
        </a:p>
      </dgm:t>
    </dgm:pt>
    <dgm:pt modelId="{DF5984B2-3556-4059-9746-9A9931209307}" type="sibTrans" cxnId="{24A3BD4C-CFD8-4A2A-998D-563E163978D3}">
      <dgm:prSet/>
      <dgm:spPr/>
      <dgm:t>
        <a:bodyPr/>
        <a:lstStyle/>
        <a:p>
          <a:endParaRPr lang="en-US"/>
        </a:p>
      </dgm:t>
    </dgm:pt>
    <dgm:pt modelId="{E0F30467-EF77-47DE-B713-36E4E344C9C8}">
      <dgm:prSet/>
      <dgm:spPr/>
      <dgm:t>
        <a:bodyPr/>
        <a:lstStyle/>
        <a:p>
          <a:r>
            <a:rPr lang="en-US" b="1" i="0" baseline="0"/>
            <a:t>Outcome:</a:t>
          </a:r>
          <a:r>
            <a:rPr lang="en-US" b="0" i="0" baseline="0"/>
            <a:t> Our model predicts most of the incomplete transactions (almost </a:t>
          </a:r>
          <a:r>
            <a:rPr lang="en-US"/>
            <a:t>70</a:t>
          </a:r>
          <a:r>
            <a:rPr lang="en-US" b="0" i="0" baseline="0"/>
            <a:t>%), offering insights to improve digital sales strategy.</a:t>
          </a:r>
          <a:endParaRPr lang="en-US"/>
        </a:p>
      </dgm:t>
    </dgm:pt>
    <dgm:pt modelId="{B31129D7-FF92-4A07-BD74-49E9CCEF585E}" type="parTrans" cxnId="{0478C976-0B47-422D-9579-ED84A75CCA9E}">
      <dgm:prSet/>
      <dgm:spPr/>
      <dgm:t>
        <a:bodyPr/>
        <a:lstStyle/>
        <a:p>
          <a:endParaRPr lang="en-US"/>
        </a:p>
      </dgm:t>
    </dgm:pt>
    <dgm:pt modelId="{C5D9481A-EF95-49E5-ACF9-FFCF7E2DC0ED}" type="sibTrans" cxnId="{0478C976-0B47-422D-9579-ED84A75CCA9E}">
      <dgm:prSet/>
      <dgm:spPr/>
      <dgm:t>
        <a:bodyPr/>
        <a:lstStyle/>
        <a:p>
          <a:endParaRPr lang="en-US"/>
        </a:p>
      </dgm:t>
    </dgm:pt>
    <dgm:pt modelId="{AE7D9AEB-4A6F-4D97-92D3-5AB40744325A}">
      <dgm:prSet/>
      <dgm:spPr/>
      <dgm:t>
        <a:bodyPr/>
        <a:lstStyle/>
        <a:p>
          <a:r>
            <a:rPr lang="en-US" b="1" i="0" baseline="0"/>
            <a:t>Impact:</a:t>
          </a:r>
          <a:r>
            <a:rPr lang="en-US" b="0" i="0" baseline="0"/>
            <a:t> By reducing incomplete orders, we aim to enhance digital sales revenue.</a:t>
          </a:r>
          <a:endParaRPr lang="en-US"/>
        </a:p>
      </dgm:t>
    </dgm:pt>
    <dgm:pt modelId="{60037A75-703B-4CDD-93C3-0811BEB77DB2}" type="parTrans" cxnId="{CFFD57B3-F6C7-432F-8C8A-EA29E4EC02C7}">
      <dgm:prSet/>
      <dgm:spPr/>
      <dgm:t>
        <a:bodyPr/>
        <a:lstStyle/>
        <a:p>
          <a:endParaRPr lang="en-US"/>
        </a:p>
      </dgm:t>
    </dgm:pt>
    <dgm:pt modelId="{74F119FC-F6DC-4C4D-87E3-6A845CE4E09D}" type="sibTrans" cxnId="{CFFD57B3-F6C7-432F-8C8A-EA29E4EC02C7}">
      <dgm:prSet/>
      <dgm:spPr/>
      <dgm:t>
        <a:bodyPr/>
        <a:lstStyle/>
        <a:p>
          <a:endParaRPr lang="en-US"/>
        </a:p>
      </dgm:t>
    </dgm:pt>
    <dgm:pt modelId="{705DBAD3-7E37-484F-AE8A-9E5CDA99DB67}" type="pres">
      <dgm:prSet presAssocID="{4DB8D7CB-49BA-4F00-8A2F-AFF933146204}" presName="linear" presStyleCnt="0">
        <dgm:presLayoutVars>
          <dgm:animLvl val="lvl"/>
          <dgm:resizeHandles val="exact"/>
        </dgm:presLayoutVars>
      </dgm:prSet>
      <dgm:spPr/>
    </dgm:pt>
    <dgm:pt modelId="{BA4926A1-1BA3-4862-B395-E17F0A6C7D9A}" type="pres">
      <dgm:prSet presAssocID="{DC908B57-4461-472D-8C4A-EACCCD2CB6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710D0B2-83D9-4205-9952-9DBD0D4A9D2B}" type="pres">
      <dgm:prSet presAssocID="{68C3E51D-D964-4B49-8381-EA7FDC66114A}" presName="spacer" presStyleCnt="0"/>
      <dgm:spPr/>
    </dgm:pt>
    <dgm:pt modelId="{B375BA35-7549-4E05-8FB7-BC56DE0E3D42}" type="pres">
      <dgm:prSet presAssocID="{ECAE781E-287C-4ECC-AB19-0BD066FF8F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22DF8D-0F50-46FA-A86E-FBE5DAE8EF11}" type="pres">
      <dgm:prSet presAssocID="{7F9F6C25-35CF-406A-AD1E-85B18FFC5ADA}" presName="spacer" presStyleCnt="0"/>
      <dgm:spPr/>
    </dgm:pt>
    <dgm:pt modelId="{9D1690D9-F2AA-4CE7-96FC-E255C18536CF}" type="pres">
      <dgm:prSet presAssocID="{9ED6DF3A-D9CA-4948-9939-1BBD80F277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3D7F53-282D-461A-9FE0-6E6849DA1E41}" type="pres">
      <dgm:prSet presAssocID="{DF5984B2-3556-4059-9746-9A9931209307}" presName="spacer" presStyleCnt="0"/>
      <dgm:spPr/>
    </dgm:pt>
    <dgm:pt modelId="{09D6AC22-7537-4CE3-AB47-6552D4531C64}" type="pres">
      <dgm:prSet presAssocID="{E0F30467-EF77-47DE-B713-36E4E344C9C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D398F5-0B63-4478-B59A-0D24E2EB2CED}" type="pres">
      <dgm:prSet presAssocID="{C5D9481A-EF95-49E5-ACF9-FFCF7E2DC0ED}" presName="spacer" presStyleCnt="0"/>
      <dgm:spPr/>
    </dgm:pt>
    <dgm:pt modelId="{B8598BA2-D7EE-4FFD-B1F4-D7AE0EA3D718}" type="pres">
      <dgm:prSet presAssocID="{AE7D9AEB-4A6F-4D97-92D3-5AB40744325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4F1E818-6733-4EC3-98FF-12D802B8CA1A}" type="presOf" srcId="{AE7D9AEB-4A6F-4D97-92D3-5AB40744325A}" destId="{B8598BA2-D7EE-4FFD-B1F4-D7AE0EA3D718}" srcOrd="0" destOrd="0" presId="urn:microsoft.com/office/officeart/2005/8/layout/vList2"/>
    <dgm:cxn modelId="{72390A39-2001-4572-A3E5-25C2ADA60E6E}" type="presOf" srcId="{DC908B57-4461-472D-8C4A-EACCCD2CB649}" destId="{BA4926A1-1BA3-4862-B395-E17F0A6C7D9A}" srcOrd="0" destOrd="0" presId="urn:microsoft.com/office/officeart/2005/8/layout/vList2"/>
    <dgm:cxn modelId="{0F899F62-B31E-4996-8432-164F3CA6E3E4}" type="presOf" srcId="{E0F30467-EF77-47DE-B713-36E4E344C9C8}" destId="{09D6AC22-7537-4CE3-AB47-6552D4531C64}" srcOrd="0" destOrd="0" presId="urn:microsoft.com/office/officeart/2005/8/layout/vList2"/>
    <dgm:cxn modelId="{24A3BD4C-CFD8-4A2A-998D-563E163978D3}" srcId="{4DB8D7CB-49BA-4F00-8A2F-AFF933146204}" destId="{9ED6DF3A-D9CA-4948-9939-1BBD80F27794}" srcOrd="2" destOrd="0" parTransId="{2D4186AD-F026-4A53-8359-A4A0BD20CAA2}" sibTransId="{DF5984B2-3556-4059-9746-9A9931209307}"/>
    <dgm:cxn modelId="{E3851755-724E-4F6F-AC63-754CCDDA0D37}" type="presOf" srcId="{9ED6DF3A-D9CA-4948-9939-1BBD80F27794}" destId="{9D1690D9-F2AA-4CE7-96FC-E255C18536CF}" srcOrd="0" destOrd="0" presId="urn:microsoft.com/office/officeart/2005/8/layout/vList2"/>
    <dgm:cxn modelId="{0478C976-0B47-422D-9579-ED84A75CCA9E}" srcId="{4DB8D7CB-49BA-4F00-8A2F-AFF933146204}" destId="{E0F30467-EF77-47DE-B713-36E4E344C9C8}" srcOrd="3" destOrd="0" parTransId="{B31129D7-FF92-4A07-BD74-49E9CCEF585E}" sibTransId="{C5D9481A-EF95-49E5-ACF9-FFCF7E2DC0ED}"/>
    <dgm:cxn modelId="{8BEB4A88-3FA1-43EA-8EA7-CB67D906CCF1}" type="presOf" srcId="{ECAE781E-287C-4ECC-AB19-0BD066FF8F79}" destId="{B375BA35-7549-4E05-8FB7-BC56DE0E3D42}" srcOrd="0" destOrd="0" presId="urn:microsoft.com/office/officeart/2005/8/layout/vList2"/>
    <dgm:cxn modelId="{583A04A3-23A7-4BCB-A0B2-AB586F2E4E34}" type="presOf" srcId="{4DB8D7CB-49BA-4F00-8A2F-AFF933146204}" destId="{705DBAD3-7E37-484F-AE8A-9E5CDA99DB67}" srcOrd="0" destOrd="0" presId="urn:microsoft.com/office/officeart/2005/8/layout/vList2"/>
    <dgm:cxn modelId="{677963AD-5242-477F-B6E1-23CFB05CAEA3}" srcId="{4DB8D7CB-49BA-4F00-8A2F-AFF933146204}" destId="{ECAE781E-287C-4ECC-AB19-0BD066FF8F79}" srcOrd="1" destOrd="0" parTransId="{968EEAD9-B4E3-4B2E-A70B-97BFA0A8D784}" sibTransId="{7F9F6C25-35CF-406A-AD1E-85B18FFC5ADA}"/>
    <dgm:cxn modelId="{CFFD57B3-F6C7-432F-8C8A-EA29E4EC02C7}" srcId="{4DB8D7CB-49BA-4F00-8A2F-AFF933146204}" destId="{AE7D9AEB-4A6F-4D97-92D3-5AB40744325A}" srcOrd="4" destOrd="0" parTransId="{60037A75-703B-4CDD-93C3-0811BEB77DB2}" sibTransId="{74F119FC-F6DC-4C4D-87E3-6A845CE4E09D}"/>
    <dgm:cxn modelId="{22FF30C0-DFA8-4750-B1C4-7464C3D4E174}" srcId="{4DB8D7CB-49BA-4F00-8A2F-AFF933146204}" destId="{DC908B57-4461-472D-8C4A-EACCCD2CB649}" srcOrd="0" destOrd="0" parTransId="{10191A4A-057E-438C-A8A9-CDFB3A1E5C94}" sibTransId="{68C3E51D-D964-4B49-8381-EA7FDC66114A}"/>
    <dgm:cxn modelId="{3AC1B473-8B80-4212-9E4B-3FBB03CE7E6E}" type="presParOf" srcId="{705DBAD3-7E37-484F-AE8A-9E5CDA99DB67}" destId="{BA4926A1-1BA3-4862-B395-E17F0A6C7D9A}" srcOrd="0" destOrd="0" presId="urn:microsoft.com/office/officeart/2005/8/layout/vList2"/>
    <dgm:cxn modelId="{3D6458DF-66AA-4B19-A88E-1591342AAF93}" type="presParOf" srcId="{705DBAD3-7E37-484F-AE8A-9E5CDA99DB67}" destId="{E710D0B2-83D9-4205-9952-9DBD0D4A9D2B}" srcOrd="1" destOrd="0" presId="urn:microsoft.com/office/officeart/2005/8/layout/vList2"/>
    <dgm:cxn modelId="{5348DFFD-D7C8-449F-92DB-49FF91F3E3D6}" type="presParOf" srcId="{705DBAD3-7E37-484F-AE8A-9E5CDA99DB67}" destId="{B375BA35-7549-4E05-8FB7-BC56DE0E3D42}" srcOrd="2" destOrd="0" presId="urn:microsoft.com/office/officeart/2005/8/layout/vList2"/>
    <dgm:cxn modelId="{59F4015C-6BF0-4C66-A1A7-A342D3EC6F40}" type="presParOf" srcId="{705DBAD3-7E37-484F-AE8A-9E5CDA99DB67}" destId="{AD22DF8D-0F50-46FA-A86E-FBE5DAE8EF11}" srcOrd="3" destOrd="0" presId="urn:microsoft.com/office/officeart/2005/8/layout/vList2"/>
    <dgm:cxn modelId="{F5EF0AEA-36D9-48E5-9823-74F64E49C3B3}" type="presParOf" srcId="{705DBAD3-7E37-484F-AE8A-9E5CDA99DB67}" destId="{9D1690D9-F2AA-4CE7-96FC-E255C18536CF}" srcOrd="4" destOrd="0" presId="urn:microsoft.com/office/officeart/2005/8/layout/vList2"/>
    <dgm:cxn modelId="{526F6F36-6A32-4ADB-A0E1-1F2F714DB9AA}" type="presParOf" srcId="{705DBAD3-7E37-484F-AE8A-9E5CDA99DB67}" destId="{B13D7F53-282D-461A-9FE0-6E6849DA1E41}" srcOrd="5" destOrd="0" presId="urn:microsoft.com/office/officeart/2005/8/layout/vList2"/>
    <dgm:cxn modelId="{CE7F028E-F49B-41CC-9D17-B9EABEBEAAD8}" type="presParOf" srcId="{705DBAD3-7E37-484F-AE8A-9E5CDA99DB67}" destId="{09D6AC22-7537-4CE3-AB47-6552D4531C64}" srcOrd="6" destOrd="0" presId="urn:microsoft.com/office/officeart/2005/8/layout/vList2"/>
    <dgm:cxn modelId="{5843CAA0-16E8-4ED8-A650-82265D0F58E5}" type="presParOf" srcId="{705DBAD3-7E37-484F-AE8A-9E5CDA99DB67}" destId="{91D398F5-0B63-4478-B59A-0D24E2EB2CED}" srcOrd="7" destOrd="0" presId="urn:microsoft.com/office/officeart/2005/8/layout/vList2"/>
    <dgm:cxn modelId="{CD919D84-B3C9-4ABF-8D7E-34EC51C53ABF}" type="presParOf" srcId="{705DBAD3-7E37-484F-AE8A-9E5CDA99DB67}" destId="{B8598BA2-D7EE-4FFD-B1F4-D7AE0EA3D7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7E7C24-BDD5-482E-9F32-D6331062EE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B72EEE-B595-466E-A457-1C0A2ABBF6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Collection:</a:t>
          </a:r>
          <a:r>
            <a:rPr lang="en-US" b="0" i="0" baseline="0"/>
            <a:t> Gathered transaction data and customer information from January to March 2020.</a:t>
          </a:r>
          <a:endParaRPr lang="en-US"/>
        </a:p>
      </dgm:t>
    </dgm:pt>
    <dgm:pt modelId="{8D156367-2AF3-4502-8C14-2FA2326D9357}" type="parTrans" cxnId="{01E5FFE8-3B29-46A2-8BF4-BC7A625DBC66}">
      <dgm:prSet/>
      <dgm:spPr/>
      <dgm:t>
        <a:bodyPr/>
        <a:lstStyle/>
        <a:p>
          <a:endParaRPr lang="en-US"/>
        </a:p>
      </dgm:t>
    </dgm:pt>
    <dgm:pt modelId="{D7ABC240-6AF1-4579-8AA3-31D3BDBD8790}" type="sibTrans" cxnId="{01E5FFE8-3B29-46A2-8BF4-BC7A625DBC66}">
      <dgm:prSet/>
      <dgm:spPr/>
      <dgm:t>
        <a:bodyPr/>
        <a:lstStyle/>
        <a:p>
          <a:endParaRPr lang="en-US"/>
        </a:p>
      </dgm:t>
    </dgm:pt>
    <dgm:pt modelId="{7E487985-53FE-4491-8515-EA1B8D1BD1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Data Preparation</a:t>
          </a:r>
          <a:r>
            <a:rPr lang="en-US" b="0" i="0" baseline="0" dirty="0"/>
            <a:t>: Merged transaction and customer data, created new features, and handled outliers.</a:t>
          </a:r>
          <a:endParaRPr lang="en-US" dirty="0"/>
        </a:p>
      </dgm:t>
    </dgm:pt>
    <dgm:pt modelId="{B0A2C333-1280-4901-B6EE-7F8169679864}" type="parTrans" cxnId="{762A7E71-0FE9-4CBA-BD23-25C03C5560BE}">
      <dgm:prSet/>
      <dgm:spPr/>
      <dgm:t>
        <a:bodyPr/>
        <a:lstStyle/>
        <a:p>
          <a:endParaRPr lang="en-US"/>
        </a:p>
      </dgm:t>
    </dgm:pt>
    <dgm:pt modelId="{39EF4B9E-98D4-4C61-BCB2-EF704BAA5C7A}" type="sibTrans" cxnId="{762A7E71-0FE9-4CBA-BD23-25C03C5560BE}">
      <dgm:prSet/>
      <dgm:spPr/>
      <dgm:t>
        <a:bodyPr/>
        <a:lstStyle/>
        <a:p>
          <a:endParaRPr lang="en-US"/>
        </a:p>
      </dgm:t>
    </dgm:pt>
    <dgm:pt modelId="{433A41BE-0123-465B-B96E-21827C9FFC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Exploratory Data Analysis (EDA):</a:t>
          </a:r>
          <a:r>
            <a:rPr lang="en-US" b="0" i="0" baseline="0" dirty="0"/>
            <a:t> Explored relationships between variables to understand patterns and insights.</a:t>
          </a:r>
          <a:endParaRPr lang="en-US" dirty="0"/>
        </a:p>
      </dgm:t>
    </dgm:pt>
    <dgm:pt modelId="{B2831E72-E504-48C2-8B2C-DC9464220B67}" type="parTrans" cxnId="{30F8C208-7C11-4C2D-8823-6DB952CAA57A}">
      <dgm:prSet/>
      <dgm:spPr/>
      <dgm:t>
        <a:bodyPr/>
        <a:lstStyle/>
        <a:p>
          <a:endParaRPr lang="en-US"/>
        </a:p>
      </dgm:t>
    </dgm:pt>
    <dgm:pt modelId="{111C4AF1-8899-4A98-94EE-7BB542EFDEF7}" type="sibTrans" cxnId="{30F8C208-7C11-4C2D-8823-6DB952CAA57A}">
      <dgm:prSet/>
      <dgm:spPr/>
      <dgm:t>
        <a:bodyPr/>
        <a:lstStyle/>
        <a:p>
          <a:endParaRPr lang="en-US"/>
        </a:p>
      </dgm:t>
    </dgm:pt>
    <dgm:pt modelId="{BBD605F2-DEBF-4311-B2BB-E1083988D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Preprocessing:</a:t>
          </a:r>
          <a:r>
            <a:rPr lang="en-US" b="0" i="0" baseline="0"/>
            <a:t> Split data, imputed missing values, scale data, and balanced training dataset.</a:t>
          </a:r>
          <a:endParaRPr lang="en-US"/>
        </a:p>
      </dgm:t>
    </dgm:pt>
    <dgm:pt modelId="{8D50A878-CD18-4532-B3CD-DA3A9E6B3B7A}" type="parTrans" cxnId="{9AE1C22B-FCA6-45B5-89C7-C3A800C3EE31}">
      <dgm:prSet/>
      <dgm:spPr/>
      <dgm:t>
        <a:bodyPr/>
        <a:lstStyle/>
        <a:p>
          <a:endParaRPr lang="en-US"/>
        </a:p>
      </dgm:t>
    </dgm:pt>
    <dgm:pt modelId="{85FA2837-B8D7-4BAD-91C5-69B23FF88AD9}" type="sibTrans" cxnId="{9AE1C22B-FCA6-45B5-89C7-C3A800C3EE31}">
      <dgm:prSet/>
      <dgm:spPr/>
      <dgm:t>
        <a:bodyPr/>
        <a:lstStyle/>
        <a:p>
          <a:endParaRPr lang="en-US"/>
        </a:p>
      </dgm:t>
    </dgm:pt>
    <dgm:pt modelId="{165B47BB-A42A-4651-8444-53F9D1B39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Model Development:</a:t>
          </a:r>
          <a:r>
            <a:rPr lang="en-US" b="0" i="0" baseline="0"/>
            <a:t> Tested multiple ML algorithms and built a predictive model to predict transaction completeness.</a:t>
          </a:r>
          <a:endParaRPr lang="en-US"/>
        </a:p>
      </dgm:t>
    </dgm:pt>
    <dgm:pt modelId="{4DD1B7B4-57DD-4122-AD7F-21AEC30A5D6E}" type="parTrans" cxnId="{52061711-2D86-42AD-8456-8E54C049BF33}">
      <dgm:prSet/>
      <dgm:spPr/>
      <dgm:t>
        <a:bodyPr/>
        <a:lstStyle/>
        <a:p>
          <a:endParaRPr lang="en-US"/>
        </a:p>
      </dgm:t>
    </dgm:pt>
    <dgm:pt modelId="{2E4444E1-B2DA-4666-BE40-D2EB0074E7B6}" type="sibTrans" cxnId="{52061711-2D86-42AD-8456-8E54C049BF33}">
      <dgm:prSet/>
      <dgm:spPr/>
      <dgm:t>
        <a:bodyPr/>
        <a:lstStyle/>
        <a:p>
          <a:endParaRPr lang="en-US"/>
        </a:p>
      </dgm:t>
    </dgm:pt>
    <dgm:pt modelId="{BD152295-013E-4DA9-9D61-B30F5590BB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Model Evaluation:</a:t>
          </a:r>
          <a:r>
            <a:rPr lang="en-US" b="0" i="0" baseline="0"/>
            <a:t> Assessed the model's performance using appropriate metrics and cross-validation techniques.</a:t>
          </a:r>
          <a:endParaRPr lang="en-US"/>
        </a:p>
      </dgm:t>
    </dgm:pt>
    <dgm:pt modelId="{EB6B3821-0994-4C5D-A02A-D5A139947250}" type="parTrans" cxnId="{0D9FF7CA-017B-4B20-8204-38FC4F6B513E}">
      <dgm:prSet/>
      <dgm:spPr/>
      <dgm:t>
        <a:bodyPr/>
        <a:lstStyle/>
        <a:p>
          <a:endParaRPr lang="en-US"/>
        </a:p>
      </dgm:t>
    </dgm:pt>
    <dgm:pt modelId="{9356D99E-2AAF-4C35-AB38-3A5027D943FB}" type="sibTrans" cxnId="{0D9FF7CA-017B-4B20-8204-38FC4F6B513E}">
      <dgm:prSet/>
      <dgm:spPr/>
      <dgm:t>
        <a:bodyPr/>
        <a:lstStyle/>
        <a:p>
          <a:endParaRPr lang="en-US"/>
        </a:p>
      </dgm:t>
    </dgm:pt>
    <dgm:pt modelId="{E00533DB-2B0B-4350-9805-248F996923A5}" type="pres">
      <dgm:prSet presAssocID="{937E7C24-BDD5-482E-9F32-D6331062EE25}" presName="root" presStyleCnt="0">
        <dgm:presLayoutVars>
          <dgm:dir/>
          <dgm:resizeHandles val="exact"/>
        </dgm:presLayoutVars>
      </dgm:prSet>
      <dgm:spPr/>
    </dgm:pt>
    <dgm:pt modelId="{0D02CE37-9FE2-45A6-988D-1EEC35EBDDA9}" type="pres">
      <dgm:prSet presAssocID="{61B72EEE-B595-466E-A457-1C0A2ABBF659}" presName="compNode" presStyleCnt="0"/>
      <dgm:spPr/>
    </dgm:pt>
    <dgm:pt modelId="{5C2B4CF0-F1E9-4BEE-A0F5-C518A62FA324}" type="pres">
      <dgm:prSet presAssocID="{61B72EEE-B595-466E-A457-1C0A2ABBF659}" presName="bgRect" presStyleLbl="bgShp" presStyleIdx="0" presStyleCnt="6"/>
      <dgm:spPr/>
    </dgm:pt>
    <dgm:pt modelId="{42D60272-BDCF-4553-B412-872A9F5937E2}" type="pres">
      <dgm:prSet presAssocID="{61B72EEE-B595-466E-A457-1C0A2ABBF65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2E00082-2B86-4667-9A1A-CE23887F0613}" type="pres">
      <dgm:prSet presAssocID="{61B72EEE-B595-466E-A457-1C0A2ABBF659}" presName="spaceRect" presStyleCnt="0"/>
      <dgm:spPr/>
    </dgm:pt>
    <dgm:pt modelId="{EE9DA5C0-6AB7-4D68-A01F-A1F2E8963E1F}" type="pres">
      <dgm:prSet presAssocID="{61B72EEE-B595-466E-A457-1C0A2ABBF659}" presName="parTx" presStyleLbl="revTx" presStyleIdx="0" presStyleCnt="6">
        <dgm:presLayoutVars>
          <dgm:chMax val="0"/>
          <dgm:chPref val="0"/>
        </dgm:presLayoutVars>
      </dgm:prSet>
      <dgm:spPr/>
    </dgm:pt>
    <dgm:pt modelId="{712BAA94-0A15-47F1-9B09-9B4AE22E6B08}" type="pres">
      <dgm:prSet presAssocID="{D7ABC240-6AF1-4579-8AA3-31D3BDBD8790}" presName="sibTrans" presStyleCnt="0"/>
      <dgm:spPr/>
    </dgm:pt>
    <dgm:pt modelId="{BB4E0ED8-05C1-4525-AE4B-F31FAEFB9B6C}" type="pres">
      <dgm:prSet presAssocID="{7E487985-53FE-4491-8515-EA1B8D1BD1C2}" presName="compNode" presStyleCnt="0"/>
      <dgm:spPr/>
    </dgm:pt>
    <dgm:pt modelId="{A3288ACE-64BC-4188-ADC5-ECB130B0C1C9}" type="pres">
      <dgm:prSet presAssocID="{7E487985-53FE-4491-8515-EA1B8D1BD1C2}" presName="bgRect" presStyleLbl="bgShp" presStyleIdx="1" presStyleCnt="6"/>
      <dgm:spPr/>
    </dgm:pt>
    <dgm:pt modelId="{30EF5646-C0FD-4608-B47D-B521A125FA99}" type="pres">
      <dgm:prSet presAssocID="{7E487985-53FE-4491-8515-EA1B8D1BD1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9500776-932F-4621-A1F7-6938F19EE600}" type="pres">
      <dgm:prSet presAssocID="{7E487985-53FE-4491-8515-EA1B8D1BD1C2}" presName="spaceRect" presStyleCnt="0"/>
      <dgm:spPr/>
    </dgm:pt>
    <dgm:pt modelId="{145C402B-1985-4F9E-8ACC-26619C711AF5}" type="pres">
      <dgm:prSet presAssocID="{7E487985-53FE-4491-8515-EA1B8D1BD1C2}" presName="parTx" presStyleLbl="revTx" presStyleIdx="1" presStyleCnt="6">
        <dgm:presLayoutVars>
          <dgm:chMax val="0"/>
          <dgm:chPref val="0"/>
        </dgm:presLayoutVars>
      </dgm:prSet>
      <dgm:spPr/>
    </dgm:pt>
    <dgm:pt modelId="{14451E20-1043-46EB-840F-866F31C9382F}" type="pres">
      <dgm:prSet presAssocID="{39EF4B9E-98D4-4C61-BCB2-EF704BAA5C7A}" presName="sibTrans" presStyleCnt="0"/>
      <dgm:spPr/>
    </dgm:pt>
    <dgm:pt modelId="{06FBA48D-4907-40D4-A364-07A49A77DE46}" type="pres">
      <dgm:prSet presAssocID="{433A41BE-0123-465B-B96E-21827C9FFC8B}" presName="compNode" presStyleCnt="0"/>
      <dgm:spPr/>
    </dgm:pt>
    <dgm:pt modelId="{E821ACD6-3459-4848-AE13-6A249A4217DF}" type="pres">
      <dgm:prSet presAssocID="{433A41BE-0123-465B-B96E-21827C9FFC8B}" presName="bgRect" presStyleLbl="bgShp" presStyleIdx="2" presStyleCnt="6"/>
      <dgm:spPr/>
    </dgm:pt>
    <dgm:pt modelId="{C8FC6FC5-7C1B-41A7-96E6-02773149AFAA}" type="pres">
      <dgm:prSet presAssocID="{433A41BE-0123-465B-B96E-21827C9FFC8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428A71D-7F06-4DEC-9B59-E1D6052EFA36}" type="pres">
      <dgm:prSet presAssocID="{433A41BE-0123-465B-B96E-21827C9FFC8B}" presName="spaceRect" presStyleCnt="0"/>
      <dgm:spPr/>
    </dgm:pt>
    <dgm:pt modelId="{57FA2929-D103-4646-8D36-9EFB7844D763}" type="pres">
      <dgm:prSet presAssocID="{433A41BE-0123-465B-B96E-21827C9FFC8B}" presName="parTx" presStyleLbl="revTx" presStyleIdx="2" presStyleCnt="6">
        <dgm:presLayoutVars>
          <dgm:chMax val="0"/>
          <dgm:chPref val="0"/>
        </dgm:presLayoutVars>
      </dgm:prSet>
      <dgm:spPr/>
    </dgm:pt>
    <dgm:pt modelId="{C7D466D4-E38A-4B53-9A2C-8280EF8CBD1A}" type="pres">
      <dgm:prSet presAssocID="{111C4AF1-8899-4A98-94EE-7BB542EFDEF7}" presName="sibTrans" presStyleCnt="0"/>
      <dgm:spPr/>
    </dgm:pt>
    <dgm:pt modelId="{4C303EDF-427D-4EE8-A17B-72CE74F89B6B}" type="pres">
      <dgm:prSet presAssocID="{BBD605F2-DEBF-4311-B2BB-E1083988D253}" presName="compNode" presStyleCnt="0"/>
      <dgm:spPr/>
    </dgm:pt>
    <dgm:pt modelId="{C6968B15-4C1E-4AAC-B8F5-6233699911FB}" type="pres">
      <dgm:prSet presAssocID="{BBD605F2-DEBF-4311-B2BB-E1083988D253}" presName="bgRect" presStyleLbl="bgShp" presStyleIdx="3" presStyleCnt="6"/>
      <dgm:spPr/>
    </dgm:pt>
    <dgm:pt modelId="{DC33FB80-C3BD-4B32-9E1C-DE870D5E2A74}" type="pres">
      <dgm:prSet presAssocID="{BBD605F2-DEBF-4311-B2BB-E1083988D2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14BE323-F964-4715-B48C-FB5C78544BDC}" type="pres">
      <dgm:prSet presAssocID="{BBD605F2-DEBF-4311-B2BB-E1083988D253}" presName="spaceRect" presStyleCnt="0"/>
      <dgm:spPr/>
    </dgm:pt>
    <dgm:pt modelId="{805B1005-2D85-4B31-BA20-849E9E8F0241}" type="pres">
      <dgm:prSet presAssocID="{BBD605F2-DEBF-4311-B2BB-E1083988D253}" presName="parTx" presStyleLbl="revTx" presStyleIdx="3" presStyleCnt="6">
        <dgm:presLayoutVars>
          <dgm:chMax val="0"/>
          <dgm:chPref val="0"/>
        </dgm:presLayoutVars>
      </dgm:prSet>
      <dgm:spPr/>
    </dgm:pt>
    <dgm:pt modelId="{09611718-18A7-4A91-8331-38CC9E7E2D53}" type="pres">
      <dgm:prSet presAssocID="{85FA2837-B8D7-4BAD-91C5-69B23FF88AD9}" presName="sibTrans" presStyleCnt="0"/>
      <dgm:spPr/>
    </dgm:pt>
    <dgm:pt modelId="{3DB779F3-8340-4AB1-98EC-A95173CE5BD0}" type="pres">
      <dgm:prSet presAssocID="{165B47BB-A42A-4651-8444-53F9D1B3944C}" presName="compNode" presStyleCnt="0"/>
      <dgm:spPr/>
    </dgm:pt>
    <dgm:pt modelId="{BF4A19F7-E700-4A6B-8488-9C101A24B3CD}" type="pres">
      <dgm:prSet presAssocID="{165B47BB-A42A-4651-8444-53F9D1B3944C}" presName="bgRect" presStyleLbl="bgShp" presStyleIdx="4" presStyleCnt="6"/>
      <dgm:spPr/>
    </dgm:pt>
    <dgm:pt modelId="{79140AA5-A760-4573-88AE-8A0482E016A4}" type="pres">
      <dgm:prSet presAssocID="{165B47BB-A42A-4651-8444-53F9D1B3944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D24EA77-6F29-473F-AB7E-DC7F369F4B6B}" type="pres">
      <dgm:prSet presAssocID="{165B47BB-A42A-4651-8444-53F9D1B3944C}" presName="spaceRect" presStyleCnt="0"/>
      <dgm:spPr/>
    </dgm:pt>
    <dgm:pt modelId="{BB4A3297-D0E0-47E8-9514-6266F0ADB8DE}" type="pres">
      <dgm:prSet presAssocID="{165B47BB-A42A-4651-8444-53F9D1B3944C}" presName="parTx" presStyleLbl="revTx" presStyleIdx="4" presStyleCnt="6">
        <dgm:presLayoutVars>
          <dgm:chMax val="0"/>
          <dgm:chPref val="0"/>
        </dgm:presLayoutVars>
      </dgm:prSet>
      <dgm:spPr/>
    </dgm:pt>
    <dgm:pt modelId="{2C01FF79-06D1-4870-AF67-730C23C03222}" type="pres">
      <dgm:prSet presAssocID="{2E4444E1-B2DA-4666-BE40-D2EB0074E7B6}" presName="sibTrans" presStyleCnt="0"/>
      <dgm:spPr/>
    </dgm:pt>
    <dgm:pt modelId="{AF04961A-6C36-44E7-853C-98248CD95F2D}" type="pres">
      <dgm:prSet presAssocID="{BD152295-013E-4DA9-9D61-B30F5590BBFC}" presName="compNode" presStyleCnt="0"/>
      <dgm:spPr/>
    </dgm:pt>
    <dgm:pt modelId="{680DE942-81DF-4F04-B889-623BB37CFD62}" type="pres">
      <dgm:prSet presAssocID="{BD152295-013E-4DA9-9D61-B30F5590BBFC}" presName="bgRect" presStyleLbl="bgShp" presStyleIdx="5" presStyleCnt="6"/>
      <dgm:spPr/>
    </dgm:pt>
    <dgm:pt modelId="{0B4FB500-60BF-4A59-BFEF-34F158A0FDA2}" type="pres">
      <dgm:prSet presAssocID="{BD152295-013E-4DA9-9D61-B30F5590BBF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E0F22C9D-16F9-4405-9AA6-CE9237DE8980}" type="pres">
      <dgm:prSet presAssocID="{BD152295-013E-4DA9-9D61-B30F5590BBFC}" presName="spaceRect" presStyleCnt="0"/>
      <dgm:spPr/>
    </dgm:pt>
    <dgm:pt modelId="{4C8E7FE7-FFDF-4281-B602-26014DDE3837}" type="pres">
      <dgm:prSet presAssocID="{BD152295-013E-4DA9-9D61-B30F5590BBF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0F8C208-7C11-4C2D-8823-6DB952CAA57A}" srcId="{937E7C24-BDD5-482E-9F32-D6331062EE25}" destId="{433A41BE-0123-465B-B96E-21827C9FFC8B}" srcOrd="2" destOrd="0" parTransId="{B2831E72-E504-48C2-8B2C-DC9464220B67}" sibTransId="{111C4AF1-8899-4A98-94EE-7BB542EFDEF7}"/>
    <dgm:cxn modelId="{F9F36E0B-4A32-4B76-930B-E676ED01646E}" type="presOf" srcId="{BBD605F2-DEBF-4311-B2BB-E1083988D253}" destId="{805B1005-2D85-4B31-BA20-849E9E8F0241}" srcOrd="0" destOrd="0" presId="urn:microsoft.com/office/officeart/2018/2/layout/IconVerticalSolidList"/>
    <dgm:cxn modelId="{52061711-2D86-42AD-8456-8E54C049BF33}" srcId="{937E7C24-BDD5-482E-9F32-D6331062EE25}" destId="{165B47BB-A42A-4651-8444-53F9D1B3944C}" srcOrd="4" destOrd="0" parTransId="{4DD1B7B4-57DD-4122-AD7F-21AEC30A5D6E}" sibTransId="{2E4444E1-B2DA-4666-BE40-D2EB0074E7B6}"/>
    <dgm:cxn modelId="{9AE1C22B-FCA6-45B5-89C7-C3A800C3EE31}" srcId="{937E7C24-BDD5-482E-9F32-D6331062EE25}" destId="{BBD605F2-DEBF-4311-B2BB-E1083988D253}" srcOrd="3" destOrd="0" parTransId="{8D50A878-CD18-4532-B3CD-DA3A9E6B3B7A}" sibTransId="{85FA2837-B8D7-4BAD-91C5-69B23FF88AD9}"/>
    <dgm:cxn modelId="{A5479938-C55C-41DE-AA7A-8673ECF3B330}" type="presOf" srcId="{61B72EEE-B595-466E-A457-1C0A2ABBF659}" destId="{EE9DA5C0-6AB7-4D68-A01F-A1F2E8963E1F}" srcOrd="0" destOrd="0" presId="urn:microsoft.com/office/officeart/2018/2/layout/IconVerticalSolidList"/>
    <dgm:cxn modelId="{786EE95E-85A3-45DE-BF9B-4B3F7D471B4C}" type="presOf" srcId="{7E487985-53FE-4491-8515-EA1B8D1BD1C2}" destId="{145C402B-1985-4F9E-8ACC-26619C711AF5}" srcOrd="0" destOrd="0" presId="urn:microsoft.com/office/officeart/2018/2/layout/IconVerticalSolidList"/>
    <dgm:cxn modelId="{762A7E71-0FE9-4CBA-BD23-25C03C5560BE}" srcId="{937E7C24-BDD5-482E-9F32-D6331062EE25}" destId="{7E487985-53FE-4491-8515-EA1B8D1BD1C2}" srcOrd="1" destOrd="0" parTransId="{B0A2C333-1280-4901-B6EE-7F8169679864}" sibTransId="{39EF4B9E-98D4-4C61-BCB2-EF704BAA5C7A}"/>
    <dgm:cxn modelId="{33687B7B-BA6E-42FF-AD92-0030937042C9}" type="presOf" srcId="{BD152295-013E-4DA9-9D61-B30F5590BBFC}" destId="{4C8E7FE7-FFDF-4281-B602-26014DDE3837}" srcOrd="0" destOrd="0" presId="urn:microsoft.com/office/officeart/2018/2/layout/IconVerticalSolidList"/>
    <dgm:cxn modelId="{3BCFC47F-33C4-4D56-89FD-B76B6B0E6DE6}" type="presOf" srcId="{433A41BE-0123-465B-B96E-21827C9FFC8B}" destId="{57FA2929-D103-4646-8D36-9EFB7844D763}" srcOrd="0" destOrd="0" presId="urn:microsoft.com/office/officeart/2018/2/layout/IconVerticalSolidList"/>
    <dgm:cxn modelId="{E322CFC4-8655-4764-AC8D-E44E186C7898}" type="presOf" srcId="{937E7C24-BDD5-482E-9F32-D6331062EE25}" destId="{E00533DB-2B0B-4350-9805-248F996923A5}" srcOrd="0" destOrd="0" presId="urn:microsoft.com/office/officeart/2018/2/layout/IconVerticalSolidList"/>
    <dgm:cxn modelId="{E0D9DFC8-1D09-426B-8989-1DD550BF41DC}" type="presOf" srcId="{165B47BB-A42A-4651-8444-53F9D1B3944C}" destId="{BB4A3297-D0E0-47E8-9514-6266F0ADB8DE}" srcOrd="0" destOrd="0" presId="urn:microsoft.com/office/officeart/2018/2/layout/IconVerticalSolidList"/>
    <dgm:cxn modelId="{0D9FF7CA-017B-4B20-8204-38FC4F6B513E}" srcId="{937E7C24-BDD5-482E-9F32-D6331062EE25}" destId="{BD152295-013E-4DA9-9D61-B30F5590BBFC}" srcOrd="5" destOrd="0" parTransId="{EB6B3821-0994-4C5D-A02A-D5A139947250}" sibTransId="{9356D99E-2AAF-4C35-AB38-3A5027D943FB}"/>
    <dgm:cxn modelId="{01E5FFE8-3B29-46A2-8BF4-BC7A625DBC66}" srcId="{937E7C24-BDD5-482E-9F32-D6331062EE25}" destId="{61B72EEE-B595-466E-A457-1C0A2ABBF659}" srcOrd="0" destOrd="0" parTransId="{8D156367-2AF3-4502-8C14-2FA2326D9357}" sibTransId="{D7ABC240-6AF1-4579-8AA3-31D3BDBD8790}"/>
    <dgm:cxn modelId="{20CE9272-8428-4C3A-9A0C-F4257A088587}" type="presParOf" srcId="{E00533DB-2B0B-4350-9805-248F996923A5}" destId="{0D02CE37-9FE2-45A6-988D-1EEC35EBDDA9}" srcOrd="0" destOrd="0" presId="urn:microsoft.com/office/officeart/2018/2/layout/IconVerticalSolidList"/>
    <dgm:cxn modelId="{703975EE-1B38-47CA-B77B-C883CFDB71BB}" type="presParOf" srcId="{0D02CE37-9FE2-45A6-988D-1EEC35EBDDA9}" destId="{5C2B4CF0-F1E9-4BEE-A0F5-C518A62FA324}" srcOrd="0" destOrd="0" presId="urn:microsoft.com/office/officeart/2018/2/layout/IconVerticalSolidList"/>
    <dgm:cxn modelId="{202E3152-D7A4-426E-9125-5C9DB01709B3}" type="presParOf" srcId="{0D02CE37-9FE2-45A6-988D-1EEC35EBDDA9}" destId="{42D60272-BDCF-4553-B412-872A9F5937E2}" srcOrd="1" destOrd="0" presId="urn:microsoft.com/office/officeart/2018/2/layout/IconVerticalSolidList"/>
    <dgm:cxn modelId="{D843A124-8A8A-4DE5-B0CF-679810C10F9E}" type="presParOf" srcId="{0D02CE37-9FE2-45A6-988D-1EEC35EBDDA9}" destId="{12E00082-2B86-4667-9A1A-CE23887F0613}" srcOrd="2" destOrd="0" presId="urn:microsoft.com/office/officeart/2018/2/layout/IconVerticalSolidList"/>
    <dgm:cxn modelId="{6FEF6456-05AF-443B-A109-D973600B2D52}" type="presParOf" srcId="{0D02CE37-9FE2-45A6-988D-1EEC35EBDDA9}" destId="{EE9DA5C0-6AB7-4D68-A01F-A1F2E8963E1F}" srcOrd="3" destOrd="0" presId="urn:microsoft.com/office/officeart/2018/2/layout/IconVerticalSolidList"/>
    <dgm:cxn modelId="{EA1176C4-2037-4C27-9825-81F113D837D4}" type="presParOf" srcId="{E00533DB-2B0B-4350-9805-248F996923A5}" destId="{712BAA94-0A15-47F1-9B09-9B4AE22E6B08}" srcOrd="1" destOrd="0" presId="urn:microsoft.com/office/officeart/2018/2/layout/IconVerticalSolidList"/>
    <dgm:cxn modelId="{911AF5FA-1CB6-41D2-91D1-E31F095C6089}" type="presParOf" srcId="{E00533DB-2B0B-4350-9805-248F996923A5}" destId="{BB4E0ED8-05C1-4525-AE4B-F31FAEFB9B6C}" srcOrd="2" destOrd="0" presId="urn:microsoft.com/office/officeart/2018/2/layout/IconVerticalSolidList"/>
    <dgm:cxn modelId="{83578582-F45A-40E9-9E81-022332D49501}" type="presParOf" srcId="{BB4E0ED8-05C1-4525-AE4B-F31FAEFB9B6C}" destId="{A3288ACE-64BC-4188-ADC5-ECB130B0C1C9}" srcOrd="0" destOrd="0" presId="urn:microsoft.com/office/officeart/2018/2/layout/IconVerticalSolidList"/>
    <dgm:cxn modelId="{60AAFFDC-CCC1-4365-99C3-68A8D0312605}" type="presParOf" srcId="{BB4E0ED8-05C1-4525-AE4B-F31FAEFB9B6C}" destId="{30EF5646-C0FD-4608-B47D-B521A125FA99}" srcOrd="1" destOrd="0" presId="urn:microsoft.com/office/officeart/2018/2/layout/IconVerticalSolidList"/>
    <dgm:cxn modelId="{171C2373-65EE-4314-8E69-5D8C99D19159}" type="presParOf" srcId="{BB4E0ED8-05C1-4525-AE4B-F31FAEFB9B6C}" destId="{E9500776-932F-4621-A1F7-6938F19EE600}" srcOrd="2" destOrd="0" presId="urn:microsoft.com/office/officeart/2018/2/layout/IconVerticalSolidList"/>
    <dgm:cxn modelId="{BAE12E26-10AD-47B0-8A88-9037BC9E1939}" type="presParOf" srcId="{BB4E0ED8-05C1-4525-AE4B-F31FAEFB9B6C}" destId="{145C402B-1985-4F9E-8ACC-26619C711AF5}" srcOrd="3" destOrd="0" presId="urn:microsoft.com/office/officeart/2018/2/layout/IconVerticalSolidList"/>
    <dgm:cxn modelId="{6172C046-6659-4AD1-8955-109ACB57B838}" type="presParOf" srcId="{E00533DB-2B0B-4350-9805-248F996923A5}" destId="{14451E20-1043-46EB-840F-866F31C9382F}" srcOrd="3" destOrd="0" presId="urn:microsoft.com/office/officeart/2018/2/layout/IconVerticalSolidList"/>
    <dgm:cxn modelId="{71A7266A-3D6E-45D6-9ABB-1E64238B1A58}" type="presParOf" srcId="{E00533DB-2B0B-4350-9805-248F996923A5}" destId="{06FBA48D-4907-40D4-A364-07A49A77DE46}" srcOrd="4" destOrd="0" presId="urn:microsoft.com/office/officeart/2018/2/layout/IconVerticalSolidList"/>
    <dgm:cxn modelId="{3B6D42A0-A262-4E7A-8D49-257BEB703644}" type="presParOf" srcId="{06FBA48D-4907-40D4-A364-07A49A77DE46}" destId="{E821ACD6-3459-4848-AE13-6A249A4217DF}" srcOrd="0" destOrd="0" presId="urn:microsoft.com/office/officeart/2018/2/layout/IconVerticalSolidList"/>
    <dgm:cxn modelId="{4FB2BE5C-EC5C-4F0F-A60D-EE9420874C98}" type="presParOf" srcId="{06FBA48D-4907-40D4-A364-07A49A77DE46}" destId="{C8FC6FC5-7C1B-41A7-96E6-02773149AFAA}" srcOrd="1" destOrd="0" presId="urn:microsoft.com/office/officeart/2018/2/layout/IconVerticalSolidList"/>
    <dgm:cxn modelId="{1748CCFE-D2AB-488B-9A71-7DE5DF6457BE}" type="presParOf" srcId="{06FBA48D-4907-40D4-A364-07A49A77DE46}" destId="{D428A71D-7F06-4DEC-9B59-E1D6052EFA36}" srcOrd="2" destOrd="0" presId="urn:microsoft.com/office/officeart/2018/2/layout/IconVerticalSolidList"/>
    <dgm:cxn modelId="{1BDD28DE-E1F9-4B2D-B326-CD27FFDDC459}" type="presParOf" srcId="{06FBA48D-4907-40D4-A364-07A49A77DE46}" destId="{57FA2929-D103-4646-8D36-9EFB7844D763}" srcOrd="3" destOrd="0" presId="urn:microsoft.com/office/officeart/2018/2/layout/IconVerticalSolidList"/>
    <dgm:cxn modelId="{F2B39D39-7A97-42E8-94E3-42F8B6B30916}" type="presParOf" srcId="{E00533DB-2B0B-4350-9805-248F996923A5}" destId="{C7D466D4-E38A-4B53-9A2C-8280EF8CBD1A}" srcOrd="5" destOrd="0" presId="urn:microsoft.com/office/officeart/2018/2/layout/IconVerticalSolidList"/>
    <dgm:cxn modelId="{6599D400-D3F7-4107-9CD0-180785B8A772}" type="presParOf" srcId="{E00533DB-2B0B-4350-9805-248F996923A5}" destId="{4C303EDF-427D-4EE8-A17B-72CE74F89B6B}" srcOrd="6" destOrd="0" presId="urn:microsoft.com/office/officeart/2018/2/layout/IconVerticalSolidList"/>
    <dgm:cxn modelId="{87965560-8072-4E08-B8F4-BB001F68E4DD}" type="presParOf" srcId="{4C303EDF-427D-4EE8-A17B-72CE74F89B6B}" destId="{C6968B15-4C1E-4AAC-B8F5-6233699911FB}" srcOrd="0" destOrd="0" presId="urn:microsoft.com/office/officeart/2018/2/layout/IconVerticalSolidList"/>
    <dgm:cxn modelId="{938ED01C-3B49-42B2-9668-021F4F3804BB}" type="presParOf" srcId="{4C303EDF-427D-4EE8-A17B-72CE74F89B6B}" destId="{DC33FB80-C3BD-4B32-9E1C-DE870D5E2A74}" srcOrd="1" destOrd="0" presId="urn:microsoft.com/office/officeart/2018/2/layout/IconVerticalSolidList"/>
    <dgm:cxn modelId="{0D62F6B5-863D-449B-B13E-ADF39FB8BCFF}" type="presParOf" srcId="{4C303EDF-427D-4EE8-A17B-72CE74F89B6B}" destId="{414BE323-F964-4715-B48C-FB5C78544BDC}" srcOrd="2" destOrd="0" presId="urn:microsoft.com/office/officeart/2018/2/layout/IconVerticalSolidList"/>
    <dgm:cxn modelId="{27B911B3-0DC5-41CF-9C4F-D5C4C6611E11}" type="presParOf" srcId="{4C303EDF-427D-4EE8-A17B-72CE74F89B6B}" destId="{805B1005-2D85-4B31-BA20-849E9E8F0241}" srcOrd="3" destOrd="0" presId="urn:microsoft.com/office/officeart/2018/2/layout/IconVerticalSolidList"/>
    <dgm:cxn modelId="{A87AAB96-C356-4B6D-987B-22D27517633E}" type="presParOf" srcId="{E00533DB-2B0B-4350-9805-248F996923A5}" destId="{09611718-18A7-4A91-8331-38CC9E7E2D53}" srcOrd="7" destOrd="0" presId="urn:microsoft.com/office/officeart/2018/2/layout/IconVerticalSolidList"/>
    <dgm:cxn modelId="{A7A77FC3-EA98-47FB-9F51-066F2DC77F64}" type="presParOf" srcId="{E00533DB-2B0B-4350-9805-248F996923A5}" destId="{3DB779F3-8340-4AB1-98EC-A95173CE5BD0}" srcOrd="8" destOrd="0" presId="urn:microsoft.com/office/officeart/2018/2/layout/IconVerticalSolidList"/>
    <dgm:cxn modelId="{68388D6E-25CF-4A5F-BBAD-1811EC899DED}" type="presParOf" srcId="{3DB779F3-8340-4AB1-98EC-A95173CE5BD0}" destId="{BF4A19F7-E700-4A6B-8488-9C101A24B3CD}" srcOrd="0" destOrd="0" presId="urn:microsoft.com/office/officeart/2018/2/layout/IconVerticalSolidList"/>
    <dgm:cxn modelId="{A45117E0-E806-4149-8F36-465FF8DC4A09}" type="presParOf" srcId="{3DB779F3-8340-4AB1-98EC-A95173CE5BD0}" destId="{79140AA5-A760-4573-88AE-8A0482E016A4}" srcOrd="1" destOrd="0" presId="urn:microsoft.com/office/officeart/2018/2/layout/IconVerticalSolidList"/>
    <dgm:cxn modelId="{42DA66E5-A582-4AD9-8201-075DD6470520}" type="presParOf" srcId="{3DB779F3-8340-4AB1-98EC-A95173CE5BD0}" destId="{7D24EA77-6F29-473F-AB7E-DC7F369F4B6B}" srcOrd="2" destOrd="0" presId="urn:microsoft.com/office/officeart/2018/2/layout/IconVerticalSolidList"/>
    <dgm:cxn modelId="{83B50BA8-3574-4B5F-AD70-A6FCAFC969B5}" type="presParOf" srcId="{3DB779F3-8340-4AB1-98EC-A95173CE5BD0}" destId="{BB4A3297-D0E0-47E8-9514-6266F0ADB8DE}" srcOrd="3" destOrd="0" presId="urn:microsoft.com/office/officeart/2018/2/layout/IconVerticalSolidList"/>
    <dgm:cxn modelId="{C6A4436E-0BE3-4D5E-90EA-79C6DB80044D}" type="presParOf" srcId="{E00533DB-2B0B-4350-9805-248F996923A5}" destId="{2C01FF79-06D1-4870-AF67-730C23C03222}" srcOrd="9" destOrd="0" presId="urn:microsoft.com/office/officeart/2018/2/layout/IconVerticalSolidList"/>
    <dgm:cxn modelId="{81FB48A5-959C-416D-A307-08E75001427C}" type="presParOf" srcId="{E00533DB-2B0B-4350-9805-248F996923A5}" destId="{AF04961A-6C36-44E7-853C-98248CD95F2D}" srcOrd="10" destOrd="0" presId="urn:microsoft.com/office/officeart/2018/2/layout/IconVerticalSolidList"/>
    <dgm:cxn modelId="{3F3B0815-B06D-49E6-B457-F5EDC578A83F}" type="presParOf" srcId="{AF04961A-6C36-44E7-853C-98248CD95F2D}" destId="{680DE942-81DF-4F04-B889-623BB37CFD62}" srcOrd="0" destOrd="0" presId="urn:microsoft.com/office/officeart/2018/2/layout/IconVerticalSolidList"/>
    <dgm:cxn modelId="{E71EFBAE-182C-446A-855B-DB9B66876198}" type="presParOf" srcId="{AF04961A-6C36-44E7-853C-98248CD95F2D}" destId="{0B4FB500-60BF-4A59-BFEF-34F158A0FDA2}" srcOrd="1" destOrd="0" presId="urn:microsoft.com/office/officeart/2018/2/layout/IconVerticalSolidList"/>
    <dgm:cxn modelId="{3C4328E5-00AE-4EC9-9BBA-C84E88164B89}" type="presParOf" srcId="{AF04961A-6C36-44E7-853C-98248CD95F2D}" destId="{E0F22C9D-16F9-4405-9AA6-CE9237DE8980}" srcOrd="2" destOrd="0" presId="urn:microsoft.com/office/officeart/2018/2/layout/IconVerticalSolidList"/>
    <dgm:cxn modelId="{B62D3A97-6553-4A9D-8308-51FBAD74D645}" type="presParOf" srcId="{AF04961A-6C36-44E7-853C-98248CD95F2D}" destId="{4C8E7FE7-FFDF-4281-B602-26014DDE38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733359-4948-4D95-A4B2-E1D1CCC87E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B54D25-BAD3-42FD-9043-E4C69941BB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Approach:</a:t>
          </a:r>
          <a:r>
            <a:rPr lang="en-US" b="0" i="0" baseline="0"/>
            <a:t> Given dataset imbalance, precision, recall, and F1 score are prioritized over accuracy for assessing model performance.</a:t>
          </a:r>
          <a:endParaRPr lang="en-US"/>
        </a:p>
      </dgm:t>
    </dgm:pt>
    <dgm:pt modelId="{1496A65D-1338-4B4C-B88F-A5BA32E70898}" type="parTrans" cxnId="{7B325080-2C77-4828-BAA8-D385C633BCCC}">
      <dgm:prSet/>
      <dgm:spPr/>
      <dgm:t>
        <a:bodyPr/>
        <a:lstStyle/>
        <a:p>
          <a:endParaRPr lang="en-US"/>
        </a:p>
      </dgm:t>
    </dgm:pt>
    <dgm:pt modelId="{A8834BBE-3C1E-4C98-A0F0-CB6B60362010}" type="sibTrans" cxnId="{7B325080-2C77-4828-BAA8-D385C633BCCC}">
      <dgm:prSet/>
      <dgm:spPr/>
      <dgm:t>
        <a:bodyPr/>
        <a:lstStyle/>
        <a:p>
          <a:endParaRPr lang="en-US"/>
        </a:p>
      </dgm:t>
    </dgm:pt>
    <dgm:pt modelId="{E8A1CBCE-5939-4124-9057-EFFFD381D4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Accuracy:</a:t>
          </a:r>
          <a:r>
            <a:rPr lang="en-US" b="0" i="0" baseline="0"/>
            <a:t> Measures the overall correctness of the model's predictions.</a:t>
          </a:r>
          <a:endParaRPr lang="en-US"/>
        </a:p>
      </dgm:t>
    </dgm:pt>
    <dgm:pt modelId="{DDF783B9-6718-474D-B00B-D1CEFA86C8EE}" type="parTrans" cxnId="{4F857FB3-4174-4BD2-AA45-3F4E79DCE2BD}">
      <dgm:prSet/>
      <dgm:spPr/>
      <dgm:t>
        <a:bodyPr/>
        <a:lstStyle/>
        <a:p>
          <a:endParaRPr lang="en-US"/>
        </a:p>
      </dgm:t>
    </dgm:pt>
    <dgm:pt modelId="{CDCD3145-ACDD-480A-9571-1482D82FF83B}" type="sibTrans" cxnId="{4F857FB3-4174-4BD2-AA45-3F4E79DCE2BD}">
      <dgm:prSet/>
      <dgm:spPr/>
      <dgm:t>
        <a:bodyPr/>
        <a:lstStyle/>
        <a:p>
          <a:endParaRPr lang="en-US"/>
        </a:p>
      </dgm:t>
    </dgm:pt>
    <dgm:pt modelId="{88EF75DA-19FD-4825-A660-67C73F3917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Precision:</a:t>
          </a:r>
          <a:r>
            <a:rPr lang="en-US" b="0" i="0" baseline="0"/>
            <a:t> Indicates the proportion of correctly predicted incomplete transactions among all predicted incomplete transactions.</a:t>
          </a:r>
          <a:endParaRPr lang="en-US"/>
        </a:p>
      </dgm:t>
    </dgm:pt>
    <dgm:pt modelId="{9407C6D2-4327-40CC-B548-628CC2F68550}" type="parTrans" cxnId="{B48C8E99-AC40-4269-A66F-288932D2298D}">
      <dgm:prSet/>
      <dgm:spPr/>
      <dgm:t>
        <a:bodyPr/>
        <a:lstStyle/>
        <a:p>
          <a:endParaRPr lang="en-US"/>
        </a:p>
      </dgm:t>
    </dgm:pt>
    <dgm:pt modelId="{B0DC9904-242F-4B20-A461-75D9AFD4B669}" type="sibTrans" cxnId="{B48C8E99-AC40-4269-A66F-288932D2298D}">
      <dgm:prSet/>
      <dgm:spPr/>
      <dgm:t>
        <a:bodyPr/>
        <a:lstStyle/>
        <a:p>
          <a:endParaRPr lang="en-US"/>
        </a:p>
      </dgm:t>
    </dgm:pt>
    <dgm:pt modelId="{83A4DDD7-A855-4FDC-86BE-E68C6923F3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Recall:</a:t>
          </a:r>
          <a:r>
            <a:rPr lang="en-US" b="0" i="0" baseline="0"/>
            <a:t> Measures the proportion of correctly predicted incomplete transactions among all actual incomplete transactions.</a:t>
          </a:r>
          <a:endParaRPr lang="en-US"/>
        </a:p>
      </dgm:t>
    </dgm:pt>
    <dgm:pt modelId="{B99BC93A-7DB1-468D-9A3E-BDF94FB43001}" type="parTrans" cxnId="{39D00B5A-59B4-4E3F-BA68-2CD90B087A5E}">
      <dgm:prSet/>
      <dgm:spPr/>
      <dgm:t>
        <a:bodyPr/>
        <a:lstStyle/>
        <a:p>
          <a:endParaRPr lang="en-US"/>
        </a:p>
      </dgm:t>
    </dgm:pt>
    <dgm:pt modelId="{32B8D6F5-8240-49D2-A66E-4960C37AA9C5}" type="sibTrans" cxnId="{39D00B5A-59B4-4E3F-BA68-2CD90B087A5E}">
      <dgm:prSet/>
      <dgm:spPr/>
      <dgm:t>
        <a:bodyPr/>
        <a:lstStyle/>
        <a:p>
          <a:endParaRPr lang="en-US"/>
        </a:p>
      </dgm:t>
    </dgm:pt>
    <dgm:pt modelId="{1140F832-D463-41BC-815A-DCD38DEB84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F1 Score:</a:t>
          </a:r>
          <a:r>
            <a:rPr lang="en-US" b="0" i="0" baseline="0"/>
            <a:t> Harmonic mean of precision and recall, providing a balance between the two metrics.</a:t>
          </a:r>
          <a:endParaRPr lang="en-US"/>
        </a:p>
      </dgm:t>
    </dgm:pt>
    <dgm:pt modelId="{3416FBC5-82A8-41C3-97BE-80E224C561CB}" type="parTrans" cxnId="{3F61FDDD-9BFC-4C04-8596-DD05E6B38FC3}">
      <dgm:prSet/>
      <dgm:spPr/>
      <dgm:t>
        <a:bodyPr/>
        <a:lstStyle/>
        <a:p>
          <a:endParaRPr lang="en-US"/>
        </a:p>
      </dgm:t>
    </dgm:pt>
    <dgm:pt modelId="{AF296070-AC9D-489A-AB48-AE70043250BD}" type="sibTrans" cxnId="{3F61FDDD-9BFC-4C04-8596-DD05E6B38FC3}">
      <dgm:prSet/>
      <dgm:spPr/>
      <dgm:t>
        <a:bodyPr/>
        <a:lstStyle/>
        <a:p>
          <a:endParaRPr lang="en-US"/>
        </a:p>
      </dgm:t>
    </dgm:pt>
    <dgm:pt modelId="{A7AC4157-12A1-4B43-9EA6-1A46194F0A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Importance of Recall:</a:t>
          </a:r>
          <a:endParaRPr lang="en-US"/>
        </a:p>
      </dgm:t>
    </dgm:pt>
    <dgm:pt modelId="{7AFE8C95-470C-46C8-B6A7-6499F315E13F}" type="parTrans" cxnId="{01CF253E-A865-42EF-AD7B-922134EDFCA6}">
      <dgm:prSet/>
      <dgm:spPr/>
      <dgm:t>
        <a:bodyPr/>
        <a:lstStyle/>
        <a:p>
          <a:endParaRPr lang="en-US"/>
        </a:p>
      </dgm:t>
    </dgm:pt>
    <dgm:pt modelId="{D183C380-4A78-4FB6-B1C9-1D4402BECD42}" type="sibTrans" cxnId="{01CF253E-A865-42EF-AD7B-922134EDFCA6}">
      <dgm:prSet/>
      <dgm:spPr/>
      <dgm:t>
        <a:bodyPr/>
        <a:lstStyle/>
        <a:p>
          <a:endParaRPr lang="en-US"/>
        </a:p>
      </dgm:t>
    </dgm:pt>
    <dgm:pt modelId="{34BFFBB1-B83D-4D4D-AC1F-D1D9E025AC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Recall is of particular significance as it determines our model's ability to capture incomplete transactions, crucial for prevention.</a:t>
          </a:r>
          <a:endParaRPr lang="en-US"/>
        </a:p>
      </dgm:t>
    </dgm:pt>
    <dgm:pt modelId="{CC1C7D39-8F86-4A53-A01E-F3BE512A3FE9}" type="parTrans" cxnId="{3EA31AB0-C524-4DE8-879D-688F49B2779C}">
      <dgm:prSet/>
      <dgm:spPr/>
      <dgm:t>
        <a:bodyPr/>
        <a:lstStyle/>
        <a:p>
          <a:endParaRPr lang="en-US"/>
        </a:p>
      </dgm:t>
    </dgm:pt>
    <dgm:pt modelId="{2218DF59-8522-4C80-8EB0-1128CEA2A7B8}" type="sibTrans" cxnId="{3EA31AB0-C524-4DE8-879D-688F49B2779C}">
      <dgm:prSet/>
      <dgm:spPr/>
      <dgm:t>
        <a:bodyPr/>
        <a:lstStyle/>
        <a:p>
          <a:endParaRPr lang="en-US"/>
        </a:p>
      </dgm:t>
    </dgm:pt>
    <dgm:pt modelId="{A2B28E36-6884-4D89-BAB7-1ACE2393400F}" type="pres">
      <dgm:prSet presAssocID="{31733359-4948-4D95-A4B2-E1D1CCC87E47}" presName="root" presStyleCnt="0">
        <dgm:presLayoutVars>
          <dgm:dir/>
          <dgm:resizeHandles val="exact"/>
        </dgm:presLayoutVars>
      </dgm:prSet>
      <dgm:spPr/>
    </dgm:pt>
    <dgm:pt modelId="{0B0CEC6C-6E42-47CF-92FF-ABDC0DAB3828}" type="pres">
      <dgm:prSet presAssocID="{E4B54D25-BAD3-42FD-9043-E4C69941BB20}" presName="compNode" presStyleCnt="0"/>
      <dgm:spPr/>
    </dgm:pt>
    <dgm:pt modelId="{1C330C67-63F4-466E-9D08-C18ED2903F16}" type="pres">
      <dgm:prSet presAssocID="{E4B54D25-BAD3-42FD-9043-E4C69941BB20}" presName="bgRect" presStyleLbl="bgShp" presStyleIdx="0" presStyleCnt="7"/>
      <dgm:spPr/>
    </dgm:pt>
    <dgm:pt modelId="{F39A1BD5-185E-4526-9591-1492B33E47A7}" type="pres">
      <dgm:prSet presAssocID="{E4B54D25-BAD3-42FD-9043-E4C69941BB2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2709A39-4B21-4CF7-A361-A77AE84639FF}" type="pres">
      <dgm:prSet presAssocID="{E4B54D25-BAD3-42FD-9043-E4C69941BB20}" presName="spaceRect" presStyleCnt="0"/>
      <dgm:spPr/>
    </dgm:pt>
    <dgm:pt modelId="{1BFE081B-D5FD-4C2C-A140-1DD986B473D3}" type="pres">
      <dgm:prSet presAssocID="{E4B54D25-BAD3-42FD-9043-E4C69941BB20}" presName="parTx" presStyleLbl="revTx" presStyleIdx="0" presStyleCnt="7">
        <dgm:presLayoutVars>
          <dgm:chMax val="0"/>
          <dgm:chPref val="0"/>
        </dgm:presLayoutVars>
      </dgm:prSet>
      <dgm:spPr/>
    </dgm:pt>
    <dgm:pt modelId="{B923F58E-3FC3-4463-B84C-7345D7BBCFC8}" type="pres">
      <dgm:prSet presAssocID="{A8834BBE-3C1E-4C98-A0F0-CB6B60362010}" presName="sibTrans" presStyleCnt="0"/>
      <dgm:spPr/>
    </dgm:pt>
    <dgm:pt modelId="{1303E54F-AD08-4D2C-BF3D-49DADA6DDD84}" type="pres">
      <dgm:prSet presAssocID="{E8A1CBCE-5939-4124-9057-EFFFD381D4D6}" presName="compNode" presStyleCnt="0"/>
      <dgm:spPr/>
    </dgm:pt>
    <dgm:pt modelId="{C0CE627C-1B2B-427C-816A-F034E71D8C82}" type="pres">
      <dgm:prSet presAssocID="{E8A1CBCE-5939-4124-9057-EFFFD381D4D6}" presName="bgRect" presStyleLbl="bgShp" presStyleIdx="1" presStyleCnt="7"/>
      <dgm:spPr/>
    </dgm:pt>
    <dgm:pt modelId="{DE7CC5DE-69DF-40C6-A61A-9CCCF74D797F}" type="pres">
      <dgm:prSet presAssocID="{E8A1CBCE-5939-4124-9057-EFFFD381D4D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365F015-4F25-4A14-84E5-0BA8B20A508E}" type="pres">
      <dgm:prSet presAssocID="{E8A1CBCE-5939-4124-9057-EFFFD381D4D6}" presName="spaceRect" presStyleCnt="0"/>
      <dgm:spPr/>
    </dgm:pt>
    <dgm:pt modelId="{F24C8AE8-A4B8-4F81-87BE-12A6D8683F4B}" type="pres">
      <dgm:prSet presAssocID="{E8A1CBCE-5939-4124-9057-EFFFD381D4D6}" presName="parTx" presStyleLbl="revTx" presStyleIdx="1" presStyleCnt="7">
        <dgm:presLayoutVars>
          <dgm:chMax val="0"/>
          <dgm:chPref val="0"/>
        </dgm:presLayoutVars>
      </dgm:prSet>
      <dgm:spPr/>
    </dgm:pt>
    <dgm:pt modelId="{01439CE8-2CC2-4DB4-BAC8-3F8C05603CB5}" type="pres">
      <dgm:prSet presAssocID="{CDCD3145-ACDD-480A-9571-1482D82FF83B}" presName="sibTrans" presStyleCnt="0"/>
      <dgm:spPr/>
    </dgm:pt>
    <dgm:pt modelId="{7C1D9FA4-620D-4861-9EC1-92C32F722B09}" type="pres">
      <dgm:prSet presAssocID="{88EF75DA-19FD-4825-A660-67C73F3917B8}" presName="compNode" presStyleCnt="0"/>
      <dgm:spPr/>
    </dgm:pt>
    <dgm:pt modelId="{D645AC83-7F5F-46CA-B97D-28AF97C680F1}" type="pres">
      <dgm:prSet presAssocID="{88EF75DA-19FD-4825-A660-67C73F3917B8}" presName="bgRect" presStyleLbl="bgShp" presStyleIdx="2" presStyleCnt="7"/>
      <dgm:spPr/>
    </dgm:pt>
    <dgm:pt modelId="{9C784C0C-B639-4633-AC1F-6225426DFF9D}" type="pres">
      <dgm:prSet presAssocID="{88EF75DA-19FD-4825-A660-67C73F3917B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1439A59-619B-488C-8859-1C09650EDDE3}" type="pres">
      <dgm:prSet presAssocID="{88EF75DA-19FD-4825-A660-67C73F3917B8}" presName="spaceRect" presStyleCnt="0"/>
      <dgm:spPr/>
    </dgm:pt>
    <dgm:pt modelId="{27E18A72-1E5D-4DD5-B1C6-C2F7BA60C4CF}" type="pres">
      <dgm:prSet presAssocID="{88EF75DA-19FD-4825-A660-67C73F3917B8}" presName="parTx" presStyleLbl="revTx" presStyleIdx="2" presStyleCnt="7">
        <dgm:presLayoutVars>
          <dgm:chMax val="0"/>
          <dgm:chPref val="0"/>
        </dgm:presLayoutVars>
      </dgm:prSet>
      <dgm:spPr/>
    </dgm:pt>
    <dgm:pt modelId="{3EFD93D7-D683-4544-8DBE-C6E5A8FAC309}" type="pres">
      <dgm:prSet presAssocID="{B0DC9904-242F-4B20-A461-75D9AFD4B669}" presName="sibTrans" presStyleCnt="0"/>
      <dgm:spPr/>
    </dgm:pt>
    <dgm:pt modelId="{2A5D879D-4A67-4722-A09F-99089774E3AE}" type="pres">
      <dgm:prSet presAssocID="{83A4DDD7-A855-4FDC-86BE-E68C6923F356}" presName="compNode" presStyleCnt="0"/>
      <dgm:spPr/>
    </dgm:pt>
    <dgm:pt modelId="{DFF067B5-6A27-44CC-BD3D-9CE429DDDE93}" type="pres">
      <dgm:prSet presAssocID="{83A4DDD7-A855-4FDC-86BE-E68C6923F356}" presName="bgRect" presStyleLbl="bgShp" presStyleIdx="3" presStyleCnt="7"/>
      <dgm:spPr/>
    </dgm:pt>
    <dgm:pt modelId="{175FF446-F823-414B-817D-A95001E21291}" type="pres">
      <dgm:prSet presAssocID="{83A4DDD7-A855-4FDC-86BE-E68C6923F35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ABDD5B-6E6D-4C26-8A82-66ABB8A2DD81}" type="pres">
      <dgm:prSet presAssocID="{83A4DDD7-A855-4FDC-86BE-E68C6923F356}" presName="spaceRect" presStyleCnt="0"/>
      <dgm:spPr/>
    </dgm:pt>
    <dgm:pt modelId="{D6927C6F-8318-45DF-9F2A-66676BC95AC2}" type="pres">
      <dgm:prSet presAssocID="{83A4DDD7-A855-4FDC-86BE-E68C6923F356}" presName="parTx" presStyleLbl="revTx" presStyleIdx="3" presStyleCnt="7">
        <dgm:presLayoutVars>
          <dgm:chMax val="0"/>
          <dgm:chPref val="0"/>
        </dgm:presLayoutVars>
      </dgm:prSet>
      <dgm:spPr/>
    </dgm:pt>
    <dgm:pt modelId="{3CC4EBCA-D254-4283-84AA-F96971D49069}" type="pres">
      <dgm:prSet presAssocID="{32B8D6F5-8240-49D2-A66E-4960C37AA9C5}" presName="sibTrans" presStyleCnt="0"/>
      <dgm:spPr/>
    </dgm:pt>
    <dgm:pt modelId="{EFBB8B80-B2BE-4909-A7C4-A3F044ECA35C}" type="pres">
      <dgm:prSet presAssocID="{1140F832-D463-41BC-815A-DCD38DEB848B}" presName="compNode" presStyleCnt="0"/>
      <dgm:spPr/>
    </dgm:pt>
    <dgm:pt modelId="{8B0CAD0C-5F45-4DC9-A583-DAEA73405E4A}" type="pres">
      <dgm:prSet presAssocID="{1140F832-D463-41BC-815A-DCD38DEB848B}" presName="bgRect" presStyleLbl="bgShp" presStyleIdx="4" presStyleCnt="7"/>
      <dgm:spPr/>
    </dgm:pt>
    <dgm:pt modelId="{C36EF05E-207D-47F6-B331-92E9195D2735}" type="pres">
      <dgm:prSet presAssocID="{1140F832-D463-41BC-815A-DCD38DEB848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E99A030-A593-43D3-AF68-3144B9D91244}" type="pres">
      <dgm:prSet presAssocID="{1140F832-D463-41BC-815A-DCD38DEB848B}" presName="spaceRect" presStyleCnt="0"/>
      <dgm:spPr/>
    </dgm:pt>
    <dgm:pt modelId="{96FD680B-BB98-43E9-95A8-1031C493FB01}" type="pres">
      <dgm:prSet presAssocID="{1140F832-D463-41BC-815A-DCD38DEB848B}" presName="parTx" presStyleLbl="revTx" presStyleIdx="4" presStyleCnt="7">
        <dgm:presLayoutVars>
          <dgm:chMax val="0"/>
          <dgm:chPref val="0"/>
        </dgm:presLayoutVars>
      </dgm:prSet>
      <dgm:spPr/>
    </dgm:pt>
    <dgm:pt modelId="{830C4C6A-7F5E-44D9-AB13-A8BB2CB992BB}" type="pres">
      <dgm:prSet presAssocID="{AF296070-AC9D-489A-AB48-AE70043250BD}" presName="sibTrans" presStyleCnt="0"/>
      <dgm:spPr/>
    </dgm:pt>
    <dgm:pt modelId="{70C799A8-F180-44EA-A6CA-BF19D9217E27}" type="pres">
      <dgm:prSet presAssocID="{A7AC4157-12A1-4B43-9EA6-1A46194F0A2E}" presName="compNode" presStyleCnt="0"/>
      <dgm:spPr/>
    </dgm:pt>
    <dgm:pt modelId="{FE0E1098-2AD1-4BC7-87D8-7B3055242CE9}" type="pres">
      <dgm:prSet presAssocID="{A7AC4157-12A1-4B43-9EA6-1A46194F0A2E}" presName="bgRect" presStyleLbl="bgShp" presStyleIdx="5" presStyleCnt="7"/>
      <dgm:spPr/>
    </dgm:pt>
    <dgm:pt modelId="{7EFD35DA-BEFB-463C-937B-3AF9D3663D8F}" type="pres">
      <dgm:prSet presAssocID="{A7AC4157-12A1-4B43-9EA6-1A46194F0A2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9D60FD8-D48F-4D08-ACDE-27BA071FD0C7}" type="pres">
      <dgm:prSet presAssocID="{A7AC4157-12A1-4B43-9EA6-1A46194F0A2E}" presName="spaceRect" presStyleCnt="0"/>
      <dgm:spPr/>
    </dgm:pt>
    <dgm:pt modelId="{C0D7A2FA-34B4-47BD-A10C-52F905362C69}" type="pres">
      <dgm:prSet presAssocID="{A7AC4157-12A1-4B43-9EA6-1A46194F0A2E}" presName="parTx" presStyleLbl="revTx" presStyleIdx="5" presStyleCnt="7">
        <dgm:presLayoutVars>
          <dgm:chMax val="0"/>
          <dgm:chPref val="0"/>
        </dgm:presLayoutVars>
      </dgm:prSet>
      <dgm:spPr/>
    </dgm:pt>
    <dgm:pt modelId="{D93DEECA-27B7-4939-89C5-2A6147C7D015}" type="pres">
      <dgm:prSet presAssocID="{D183C380-4A78-4FB6-B1C9-1D4402BECD42}" presName="sibTrans" presStyleCnt="0"/>
      <dgm:spPr/>
    </dgm:pt>
    <dgm:pt modelId="{34D5FF2B-0D13-477F-A27A-AE85F7198F76}" type="pres">
      <dgm:prSet presAssocID="{34BFFBB1-B83D-4D4D-AC1F-D1D9E025AC01}" presName="compNode" presStyleCnt="0"/>
      <dgm:spPr/>
    </dgm:pt>
    <dgm:pt modelId="{91A1D98C-8430-439A-8AEC-BAD321AFC6AA}" type="pres">
      <dgm:prSet presAssocID="{34BFFBB1-B83D-4D4D-AC1F-D1D9E025AC01}" presName="bgRect" presStyleLbl="bgShp" presStyleIdx="6" presStyleCnt="7"/>
      <dgm:spPr/>
    </dgm:pt>
    <dgm:pt modelId="{2D0D8D2D-7FBF-4ACB-B164-7A3CCD97C6B0}" type="pres">
      <dgm:prSet presAssocID="{34BFFBB1-B83D-4D4D-AC1F-D1D9E025AC0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A4527AF3-1E7D-4FE7-873F-C7D1CF1BE616}" type="pres">
      <dgm:prSet presAssocID="{34BFFBB1-B83D-4D4D-AC1F-D1D9E025AC01}" presName="spaceRect" presStyleCnt="0"/>
      <dgm:spPr/>
    </dgm:pt>
    <dgm:pt modelId="{29775BCF-68D5-46B6-B5D8-2732F94D9D5C}" type="pres">
      <dgm:prSet presAssocID="{34BFFBB1-B83D-4D4D-AC1F-D1D9E025AC0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1CF253E-A865-42EF-AD7B-922134EDFCA6}" srcId="{31733359-4948-4D95-A4B2-E1D1CCC87E47}" destId="{A7AC4157-12A1-4B43-9EA6-1A46194F0A2E}" srcOrd="5" destOrd="0" parTransId="{7AFE8C95-470C-46C8-B6A7-6499F315E13F}" sibTransId="{D183C380-4A78-4FB6-B1C9-1D4402BECD42}"/>
    <dgm:cxn modelId="{557C284B-7BEB-43BA-8F31-09F698ABB656}" type="presOf" srcId="{A7AC4157-12A1-4B43-9EA6-1A46194F0A2E}" destId="{C0D7A2FA-34B4-47BD-A10C-52F905362C69}" srcOrd="0" destOrd="0" presId="urn:microsoft.com/office/officeart/2018/2/layout/IconVerticalSolidList"/>
    <dgm:cxn modelId="{FB4F5175-D5A9-4156-8A20-50E1C4729BB3}" type="presOf" srcId="{31733359-4948-4D95-A4B2-E1D1CCC87E47}" destId="{A2B28E36-6884-4D89-BAB7-1ACE2393400F}" srcOrd="0" destOrd="0" presId="urn:microsoft.com/office/officeart/2018/2/layout/IconVerticalSolidList"/>
    <dgm:cxn modelId="{39D00B5A-59B4-4E3F-BA68-2CD90B087A5E}" srcId="{31733359-4948-4D95-A4B2-E1D1CCC87E47}" destId="{83A4DDD7-A855-4FDC-86BE-E68C6923F356}" srcOrd="3" destOrd="0" parTransId="{B99BC93A-7DB1-468D-9A3E-BDF94FB43001}" sibTransId="{32B8D6F5-8240-49D2-A66E-4960C37AA9C5}"/>
    <dgm:cxn modelId="{7B325080-2C77-4828-BAA8-D385C633BCCC}" srcId="{31733359-4948-4D95-A4B2-E1D1CCC87E47}" destId="{E4B54D25-BAD3-42FD-9043-E4C69941BB20}" srcOrd="0" destOrd="0" parTransId="{1496A65D-1338-4B4C-B88F-A5BA32E70898}" sibTransId="{A8834BBE-3C1E-4C98-A0F0-CB6B60362010}"/>
    <dgm:cxn modelId="{12497B84-959B-4CEB-985B-A8429CA9DF91}" type="presOf" srcId="{88EF75DA-19FD-4825-A660-67C73F3917B8}" destId="{27E18A72-1E5D-4DD5-B1C6-C2F7BA60C4CF}" srcOrd="0" destOrd="0" presId="urn:microsoft.com/office/officeart/2018/2/layout/IconVerticalSolidList"/>
    <dgm:cxn modelId="{B48C8E99-AC40-4269-A66F-288932D2298D}" srcId="{31733359-4948-4D95-A4B2-E1D1CCC87E47}" destId="{88EF75DA-19FD-4825-A660-67C73F3917B8}" srcOrd="2" destOrd="0" parTransId="{9407C6D2-4327-40CC-B548-628CC2F68550}" sibTransId="{B0DC9904-242F-4B20-A461-75D9AFD4B669}"/>
    <dgm:cxn modelId="{CF97F2A2-FE52-4E64-A997-7C9C1AE961F8}" type="presOf" srcId="{83A4DDD7-A855-4FDC-86BE-E68C6923F356}" destId="{D6927C6F-8318-45DF-9F2A-66676BC95AC2}" srcOrd="0" destOrd="0" presId="urn:microsoft.com/office/officeart/2018/2/layout/IconVerticalSolidList"/>
    <dgm:cxn modelId="{884552AD-AABE-4799-A498-3BD545785C84}" type="presOf" srcId="{1140F832-D463-41BC-815A-DCD38DEB848B}" destId="{96FD680B-BB98-43E9-95A8-1031C493FB01}" srcOrd="0" destOrd="0" presId="urn:microsoft.com/office/officeart/2018/2/layout/IconVerticalSolidList"/>
    <dgm:cxn modelId="{3EA31AB0-C524-4DE8-879D-688F49B2779C}" srcId="{31733359-4948-4D95-A4B2-E1D1CCC87E47}" destId="{34BFFBB1-B83D-4D4D-AC1F-D1D9E025AC01}" srcOrd="6" destOrd="0" parTransId="{CC1C7D39-8F86-4A53-A01E-F3BE512A3FE9}" sibTransId="{2218DF59-8522-4C80-8EB0-1128CEA2A7B8}"/>
    <dgm:cxn modelId="{4F857FB3-4174-4BD2-AA45-3F4E79DCE2BD}" srcId="{31733359-4948-4D95-A4B2-E1D1CCC87E47}" destId="{E8A1CBCE-5939-4124-9057-EFFFD381D4D6}" srcOrd="1" destOrd="0" parTransId="{DDF783B9-6718-474D-B00B-D1CEFA86C8EE}" sibTransId="{CDCD3145-ACDD-480A-9571-1482D82FF83B}"/>
    <dgm:cxn modelId="{2B0453C5-7039-4671-9ACE-A5C05AA9A7A9}" type="presOf" srcId="{E8A1CBCE-5939-4124-9057-EFFFD381D4D6}" destId="{F24C8AE8-A4B8-4F81-87BE-12A6D8683F4B}" srcOrd="0" destOrd="0" presId="urn:microsoft.com/office/officeart/2018/2/layout/IconVerticalSolidList"/>
    <dgm:cxn modelId="{3F61FDDD-9BFC-4C04-8596-DD05E6B38FC3}" srcId="{31733359-4948-4D95-A4B2-E1D1CCC87E47}" destId="{1140F832-D463-41BC-815A-DCD38DEB848B}" srcOrd="4" destOrd="0" parTransId="{3416FBC5-82A8-41C3-97BE-80E224C561CB}" sibTransId="{AF296070-AC9D-489A-AB48-AE70043250BD}"/>
    <dgm:cxn modelId="{A394EFE2-0752-4FF5-A692-BD689CEC0A2D}" type="presOf" srcId="{E4B54D25-BAD3-42FD-9043-E4C69941BB20}" destId="{1BFE081B-D5FD-4C2C-A140-1DD986B473D3}" srcOrd="0" destOrd="0" presId="urn:microsoft.com/office/officeart/2018/2/layout/IconVerticalSolidList"/>
    <dgm:cxn modelId="{CCCF26E4-B5A0-452D-A29C-D699E8CD5E0A}" type="presOf" srcId="{34BFFBB1-B83D-4D4D-AC1F-D1D9E025AC01}" destId="{29775BCF-68D5-46B6-B5D8-2732F94D9D5C}" srcOrd="0" destOrd="0" presId="urn:microsoft.com/office/officeart/2018/2/layout/IconVerticalSolidList"/>
    <dgm:cxn modelId="{E03F9A62-69FE-4652-90A1-6EA1A4224281}" type="presParOf" srcId="{A2B28E36-6884-4D89-BAB7-1ACE2393400F}" destId="{0B0CEC6C-6E42-47CF-92FF-ABDC0DAB3828}" srcOrd="0" destOrd="0" presId="urn:microsoft.com/office/officeart/2018/2/layout/IconVerticalSolidList"/>
    <dgm:cxn modelId="{172A36FF-0AA9-4081-A5EA-9B3BC814816D}" type="presParOf" srcId="{0B0CEC6C-6E42-47CF-92FF-ABDC0DAB3828}" destId="{1C330C67-63F4-466E-9D08-C18ED2903F16}" srcOrd="0" destOrd="0" presId="urn:microsoft.com/office/officeart/2018/2/layout/IconVerticalSolidList"/>
    <dgm:cxn modelId="{FF5D4C07-41C8-463D-BB36-4D9CB537EA6E}" type="presParOf" srcId="{0B0CEC6C-6E42-47CF-92FF-ABDC0DAB3828}" destId="{F39A1BD5-185E-4526-9591-1492B33E47A7}" srcOrd="1" destOrd="0" presId="urn:microsoft.com/office/officeart/2018/2/layout/IconVerticalSolidList"/>
    <dgm:cxn modelId="{41CFD17C-C3EF-4808-9220-516BFE3CCD64}" type="presParOf" srcId="{0B0CEC6C-6E42-47CF-92FF-ABDC0DAB3828}" destId="{32709A39-4B21-4CF7-A361-A77AE84639FF}" srcOrd="2" destOrd="0" presId="urn:microsoft.com/office/officeart/2018/2/layout/IconVerticalSolidList"/>
    <dgm:cxn modelId="{6CCEEB75-C373-40AC-9E74-0F3FC5CD669C}" type="presParOf" srcId="{0B0CEC6C-6E42-47CF-92FF-ABDC0DAB3828}" destId="{1BFE081B-D5FD-4C2C-A140-1DD986B473D3}" srcOrd="3" destOrd="0" presId="urn:microsoft.com/office/officeart/2018/2/layout/IconVerticalSolidList"/>
    <dgm:cxn modelId="{08236401-124A-42C8-B7BB-E5A54FAEED33}" type="presParOf" srcId="{A2B28E36-6884-4D89-BAB7-1ACE2393400F}" destId="{B923F58E-3FC3-4463-B84C-7345D7BBCFC8}" srcOrd="1" destOrd="0" presId="urn:microsoft.com/office/officeart/2018/2/layout/IconVerticalSolidList"/>
    <dgm:cxn modelId="{DA48EF3D-6195-4E7D-9D1E-2301DEFE5EED}" type="presParOf" srcId="{A2B28E36-6884-4D89-BAB7-1ACE2393400F}" destId="{1303E54F-AD08-4D2C-BF3D-49DADA6DDD84}" srcOrd="2" destOrd="0" presId="urn:microsoft.com/office/officeart/2018/2/layout/IconVerticalSolidList"/>
    <dgm:cxn modelId="{85282185-E5B3-4931-9FD8-313C342A02EC}" type="presParOf" srcId="{1303E54F-AD08-4D2C-BF3D-49DADA6DDD84}" destId="{C0CE627C-1B2B-427C-816A-F034E71D8C82}" srcOrd="0" destOrd="0" presId="urn:microsoft.com/office/officeart/2018/2/layout/IconVerticalSolidList"/>
    <dgm:cxn modelId="{0ABC504A-6A4A-4BAB-8F78-0278C0310692}" type="presParOf" srcId="{1303E54F-AD08-4D2C-BF3D-49DADA6DDD84}" destId="{DE7CC5DE-69DF-40C6-A61A-9CCCF74D797F}" srcOrd="1" destOrd="0" presId="urn:microsoft.com/office/officeart/2018/2/layout/IconVerticalSolidList"/>
    <dgm:cxn modelId="{CE6DFA0C-5872-4A6C-B43F-041D71E721E7}" type="presParOf" srcId="{1303E54F-AD08-4D2C-BF3D-49DADA6DDD84}" destId="{B365F015-4F25-4A14-84E5-0BA8B20A508E}" srcOrd="2" destOrd="0" presId="urn:microsoft.com/office/officeart/2018/2/layout/IconVerticalSolidList"/>
    <dgm:cxn modelId="{A0376ECC-E5D0-4F3B-B47C-4337D86792CC}" type="presParOf" srcId="{1303E54F-AD08-4D2C-BF3D-49DADA6DDD84}" destId="{F24C8AE8-A4B8-4F81-87BE-12A6D8683F4B}" srcOrd="3" destOrd="0" presId="urn:microsoft.com/office/officeart/2018/2/layout/IconVerticalSolidList"/>
    <dgm:cxn modelId="{33BE4609-AAC6-44C1-9308-3A1B7E794434}" type="presParOf" srcId="{A2B28E36-6884-4D89-BAB7-1ACE2393400F}" destId="{01439CE8-2CC2-4DB4-BAC8-3F8C05603CB5}" srcOrd="3" destOrd="0" presId="urn:microsoft.com/office/officeart/2018/2/layout/IconVerticalSolidList"/>
    <dgm:cxn modelId="{9F9E79D2-0262-4C8C-9334-3490A955E77A}" type="presParOf" srcId="{A2B28E36-6884-4D89-BAB7-1ACE2393400F}" destId="{7C1D9FA4-620D-4861-9EC1-92C32F722B09}" srcOrd="4" destOrd="0" presId="urn:microsoft.com/office/officeart/2018/2/layout/IconVerticalSolidList"/>
    <dgm:cxn modelId="{A4794A89-23C6-4727-9410-1AC72A377BD8}" type="presParOf" srcId="{7C1D9FA4-620D-4861-9EC1-92C32F722B09}" destId="{D645AC83-7F5F-46CA-B97D-28AF97C680F1}" srcOrd="0" destOrd="0" presId="urn:microsoft.com/office/officeart/2018/2/layout/IconVerticalSolidList"/>
    <dgm:cxn modelId="{1CB3B69F-09C5-4E17-AC4D-989C039330AD}" type="presParOf" srcId="{7C1D9FA4-620D-4861-9EC1-92C32F722B09}" destId="{9C784C0C-B639-4633-AC1F-6225426DFF9D}" srcOrd="1" destOrd="0" presId="urn:microsoft.com/office/officeart/2018/2/layout/IconVerticalSolidList"/>
    <dgm:cxn modelId="{3E09A271-3941-4CFF-8E17-57ACF9674E3B}" type="presParOf" srcId="{7C1D9FA4-620D-4861-9EC1-92C32F722B09}" destId="{31439A59-619B-488C-8859-1C09650EDDE3}" srcOrd="2" destOrd="0" presId="urn:microsoft.com/office/officeart/2018/2/layout/IconVerticalSolidList"/>
    <dgm:cxn modelId="{47B4961F-022C-4A92-805B-6327EC75569A}" type="presParOf" srcId="{7C1D9FA4-620D-4861-9EC1-92C32F722B09}" destId="{27E18A72-1E5D-4DD5-B1C6-C2F7BA60C4CF}" srcOrd="3" destOrd="0" presId="urn:microsoft.com/office/officeart/2018/2/layout/IconVerticalSolidList"/>
    <dgm:cxn modelId="{D2C359EC-AAB3-4885-9AFA-CA435EB79A62}" type="presParOf" srcId="{A2B28E36-6884-4D89-BAB7-1ACE2393400F}" destId="{3EFD93D7-D683-4544-8DBE-C6E5A8FAC309}" srcOrd="5" destOrd="0" presId="urn:microsoft.com/office/officeart/2018/2/layout/IconVerticalSolidList"/>
    <dgm:cxn modelId="{A46B6BEB-9100-492A-86D4-633B4722DEC2}" type="presParOf" srcId="{A2B28E36-6884-4D89-BAB7-1ACE2393400F}" destId="{2A5D879D-4A67-4722-A09F-99089774E3AE}" srcOrd="6" destOrd="0" presId="urn:microsoft.com/office/officeart/2018/2/layout/IconVerticalSolidList"/>
    <dgm:cxn modelId="{DFC12329-E97C-4B8E-B1C5-B0AC0A124D5F}" type="presParOf" srcId="{2A5D879D-4A67-4722-A09F-99089774E3AE}" destId="{DFF067B5-6A27-44CC-BD3D-9CE429DDDE93}" srcOrd="0" destOrd="0" presId="urn:microsoft.com/office/officeart/2018/2/layout/IconVerticalSolidList"/>
    <dgm:cxn modelId="{D90A50D4-0B5B-41F2-8F51-67EE749F546C}" type="presParOf" srcId="{2A5D879D-4A67-4722-A09F-99089774E3AE}" destId="{175FF446-F823-414B-817D-A95001E21291}" srcOrd="1" destOrd="0" presId="urn:microsoft.com/office/officeart/2018/2/layout/IconVerticalSolidList"/>
    <dgm:cxn modelId="{5A90D410-A40B-4D5B-9C8B-AE5A5536FBD9}" type="presParOf" srcId="{2A5D879D-4A67-4722-A09F-99089774E3AE}" destId="{5AABDD5B-6E6D-4C26-8A82-66ABB8A2DD81}" srcOrd="2" destOrd="0" presId="urn:microsoft.com/office/officeart/2018/2/layout/IconVerticalSolidList"/>
    <dgm:cxn modelId="{3436C8AD-EF49-45C2-AAAD-D3673984BE0B}" type="presParOf" srcId="{2A5D879D-4A67-4722-A09F-99089774E3AE}" destId="{D6927C6F-8318-45DF-9F2A-66676BC95AC2}" srcOrd="3" destOrd="0" presId="urn:microsoft.com/office/officeart/2018/2/layout/IconVerticalSolidList"/>
    <dgm:cxn modelId="{4AAB1373-A4A6-4097-B6FE-032DD5C967D8}" type="presParOf" srcId="{A2B28E36-6884-4D89-BAB7-1ACE2393400F}" destId="{3CC4EBCA-D254-4283-84AA-F96971D49069}" srcOrd="7" destOrd="0" presId="urn:microsoft.com/office/officeart/2018/2/layout/IconVerticalSolidList"/>
    <dgm:cxn modelId="{EDA229F9-0501-4B4B-91A6-D2E170285E41}" type="presParOf" srcId="{A2B28E36-6884-4D89-BAB7-1ACE2393400F}" destId="{EFBB8B80-B2BE-4909-A7C4-A3F044ECA35C}" srcOrd="8" destOrd="0" presId="urn:microsoft.com/office/officeart/2018/2/layout/IconVerticalSolidList"/>
    <dgm:cxn modelId="{E76E4BB3-75B6-4FD2-9750-D101FAC6B4A6}" type="presParOf" srcId="{EFBB8B80-B2BE-4909-A7C4-A3F044ECA35C}" destId="{8B0CAD0C-5F45-4DC9-A583-DAEA73405E4A}" srcOrd="0" destOrd="0" presId="urn:microsoft.com/office/officeart/2018/2/layout/IconVerticalSolidList"/>
    <dgm:cxn modelId="{6535440A-39FE-4987-9BB0-DF46D3C6D45B}" type="presParOf" srcId="{EFBB8B80-B2BE-4909-A7C4-A3F044ECA35C}" destId="{C36EF05E-207D-47F6-B331-92E9195D2735}" srcOrd="1" destOrd="0" presId="urn:microsoft.com/office/officeart/2018/2/layout/IconVerticalSolidList"/>
    <dgm:cxn modelId="{44991567-753E-4BDB-994C-0CB2E88CEFE1}" type="presParOf" srcId="{EFBB8B80-B2BE-4909-A7C4-A3F044ECA35C}" destId="{EE99A030-A593-43D3-AF68-3144B9D91244}" srcOrd="2" destOrd="0" presId="urn:microsoft.com/office/officeart/2018/2/layout/IconVerticalSolidList"/>
    <dgm:cxn modelId="{A74BE86D-E585-469F-B49E-3E97021A44EE}" type="presParOf" srcId="{EFBB8B80-B2BE-4909-A7C4-A3F044ECA35C}" destId="{96FD680B-BB98-43E9-95A8-1031C493FB01}" srcOrd="3" destOrd="0" presId="urn:microsoft.com/office/officeart/2018/2/layout/IconVerticalSolidList"/>
    <dgm:cxn modelId="{EE576F4F-7DF9-4C7F-8039-1005E0790727}" type="presParOf" srcId="{A2B28E36-6884-4D89-BAB7-1ACE2393400F}" destId="{830C4C6A-7F5E-44D9-AB13-A8BB2CB992BB}" srcOrd="9" destOrd="0" presId="urn:microsoft.com/office/officeart/2018/2/layout/IconVerticalSolidList"/>
    <dgm:cxn modelId="{3B8FCEE1-7C43-4362-AE26-FA796F0CEB5F}" type="presParOf" srcId="{A2B28E36-6884-4D89-BAB7-1ACE2393400F}" destId="{70C799A8-F180-44EA-A6CA-BF19D9217E27}" srcOrd="10" destOrd="0" presId="urn:microsoft.com/office/officeart/2018/2/layout/IconVerticalSolidList"/>
    <dgm:cxn modelId="{4B83C1DB-C40B-4B8F-AAC5-3702DE02093F}" type="presParOf" srcId="{70C799A8-F180-44EA-A6CA-BF19D9217E27}" destId="{FE0E1098-2AD1-4BC7-87D8-7B3055242CE9}" srcOrd="0" destOrd="0" presId="urn:microsoft.com/office/officeart/2018/2/layout/IconVerticalSolidList"/>
    <dgm:cxn modelId="{39DFC765-43E5-4F43-93D8-2ADE9F696CB8}" type="presParOf" srcId="{70C799A8-F180-44EA-A6CA-BF19D9217E27}" destId="{7EFD35DA-BEFB-463C-937B-3AF9D3663D8F}" srcOrd="1" destOrd="0" presId="urn:microsoft.com/office/officeart/2018/2/layout/IconVerticalSolidList"/>
    <dgm:cxn modelId="{8D3F0573-BC33-4E82-9EDD-B3A3099E2CCF}" type="presParOf" srcId="{70C799A8-F180-44EA-A6CA-BF19D9217E27}" destId="{89D60FD8-D48F-4D08-ACDE-27BA071FD0C7}" srcOrd="2" destOrd="0" presId="urn:microsoft.com/office/officeart/2018/2/layout/IconVerticalSolidList"/>
    <dgm:cxn modelId="{1C4FA528-98E9-4904-9171-DE1E5140AD4E}" type="presParOf" srcId="{70C799A8-F180-44EA-A6CA-BF19D9217E27}" destId="{C0D7A2FA-34B4-47BD-A10C-52F905362C69}" srcOrd="3" destOrd="0" presId="urn:microsoft.com/office/officeart/2018/2/layout/IconVerticalSolidList"/>
    <dgm:cxn modelId="{A1F8DC73-C1F5-4AB5-B52A-795E02FDD35A}" type="presParOf" srcId="{A2B28E36-6884-4D89-BAB7-1ACE2393400F}" destId="{D93DEECA-27B7-4939-89C5-2A6147C7D015}" srcOrd="11" destOrd="0" presId="urn:microsoft.com/office/officeart/2018/2/layout/IconVerticalSolidList"/>
    <dgm:cxn modelId="{3D21B08C-7CD8-43D1-94BB-9F25BE200FF8}" type="presParOf" srcId="{A2B28E36-6884-4D89-BAB7-1ACE2393400F}" destId="{34D5FF2B-0D13-477F-A27A-AE85F7198F76}" srcOrd="12" destOrd="0" presId="urn:microsoft.com/office/officeart/2018/2/layout/IconVerticalSolidList"/>
    <dgm:cxn modelId="{053E4CCA-6475-4F94-A957-9A3D81CE88BC}" type="presParOf" srcId="{34D5FF2B-0D13-477F-A27A-AE85F7198F76}" destId="{91A1D98C-8430-439A-8AEC-BAD321AFC6AA}" srcOrd="0" destOrd="0" presId="urn:microsoft.com/office/officeart/2018/2/layout/IconVerticalSolidList"/>
    <dgm:cxn modelId="{67751744-F141-4D7E-BD5B-C291F9BCC8F6}" type="presParOf" srcId="{34D5FF2B-0D13-477F-A27A-AE85F7198F76}" destId="{2D0D8D2D-7FBF-4ACB-B164-7A3CCD97C6B0}" srcOrd="1" destOrd="0" presId="urn:microsoft.com/office/officeart/2018/2/layout/IconVerticalSolidList"/>
    <dgm:cxn modelId="{940F1D16-A294-465A-93AB-97D9A9A80548}" type="presParOf" srcId="{34D5FF2B-0D13-477F-A27A-AE85F7198F76}" destId="{A4527AF3-1E7D-4FE7-873F-C7D1CF1BE616}" srcOrd="2" destOrd="0" presId="urn:microsoft.com/office/officeart/2018/2/layout/IconVerticalSolidList"/>
    <dgm:cxn modelId="{BD3EE2E8-516E-4EDF-BDE8-5A675FF9890F}" type="presParOf" srcId="{34D5FF2B-0D13-477F-A27A-AE85F7198F76}" destId="{29775BCF-68D5-46B6-B5D8-2732F94D9D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CF55D7-3300-40C5-80B9-D200094E7A06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D6F727-700D-455D-ABCE-4DE6C2213826}">
      <dgm:prSet/>
      <dgm:spPr/>
      <dgm:t>
        <a:bodyPr/>
        <a:lstStyle/>
        <a:p>
          <a:r>
            <a:rPr lang="en-US" b="1" i="0" baseline="0"/>
            <a:t>Proactive Measures to Prevent Incomplete Transactions</a:t>
          </a:r>
          <a:r>
            <a:rPr lang="en-US" b="0" i="0" baseline="0"/>
            <a:t>:</a:t>
          </a:r>
          <a:endParaRPr lang="en-US"/>
        </a:p>
      </dgm:t>
    </dgm:pt>
    <dgm:pt modelId="{E6FADFD5-6A0E-4CA1-882F-F536FAA40D01}" type="parTrans" cxnId="{9A83E8FA-D76E-4FE4-B1F3-4B78A414738A}">
      <dgm:prSet/>
      <dgm:spPr/>
      <dgm:t>
        <a:bodyPr/>
        <a:lstStyle/>
        <a:p>
          <a:endParaRPr lang="en-US"/>
        </a:p>
      </dgm:t>
    </dgm:pt>
    <dgm:pt modelId="{17D869C9-2D40-41DC-8A13-4A358C9FD4E5}" type="sibTrans" cxnId="{9A83E8FA-D76E-4FE4-B1F3-4B78A414738A}">
      <dgm:prSet/>
      <dgm:spPr/>
      <dgm:t>
        <a:bodyPr/>
        <a:lstStyle/>
        <a:p>
          <a:endParaRPr lang="en-US"/>
        </a:p>
      </dgm:t>
    </dgm:pt>
    <dgm:pt modelId="{B724FC1C-2309-4336-A032-69160B55E4C5}">
      <dgm:prSet/>
      <dgm:spPr/>
      <dgm:t>
        <a:bodyPr/>
        <a:lstStyle/>
        <a:p>
          <a:r>
            <a:rPr lang="en-US" b="1" i="0" baseline="0"/>
            <a:t>Dynamic Offers</a:t>
          </a:r>
          <a:r>
            <a:rPr lang="en-US" b="0" i="0" baseline="0"/>
            <a:t>: Provide targeted discounts or promotions based on browsing behavior and previous interactions to encourage conversion.</a:t>
          </a:r>
          <a:endParaRPr lang="en-US"/>
        </a:p>
      </dgm:t>
    </dgm:pt>
    <dgm:pt modelId="{23852B04-15DD-487B-90D3-C2BD59293094}" type="parTrans" cxnId="{078D4767-4BA2-4494-B5E8-305F328A4C1C}">
      <dgm:prSet/>
      <dgm:spPr/>
      <dgm:t>
        <a:bodyPr/>
        <a:lstStyle/>
        <a:p>
          <a:endParaRPr lang="en-US"/>
        </a:p>
      </dgm:t>
    </dgm:pt>
    <dgm:pt modelId="{755C7C56-C8E6-45B9-BF24-43F152505A69}" type="sibTrans" cxnId="{078D4767-4BA2-4494-B5E8-305F328A4C1C}">
      <dgm:prSet/>
      <dgm:spPr/>
      <dgm:t>
        <a:bodyPr/>
        <a:lstStyle/>
        <a:p>
          <a:endParaRPr lang="en-US"/>
        </a:p>
      </dgm:t>
    </dgm:pt>
    <dgm:pt modelId="{10C7E5C9-A1E0-48F6-BF1F-3C9A2FC7AABE}">
      <dgm:prSet/>
      <dgm:spPr/>
      <dgm:t>
        <a:bodyPr/>
        <a:lstStyle/>
        <a:p>
          <a:r>
            <a:rPr lang="en-US" b="1" i="0" baseline="0"/>
            <a:t>Enhanced Customer Support</a:t>
          </a:r>
          <a:r>
            <a:rPr lang="en-US" b="0" i="0" baseline="0"/>
            <a:t>: Implement live chat support or dedicated customer service channels to assist customers facing difficulties during checkout.</a:t>
          </a:r>
          <a:endParaRPr lang="en-US"/>
        </a:p>
      </dgm:t>
    </dgm:pt>
    <dgm:pt modelId="{2062D9CD-2112-4148-B0E0-4D3D3651BC2C}" type="parTrans" cxnId="{2CC84E57-288D-40C9-8C98-4014B71BCC12}">
      <dgm:prSet/>
      <dgm:spPr/>
      <dgm:t>
        <a:bodyPr/>
        <a:lstStyle/>
        <a:p>
          <a:endParaRPr lang="en-US"/>
        </a:p>
      </dgm:t>
    </dgm:pt>
    <dgm:pt modelId="{96FFC161-BFF9-4748-AB2F-676ABDBDFE67}" type="sibTrans" cxnId="{2CC84E57-288D-40C9-8C98-4014B71BCC12}">
      <dgm:prSet/>
      <dgm:spPr/>
      <dgm:t>
        <a:bodyPr/>
        <a:lstStyle/>
        <a:p>
          <a:endParaRPr lang="en-US"/>
        </a:p>
      </dgm:t>
    </dgm:pt>
    <dgm:pt modelId="{7336B15E-2846-47F7-BF24-F19D33A4532D}">
      <dgm:prSet/>
      <dgm:spPr/>
      <dgm:t>
        <a:bodyPr/>
        <a:lstStyle/>
        <a:p>
          <a:r>
            <a:rPr lang="en-US" b="1" i="0" baseline="0"/>
            <a:t>Optimized Resource Allocation</a:t>
          </a:r>
          <a:r>
            <a:rPr lang="en-US" b="0" i="0" baseline="0"/>
            <a:t>:</a:t>
          </a:r>
          <a:endParaRPr lang="en-US"/>
        </a:p>
      </dgm:t>
    </dgm:pt>
    <dgm:pt modelId="{334D7E48-A494-4C5F-A3FF-083E21900824}" type="parTrans" cxnId="{AA4C0161-80BC-4112-B62E-6A45D3EBCC59}">
      <dgm:prSet/>
      <dgm:spPr/>
      <dgm:t>
        <a:bodyPr/>
        <a:lstStyle/>
        <a:p>
          <a:endParaRPr lang="en-US"/>
        </a:p>
      </dgm:t>
    </dgm:pt>
    <dgm:pt modelId="{39EC4FA6-E354-4EEF-A248-C3DB1F306970}" type="sibTrans" cxnId="{AA4C0161-80BC-4112-B62E-6A45D3EBCC59}">
      <dgm:prSet/>
      <dgm:spPr/>
      <dgm:t>
        <a:bodyPr/>
        <a:lstStyle/>
        <a:p>
          <a:endParaRPr lang="en-US"/>
        </a:p>
      </dgm:t>
    </dgm:pt>
    <dgm:pt modelId="{F05649A0-4C66-45EE-8A04-28556876B5AA}">
      <dgm:prSet/>
      <dgm:spPr/>
      <dgm:t>
        <a:bodyPr/>
        <a:lstStyle/>
        <a:p>
          <a:r>
            <a:rPr lang="en-US" b="1" i="0" baseline="0"/>
            <a:t>Focus Marketing Efforts</a:t>
          </a:r>
          <a:r>
            <a:rPr lang="en-US" b="0" i="0" baseline="0"/>
            <a:t>: Direct marketing campaigns towards segments identified as more likely to abandon transactions, maximizing ROI.</a:t>
          </a:r>
          <a:endParaRPr lang="en-US"/>
        </a:p>
      </dgm:t>
    </dgm:pt>
    <dgm:pt modelId="{C65332AB-611D-4A5E-AFEC-C5A13B9AF95F}" type="parTrans" cxnId="{43C31C57-6208-4E89-8021-A97A56CDC6DF}">
      <dgm:prSet/>
      <dgm:spPr/>
      <dgm:t>
        <a:bodyPr/>
        <a:lstStyle/>
        <a:p>
          <a:endParaRPr lang="en-US"/>
        </a:p>
      </dgm:t>
    </dgm:pt>
    <dgm:pt modelId="{1E267F71-D0A7-4656-A4BE-DB4E97A5D301}" type="sibTrans" cxnId="{43C31C57-6208-4E89-8021-A97A56CDC6DF}">
      <dgm:prSet/>
      <dgm:spPr/>
      <dgm:t>
        <a:bodyPr/>
        <a:lstStyle/>
        <a:p>
          <a:endParaRPr lang="en-US"/>
        </a:p>
      </dgm:t>
    </dgm:pt>
    <dgm:pt modelId="{053D4D02-ADF4-4C4B-A63C-C299AE4E99AE}">
      <dgm:prSet/>
      <dgm:spPr/>
      <dgm:t>
        <a:bodyPr/>
        <a:lstStyle/>
        <a:p>
          <a:r>
            <a:rPr lang="en-US" b="0" i="0" baseline="0"/>
            <a:t>Optimize incentives to encourage completed transactions without overspending.</a:t>
          </a:r>
          <a:endParaRPr lang="en-US"/>
        </a:p>
      </dgm:t>
    </dgm:pt>
    <dgm:pt modelId="{C3ED4465-9E30-4468-BC88-4A1885220109}" type="parTrans" cxnId="{FEF099E8-50E3-4917-B74B-48B85EC0D082}">
      <dgm:prSet/>
      <dgm:spPr/>
      <dgm:t>
        <a:bodyPr/>
        <a:lstStyle/>
        <a:p>
          <a:endParaRPr lang="en-US"/>
        </a:p>
      </dgm:t>
    </dgm:pt>
    <dgm:pt modelId="{75A4AA0F-6174-4274-AE02-231186775E91}" type="sibTrans" cxnId="{FEF099E8-50E3-4917-B74B-48B85EC0D082}">
      <dgm:prSet/>
      <dgm:spPr/>
      <dgm:t>
        <a:bodyPr/>
        <a:lstStyle/>
        <a:p>
          <a:endParaRPr lang="en-US"/>
        </a:p>
      </dgm:t>
    </dgm:pt>
    <dgm:pt modelId="{4F8A3AB0-2746-4338-A975-568496FE1906}">
      <dgm:prSet/>
      <dgm:spPr/>
      <dgm:t>
        <a:bodyPr/>
        <a:lstStyle/>
        <a:p>
          <a:r>
            <a:rPr lang="en-US" b="1" i="0" baseline="0"/>
            <a:t>Operational Efficiency</a:t>
          </a:r>
          <a:r>
            <a:rPr lang="en-US" b="0" i="0" baseline="0"/>
            <a:t>: Streamline operational processes to handle incomplete transactions efficiently, minimizing delays and customer frustration.</a:t>
          </a:r>
          <a:endParaRPr lang="en-US"/>
        </a:p>
      </dgm:t>
    </dgm:pt>
    <dgm:pt modelId="{258A7B9F-F87C-4961-82D5-F77A26DE35EE}" type="parTrans" cxnId="{F6CD8811-CB4F-4BCD-871B-27D3D9B8EB63}">
      <dgm:prSet/>
      <dgm:spPr/>
      <dgm:t>
        <a:bodyPr/>
        <a:lstStyle/>
        <a:p>
          <a:endParaRPr lang="en-US"/>
        </a:p>
      </dgm:t>
    </dgm:pt>
    <dgm:pt modelId="{4EC6D86E-4C1C-4244-A9CE-20704BD49FA6}" type="sibTrans" cxnId="{F6CD8811-CB4F-4BCD-871B-27D3D9B8EB63}">
      <dgm:prSet/>
      <dgm:spPr/>
      <dgm:t>
        <a:bodyPr/>
        <a:lstStyle/>
        <a:p>
          <a:endParaRPr lang="en-US"/>
        </a:p>
      </dgm:t>
    </dgm:pt>
    <dgm:pt modelId="{95C054CA-05CE-4A4D-A9B3-43945B41EBF7}" type="pres">
      <dgm:prSet presAssocID="{CACF55D7-3300-40C5-80B9-D200094E7A06}" presName="Name0" presStyleCnt="0">
        <dgm:presLayoutVars>
          <dgm:dir/>
          <dgm:animLvl val="lvl"/>
          <dgm:resizeHandles val="exact"/>
        </dgm:presLayoutVars>
      </dgm:prSet>
      <dgm:spPr/>
    </dgm:pt>
    <dgm:pt modelId="{7B6FDE63-7376-49EA-A00C-C5F8FE52333F}" type="pres">
      <dgm:prSet presAssocID="{1AD6F727-700D-455D-ABCE-4DE6C2213826}" presName="composite" presStyleCnt="0"/>
      <dgm:spPr/>
    </dgm:pt>
    <dgm:pt modelId="{01E2300F-2294-4832-A22A-955ADA6EAC9F}" type="pres">
      <dgm:prSet presAssocID="{1AD6F727-700D-455D-ABCE-4DE6C221382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A8D0F41-4365-427C-B01B-5FCAAC3DDA2C}" type="pres">
      <dgm:prSet presAssocID="{1AD6F727-700D-455D-ABCE-4DE6C2213826}" presName="desTx" presStyleLbl="alignAccFollowNode1" presStyleIdx="0" presStyleCnt="2">
        <dgm:presLayoutVars>
          <dgm:bulletEnabled val="1"/>
        </dgm:presLayoutVars>
      </dgm:prSet>
      <dgm:spPr/>
    </dgm:pt>
    <dgm:pt modelId="{A6B2A8BC-26FF-4ED4-99A1-581B7936CC64}" type="pres">
      <dgm:prSet presAssocID="{17D869C9-2D40-41DC-8A13-4A358C9FD4E5}" presName="space" presStyleCnt="0"/>
      <dgm:spPr/>
    </dgm:pt>
    <dgm:pt modelId="{7191B743-9947-46B7-BB4F-11006A5896B6}" type="pres">
      <dgm:prSet presAssocID="{7336B15E-2846-47F7-BF24-F19D33A4532D}" presName="composite" presStyleCnt="0"/>
      <dgm:spPr/>
    </dgm:pt>
    <dgm:pt modelId="{9ED92060-E157-4930-9305-7DFD746DFADB}" type="pres">
      <dgm:prSet presAssocID="{7336B15E-2846-47F7-BF24-F19D33A4532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7A6F1E9-65C5-4B65-9F10-363FB3A8F451}" type="pres">
      <dgm:prSet presAssocID="{7336B15E-2846-47F7-BF24-F19D33A4532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D83E410-98C0-40EF-B2F7-3D96C3C1DED0}" type="presOf" srcId="{F05649A0-4C66-45EE-8A04-28556876B5AA}" destId="{37A6F1E9-65C5-4B65-9F10-363FB3A8F451}" srcOrd="0" destOrd="0" presId="urn:microsoft.com/office/officeart/2005/8/layout/hList1"/>
    <dgm:cxn modelId="{F6CD8811-CB4F-4BCD-871B-27D3D9B8EB63}" srcId="{7336B15E-2846-47F7-BF24-F19D33A4532D}" destId="{4F8A3AB0-2746-4338-A975-568496FE1906}" srcOrd="2" destOrd="0" parTransId="{258A7B9F-F87C-4961-82D5-F77A26DE35EE}" sibTransId="{4EC6D86E-4C1C-4244-A9CE-20704BD49FA6}"/>
    <dgm:cxn modelId="{722B173D-4D5A-4932-BBC4-487C10DC1517}" type="presOf" srcId="{053D4D02-ADF4-4C4B-A63C-C299AE4E99AE}" destId="{37A6F1E9-65C5-4B65-9F10-363FB3A8F451}" srcOrd="0" destOrd="1" presId="urn:microsoft.com/office/officeart/2005/8/layout/hList1"/>
    <dgm:cxn modelId="{90E2F960-5F39-409F-8471-A07D68C8B823}" type="presOf" srcId="{10C7E5C9-A1E0-48F6-BF1F-3C9A2FC7AABE}" destId="{0A8D0F41-4365-427C-B01B-5FCAAC3DDA2C}" srcOrd="0" destOrd="1" presId="urn:microsoft.com/office/officeart/2005/8/layout/hList1"/>
    <dgm:cxn modelId="{AA4C0161-80BC-4112-B62E-6A45D3EBCC59}" srcId="{CACF55D7-3300-40C5-80B9-D200094E7A06}" destId="{7336B15E-2846-47F7-BF24-F19D33A4532D}" srcOrd="1" destOrd="0" parTransId="{334D7E48-A494-4C5F-A3FF-083E21900824}" sibTransId="{39EC4FA6-E354-4EEF-A248-C3DB1F306970}"/>
    <dgm:cxn modelId="{078D4767-4BA2-4494-B5E8-305F328A4C1C}" srcId="{1AD6F727-700D-455D-ABCE-4DE6C2213826}" destId="{B724FC1C-2309-4336-A032-69160B55E4C5}" srcOrd="0" destOrd="0" parTransId="{23852B04-15DD-487B-90D3-C2BD59293094}" sibTransId="{755C7C56-C8E6-45B9-BF24-43F152505A69}"/>
    <dgm:cxn modelId="{53864175-964A-42C8-A53E-670B9937BA3D}" type="presOf" srcId="{1AD6F727-700D-455D-ABCE-4DE6C2213826}" destId="{01E2300F-2294-4832-A22A-955ADA6EAC9F}" srcOrd="0" destOrd="0" presId="urn:microsoft.com/office/officeart/2005/8/layout/hList1"/>
    <dgm:cxn modelId="{43C31C57-6208-4E89-8021-A97A56CDC6DF}" srcId="{7336B15E-2846-47F7-BF24-F19D33A4532D}" destId="{F05649A0-4C66-45EE-8A04-28556876B5AA}" srcOrd="0" destOrd="0" parTransId="{C65332AB-611D-4A5E-AFEC-C5A13B9AF95F}" sibTransId="{1E267F71-D0A7-4656-A4BE-DB4E97A5D301}"/>
    <dgm:cxn modelId="{2CC84E57-288D-40C9-8C98-4014B71BCC12}" srcId="{1AD6F727-700D-455D-ABCE-4DE6C2213826}" destId="{10C7E5C9-A1E0-48F6-BF1F-3C9A2FC7AABE}" srcOrd="1" destOrd="0" parTransId="{2062D9CD-2112-4148-B0E0-4D3D3651BC2C}" sibTransId="{96FFC161-BFF9-4748-AB2F-676ABDBDFE67}"/>
    <dgm:cxn modelId="{B0C275AB-A26A-468C-A197-6CA2A3D944D3}" type="presOf" srcId="{4F8A3AB0-2746-4338-A975-568496FE1906}" destId="{37A6F1E9-65C5-4B65-9F10-363FB3A8F451}" srcOrd="0" destOrd="2" presId="urn:microsoft.com/office/officeart/2005/8/layout/hList1"/>
    <dgm:cxn modelId="{B53379D2-B1E1-40E7-8D23-A8532BBFA909}" type="presOf" srcId="{7336B15E-2846-47F7-BF24-F19D33A4532D}" destId="{9ED92060-E157-4930-9305-7DFD746DFADB}" srcOrd="0" destOrd="0" presId="urn:microsoft.com/office/officeart/2005/8/layout/hList1"/>
    <dgm:cxn modelId="{FEF099E8-50E3-4917-B74B-48B85EC0D082}" srcId="{7336B15E-2846-47F7-BF24-F19D33A4532D}" destId="{053D4D02-ADF4-4C4B-A63C-C299AE4E99AE}" srcOrd="1" destOrd="0" parTransId="{C3ED4465-9E30-4468-BC88-4A1885220109}" sibTransId="{75A4AA0F-6174-4274-AE02-231186775E91}"/>
    <dgm:cxn modelId="{F8E8AFED-1E3A-4B57-B16C-7DBB37B20CF9}" type="presOf" srcId="{B724FC1C-2309-4336-A032-69160B55E4C5}" destId="{0A8D0F41-4365-427C-B01B-5FCAAC3DDA2C}" srcOrd="0" destOrd="0" presId="urn:microsoft.com/office/officeart/2005/8/layout/hList1"/>
    <dgm:cxn modelId="{9A83E8FA-D76E-4FE4-B1F3-4B78A414738A}" srcId="{CACF55D7-3300-40C5-80B9-D200094E7A06}" destId="{1AD6F727-700D-455D-ABCE-4DE6C2213826}" srcOrd="0" destOrd="0" parTransId="{E6FADFD5-6A0E-4CA1-882F-F536FAA40D01}" sibTransId="{17D869C9-2D40-41DC-8A13-4A358C9FD4E5}"/>
    <dgm:cxn modelId="{C745C9FC-506F-4A75-9596-1BD38B73CCCD}" type="presOf" srcId="{CACF55D7-3300-40C5-80B9-D200094E7A06}" destId="{95C054CA-05CE-4A4D-A9B3-43945B41EBF7}" srcOrd="0" destOrd="0" presId="urn:microsoft.com/office/officeart/2005/8/layout/hList1"/>
    <dgm:cxn modelId="{1BF1CD37-C439-4CCC-BB11-BBF40ACF96AC}" type="presParOf" srcId="{95C054CA-05CE-4A4D-A9B3-43945B41EBF7}" destId="{7B6FDE63-7376-49EA-A00C-C5F8FE52333F}" srcOrd="0" destOrd="0" presId="urn:microsoft.com/office/officeart/2005/8/layout/hList1"/>
    <dgm:cxn modelId="{A38ABBE4-A112-46D8-9030-3B870C1A1DDB}" type="presParOf" srcId="{7B6FDE63-7376-49EA-A00C-C5F8FE52333F}" destId="{01E2300F-2294-4832-A22A-955ADA6EAC9F}" srcOrd="0" destOrd="0" presId="urn:microsoft.com/office/officeart/2005/8/layout/hList1"/>
    <dgm:cxn modelId="{369A23B4-A276-49A7-9934-EF39815D2E74}" type="presParOf" srcId="{7B6FDE63-7376-49EA-A00C-C5F8FE52333F}" destId="{0A8D0F41-4365-427C-B01B-5FCAAC3DDA2C}" srcOrd="1" destOrd="0" presId="urn:microsoft.com/office/officeart/2005/8/layout/hList1"/>
    <dgm:cxn modelId="{E82EF50C-5C91-4FE4-AF60-EB4417850DDE}" type="presParOf" srcId="{95C054CA-05CE-4A4D-A9B3-43945B41EBF7}" destId="{A6B2A8BC-26FF-4ED4-99A1-581B7936CC64}" srcOrd="1" destOrd="0" presId="urn:microsoft.com/office/officeart/2005/8/layout/hList1"/>
    <dgm:cxn modelId="{06BD12DC-EEF4-4864-9142-53B13C35F34C}" type="presParOf" srcId="{95C054CA-05CE-4A4D-A9B3-43945B41EBF7}" destId="{7191B743-9947-46B7-BB4F-11006A5896B6}" srcOrd="2" destOrd="0" presId="urn:microsoft.com/office/officeart/2005/8/layout/hList1"/>
    <dgm:cxn modelId="{880B126D-2EC6-4E83-9B07-AA6B0B9EF59C}" type="presParOf" srcId="{7191B743-9947-46B7-BB4F-11006A5896B6}" destId="{9ED92060-E157-4930-9305-7DFD746DFADB}" srcOrd="0" destOrd="0" presId="urn:microsoft.com/office/officeart/2005/8/layout/hList1"/>
    <dgm:cxn modelId="{1B3DE3BE-3FAA-4D93-BD93-DA0697C1B10D}" type="presParOf" srcId="{7191B743-9947-46B7-BB4F-11006A5896B6}" destId="{37A6F1E9-65C5-4B65-9F10-363FB3A8F4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AF98E3-38E9-4744-85FE-875FB558A3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E0C666-1C5A-469E-826C-8CA8EE7551EC}">
      <dgm:prSet/>
      <dgm:spPr/>
      <dgm:t>
        <a:bodyPr/>
        <a:lstStyle/>
        <a:p>
          <a:r>
            <a:rPr lang="en-US" b="1" i="0" baseline="0"/>
            <a:t>Challenge</a:t>
          </a:r>
          <a:r>
            <a:rPr lang="en-US" b="0" i="0" baseline="0"/>
            <a:t> :Data imbalance and similarity in distributions pose challenges.</a:t>
          </a:r>
          <a:endParaRPr lang="en-US"/>
        </a:p>
      </dgm:t>
    </dgm:pt>
    <dgm:pt modelId="{1A61E97B-864D-4C6D-B543-937CD844A326}" type="parTrans" cxnId="{EE7504DC-EEEF-4F69-B551-F7D890CDA520}">
      <dgm:prSet/>
      <dgm:spPr/>
      <dgm:t>
        <a:bodyPr/>
        <a:lstStyle/>
        <a:p>
          <a:endParaRPr lang="en-US"/>
        </a:p>
      </dgm:t>
    </dgm:pt>
    <dgm:pt modelId="{B3C1B6D8-A497-4860-AA50-7C59C68F7898}" type="sibTrans" cxnId="{EE7504DC-EEEF-4F69-B551-F7D890CDA520}">
      <dgm:prSet/>
      <dgm:spPr/>
      <dgm:t>
        <a:bodyPr/>
        <a:lstStyle/>
        <a:p>
          <a:endParaRPr lang="en-US"/>
        </a:p>
      </dgm:t>
    </dgm:pt>
    <dgm:pt modelId="{E10FA90A-F539-46A2-AA94-C945442B09B9}">
      <dgm:prSet/>
      <dgm:spPr/>
      <dgm:t>
        <a:bodyPr/>
        <a:lstStyle/>
        <a:p>
          <a:r>
            <a:rPr lang="en-US" b="1" i="0" baseline="0"/>
            <a:t>Potential</a:t>
          </a:r>
          <a:r>
            <a:rPr lang="en-US" b="0" i="0" baseline="0"/>
            <a:t> </a:t>
          </a:r>
          <a:r>
            <a:rPr lang="en-US" b="1" i="0" baseline="0"/>
            <a:t>Solution</a:t>
          </a:r>
          <a:r>
            <a:rPr lang="en-US" b="0" i="0" baseline="0"/>
            <a:t>: Obtaining more instances of incomplete transactions can enhance learning.</a:t>
          </a:r>
          <a:endParaRPr lang="en-US"/>
        </a:p>
      </dgm:t>
    </dgm:pt>
    <dgm:pt modelId="{9D714E25-612C-4416-AD7D-C8F15AAB09CC}" type="parTrans" cxnId="{E5B57100-AECE-4F06-ACC8-901BD86419DF}">
      <dgm:prSet/>
      <dgm:spPr/>
      <dgm:t>
        <a:bodyPr/>
        <a:lstStyle/>
        <a:p>
          <a:endParaRPr lang="en-US"/>
        </a:p>
      </dgm:t>
    </dgm:pt>
    <dgm:pt modelId="{24328959-A9C7-4BC0-81FF-4777116B719A}" type="sibTrans" cxnId="{E5B57100-AECE-4F06-ACC8-901BD86419DF}">
      <dgm:prSet/>
      <dgm:spPr/>
      <dgm:t>
        <a:bodyPr/>
        <a:lstStyle/>
        <a:p>
          <a:endParaRPr lang="en-US"/>
        </a:p>
      </dgm:t>
    </dgm:pt>
    <dgm:pt modelId="{54AAEAFA-E882-4B36-82B4-02E683F9FD5D}">
      <dgm:prSet/>
      <dgm:spPr/>
      <dgm:t>
        <a:bodyPr/>
        <a:lstStyle/>
        <a:p>
          <a:r>
            <a:rPr lang="en-US" b="1" i="0" baseline="0"/>
            <a:t>Potential Solution</a:t>
          </a:r>
          <a:r>
            <a:rPr lang="en-US" b="0" i="0" baseline="0"/>
            <a:t>: Exploring additional features may provide more information for better predictions.</a:t>
          </a:r>
          <a:endParaRPr lang="en-US"/>
        </a:p>
      </dgm:t>
    </dgm:pt>
    <dgm:pt modelId="{DF5364A7-939F-48BB-9394-35D1FD787E36}" type="parTrans" cxnId="{16A427A1-3713-4462-AF0F-E71221FD0763}">
      <dgm:prSet/>
      <dgm:spPr/>
      <dgm:t>
        <a:bodyPr/>
        <a:lstStyle/>
        <a:p>
          <a:endParaRPr lang="en-US"/>
        </a:p>
      </dgm:t>
    </dgm:pt>
    <dgm:pt modelId="{C8DF428C-A6DB-4E61-B3D5-A949F40CC61D}" type="sibTrans" cxnId="{16A427A1-3713-4462-AF0F-E71221FD0763}">
      <dgm:prSet/>
      <dgm:spPr/>
      <dgm:t>
        <a:bodyPr/>
        <a:lstStyle/>
        <a:p>
          <a:endParaRPr lang="en-US"/>
        </a:p>
      </dgm:t>
    </dgm:pt>
    <dgm:pt modelId="{4C967369-04B6-417A-816F-BE501AA0BEEE}" type="pres">
      <dgm:prSet presAssocID="{2FAF98E3-38E9-4744-85FE-875FB558A3B7}" presName="linear" presStyleCnt="0">
        <dgm:presLayoutVars>
          <dgm:animLvl val="lvl"/>
          <dgm:resizeHandles val="exact"/>
        </dgm:presLayoutVars>
      </dgm:prSet>
      <dgm:spPr/>
    </dgm:pt>
    <dgm:pt modelId="{AAEE15BC-9CEE-4354-9CF5-CBF2AFFCF9A4}" type="pres">
      <dgm:prSet presAssocID="{A5E0C666-1C5A-469E-826C-8CA8EE7551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5B75FB-1D11-4E07-800A-6ED8409F50B2}" type="pres">
      <dgm:prSet presAssocID="{B3C1B6D8-A497-4860-AA50-7C59C68F7898}" presName="spacer" presStyleCnt="0"/>
      <dgm:spPr/>
    </dgm:pt>
    <dgm:pt modelId="{936E028B-ADC9-466E-858D-098EF3E3A0B8}" type="pres">
      <dgm:prSet presAssocID="{E10FA90A-F539-46A2-AA94-C945442B09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076D3C-DDFA-42F4-8B19-045757A51839}" type="pres">
      <dgm:prSet presAssocID="{24328959-A9C7-4BC0-81FF-4777116B719A}" presName="spacer" presStyleCnt="0"/>
      <dgm:spPr/>
    </dgm:pt>
    <dgm:pt modelId="{F8A58153-FAC4-434D-AE35-048CD0FFCBBE}" type="pres">
      <dgm:prSet presAssocID="{54AAEAFA-E882-4B36-82B4-02E683F9FD5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5B57100-AECE-4F06-ACC8-901BD86419DF}" srcId="{2FAF98E3-38E9-4744-85FE-875FB558A3B7}" destId="{E10FA90A-F539-46A2-AA94-C945442B09B9}" srcOrd="1" destOrd="0" parTransId="{9D714E25-612C-4416-AD7D-C8F15AAB09CC}" sibTransId="{24328959-A9C7-4BC0-81FF-4777116B719A}"/>
    <dgm:cxn modelId="{9468594D-6209-40B4-B23E-C4628E24C615}" type="presOf" srcId="{54AAEAFA-E882-4B36-82B4-02E683F9FD5D}" destId="{F8A58153-FAC4-434D-AE35-048CD0FFCBBE}" srcOrd="0" destOrd="0" presId="urn:microsoft.com/office/officeart/2005/8/layout/vList2"/>
    <dgm:cxn modelId="{16A427A1-3713-4462-AF0F-E71221FD0763}" srcId="{2FAF98E3-38E9-4744-85FE-875FB558A3B7}" destId="{54AAEAFA-E882-4B36-82B4-02E683F9FD5D}" srcOrd="2" destOrd="0" parTransId="{DF5364A7-939F-48BB-9394-35D1FD787E36}" sibTransId="{C8DF428C-A6DB-4E61-B3D5-A949F40CC61D}"/>
    <dgm:cxn modelId="{F7CF87C8-8157-4B11-9F85-52E323C1ECE5}" type="presOf" srcId="{E10FA90A-F539-46A2-AA94-C945442B09B9}" destId="{936E028B-ADC9-466E-858D-098EF3E3A0B8}" srcOrd="0" destOrd="0" presId="urn:microsoft.com/office/officeart/2005/8/layout/vList2"/>
    <dgm:cxn modelId="{EE7504DC-EEEF-4F69-B551-F7D890CDA520}" srcId="{2FAF98E3-38E9-4744-85FE-875FB558A3B7}" destId="{A5E0C666-1C5A-469E-826C-8CA8EE7551EC}" srcOrd="0" destOrd="0" parTransId="{1A61E97B-864D-4C6D-B543-937CD844A326}" sibTransId="{B3C1B6D8-A497-4860-AA50-7C59C68F7898}"/>
    <dgm:cxn modelId="{ED088BEF-4AFF-4373-8E29-00891F73B29F}" type="presOf" srcId="{2FAF98E3-38E9-4744-85FE-875FB558A3B7}" destId="{4C967369-04B6-417A-816F-BE501AA0BEEE}" srcOrd="0" destOrd="0" presId="urn:microsoft.com/office/officeart/2005/8/layout/vList2"/>
    <dgm:cxn modelId="{276D37F7-B8C5-4057-A9D8-C7A12AC3567E}" type="presOf" srcId="{A5E0C666-1C5A-469E-826C-8CA8EE7551EC}" destId="{AAEE15BC-9CEE-4354-9CF5-CBF2AFFCF9A4}" srcOrd="0" destOrd="0" presId="urn:microsoft.com/office/officeart/2005/8/layout/vList2"/>
    <dgm:cxn modelId="{E38E68F1-FA24-4F8A-939B-0EC2BC651B06}" type="presParOf" srcId="{4C967369-04B6-417A-816F-BE501AA0BEEE}" destId="{AAEE15BC-9CEE-4354-9CF5-CBF2AFFCF9A4}" srcOrd="0" destOrd="0" presId="urn:microsoft.com/office/officeart/2005/8/layout/vList2"/>
    <dgm:cxn modelId="{890DC228-9E2A-42F0-9400-5E8BE1BC0558}" type="presParOf" srcId="{4C967369-04B6-417A-816F-BE501AA0BEEE}" destId="{5A5B75FB-1D11-4E07-800A-6ED8409F50B2}" srcOrd="1" destOrd="0" presId="urn:microsoft.com/office/officeart/2005/8/layout/vList2"/>
    <dgm:cxn modelId="{0870E07D-5ECC-4C09-91E2-C257DE82750C}" type="presParOf" srcId="{4C967369-04B6-417A-816F-BE501AA0BEEE}" destId="{936E028B-ADC9-466E-858D-098EF3E3A0B8}" srcOrd="2" destOrd="0" presId="urn:microsoft.com/office/officeart/2005/8/layout/vList2"/>
    <dgm:cxn modelId="{B4C6EBFE-5132-4757-A20F-3E3352CBBA1B}" type="presParOf" srcId="{4C967369-04B6-417A-816F-BE501AA0BEEE}" destId="{17076D3C-DDFA-42F4-8B19-045757A51839}" srcOrd="3" destOrd="0" presId="urn:microsoft.com/office/officeart/2005/8/layout/vList2"/>
    <dgm:cxn modelId="{AAAEF90C-8A45-428B-B866-C2BE9353159D}" type="presParOf" srcId="{4C967369-04B6-417A-816F-BE501AA0BEEE}" destId="{F8A58153-FAC4-434D-AE35-048CD0FFCB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D9EE27-1821-495E-98A2-F8CAD0F285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1CC3C4-E160-49DB-80D0-B1FDB2636A20}">
      <dgm:prSet/>
      <dgm:spPr/>
      <dgm:t>
        <a:bodyPr/>
        <a:lstStyle/>
        <a:p>
          <a:r>
            <a:rPr lang="en-US" b="1" i="0" baseline="0"/>
            <a:t>Additional Research: </a:t>
          </a:r>
          <a:r>
            <a:rPr lang="en-US" b="0" i="0" baseline="0"/>
            <a:t>Explore Advanced Techniques (e.g., feature engineering ,more ML algorithms, more balancing techniques, more experiments with hyperparameters)</a:t>
          </a:r>
          <a:endParaRPr lang="en-US"/>
        </a:p>
      </dgm:t>
    </dgm:pt>
    <dgm:pt modelId="{BF84A2FE-686A-4252-AF18-C08093DAC01C}" type="parTrans" cxnId="{B4D38BC2-C185-43D5-9AF2-0FA416AB66BD}">
      <dgm:prSet/>
      <dgm:spPr/>
      <dgm:t>
        <a:bodyPr/>
        <a:lstStyle/>
        <a:p>
          <a:endParaRPr lang="en-US"/>
        </a:p>
      </dgm:t>
    </dgm:pt>
    <dgm:pt modelId="{E23B71E0-D880-4669-B90B-D0CF7F323ACB}" type="sibTrans" cxnId="{B4D38BC2-C185-43D5-9AF2-0FA416AB66BD}">
      <dgm:prSet/>
      <dgm:spPr/>
      <dgm:t>
        <a:bodyPr/>
        <a:lstStyle/>
        <a:p>
          <a:endParaRPr lang="en-US"/>
        </a:p>
      </dgm:t>
    </dgm:pt>
    <dgm:pt modelId="{9311897C-967C-4D18-94E8-A569C2146AC2}">
      <dgm:prSet/>
      <dgm:spPr/>
      <dgm:t>
        <a:bodyPr/>
        <a:lstStyle/>
        <a:p>
          <a:r>
            <a:rPr lang="en-US" b="1" i="0" baseline="0"/>
            <a:t>External Factors:</a:t>
          </a:r>
          <a:r>
            <a:rPr lang="en-US" b="0" i="0" baseline="0"/>
            <a:t> Like any prediction tool our predictor is limited to the training data. In situations where an unexpected change happens the accuracy of the model can drop (e.g., seasonal change)</a:t>
          </a:r>
          <a:endParaRPr lang="en-US"/>
        </a:p>
      </dgm:t>
    </dgm:pt>
    <dgm:pt modelId="{BE62D2B7-7D40-4240-B253-854AE0C9A26C}" type="parTrans" cxnId="{AAC33A18-6070-42B9-8B0B-EC0EA52C69AC}">
      <dgm:prSet/>
      <dgm:spPr/>
      <dgm:t>
        <a:bodyPr/>
        <a:lstStyle/>
        <a:p>
          <a:endParaRPr lang="en-US"/>
        </a:p>
      </dgm:t>
    </dgm:pt>
    <dgm:pt modelId="{BFE94FD1-1E2C-4569-9A3D-84CB692B2A26}" type="sibTrans" cxnId="{AAC33A18-6070-42B9-8B0B-EC0EA52C69AC}">
      <dgm:prSet/>
      <dgm:spPr/>
      <dgm:t>
        <a:bodyPr/>
        <a:lstStyle/>
        <a:p>
          <a:endParaRPr lang="en-US"/>
        </a:p>
      </dgm:t>
    </dgm:pt>
    <dgm:pt modelId="{3A645E2E-AABD-4C63-8EA8-79137C097ECB}" type="pres">
      <dgm:prSet presAssocID="{90D9EE27-1821-495E-98A2-F8CAD0F285AF}" presName="root" presStyleCnt="0">
        <dgm:presLayoutVars>
          <dgm:dir/>
          <dgm:resizeHandles val="exact"/>
        </dgm:presLayoutVars>
      </dgm:prSet>
      <dgm:spPr/>
    </dgm:pt>
    <dgm:pt modelId="{BC437E4A-05B0-4AF8-B279-4617E475E22E}" type="pres">
      <dgm:prSet presAssocID="{C81CC3C4-E160-49DB-80D0-B1FDB2636A20}" presName="compNode" presStyleCnt="0"/>
      <dgm:spPr/>
    </dgm:pt>
    <dgm:pt modelId="{F3CB4BAA-81FE-4803-BBE7-1F2E567007CD}" type="pres">
      <dgm:prSet presAssocID="{C81CC3C4-E160-49DB-80D0-B1FDB2636A20}" presName="bgRect" presStyleLbl="bgShp" presStyleIdx="0" presStyleCnt="2"/>
      <dgm:spPr/>
    </dgm:pt>
    <dgm:pt modelId="{15EF7140-2D1B-49B2-9592-5C998C89FB9C}" type="pres">
      <dgm:prSet presAssocID="{C81CC3C4-E160-49DB-80D0-B1FDB2636A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747960E-B89E-4B6A-886B-9A339C4F3B43}" type="pres">
      <dgm:prSet presAssocID="{C81CC3C4-E160-49DB-80D0-B1FDB2636A20}" presName="spaceRect" presStyleCnt="0"/>
      <dgm:spPr/>
    </dgm:pt>
    <dgm:pt modelId="{8DFD0CC0-B2AE-46D9-B4A6-A525A60EF47A}" type="pres">
      <dgm:prSet presAssocID="{C81CC3C4-E160-49DB-80D0-B1FDB2636A20}" presName="parTx" presStyleLbl="revTx" presStyleIdx="0" presStyleCnt="2">
        <dgm:presLayoutVars>
          <dgm:chMax val="0"/>
          <dgm:chPref val="0"/>
        </dgm:presLayoutVars>
      </dgm:prSet>
      <dgm:spPr/>
    </dgm:pt>
    <dgm:pt modelId="{17D98624-324A-4F59-B72C-1BDC9BE2B9A0}" type="pres">
      <dgm:prSet presAssocID="{E23B71E0-D880-4669-B90B-D0CF7F323ACB}" presName="sibTrans" presStyleCnt="0"/>
      <dgm:spPr/>
    </dgm:pt>
    <dgm:pt modelId="{8279EF8D-90DD-454D-9EAA-78D9F7579798}" type="pres">
      <dgm:prSet presAssocID="{9311897C-967C-4D18-94E8-A569C2146AC2}" presName="compNode" presStyleCnt="0"/>
      <dgm:spPr/>
    </dgm:pt>
    <dgm:pt modelId="{5426AE98-A95D-4DE2-A079-7D84E717FF07}" type="pres">
      <dgm:prSet presAssocID="{9311897C-967C-4D18-94E8-A569C2146AC2}" presName="bgRect" presStyleLbl="bgShp" presStyleIdx="1" presStyleCnt="2"/>
      <dgm:spPr/>
    </dgm:pt>
    <dgm:pt modelId="{FBA00569-2E4C-4756-9CF2-562BFB4D076B}" type="pres">
      <dgm:prSet presAssocID="{9311897C-967C-4D18-94E8-A569C2146A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D8F389-8C0E-448E-BCDE-87149899CCC6}" type="pres">
      <dgm:prSet presAssocID="{9311897C-967C-4D18-94E8-A569C2146AC2}" presName="spaceRect" presStyleCnt="0"/>
      <dgm:spPr/>
    </dgm:pt>
    <dgm:pt modelId="{C9755670-B259-4283-82D0-BA956D7770DF}" type="pres">
      <dgm:prSet presAssocID="{9311897C-967C-4D18-94E8-A569C2146A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83D2D17-E438-4D57-A1BE-283656904010}" type="presOf" srcId="{90D9EE27-1821-495E-98A2-F8CAD0F285AF}" destId="{3A645E2E-AABD-4C63-8EA8-79137C097ECB}" srcOrd="0" destOrd="0" presId="urn:microsoft.com/office/officeart/2018/2/layout/IconVerticalSolidList"/>
    <dgm:cxn modelId="{AAC33A18-6070-42B9-8B0B-EC0EA52C69AC}" srcId="{90D9EE27-1821-495E-98A2-F8CAD0F285AF}" destId="{9311897C-967C-4D18-94E8-A569C2146AC2}" srcOrd="1" destOrd="0" parTransId="{BE62D2B7-7D40-4240-B253-854AE0C9A26C}" sibTransId="{BFE94FD1-1E2C-4569-9A3D-84CB692B2A26}"/>
    <dgm:cxn modelId="{535CAA58-E5BC-4B68-9863-23A2608FA587}" type="presOf" srcId="{C81CC3C4-E160-49DB-80D0-B1FDB2636A20}" destId="{8DFD0CC0-B2AE-46D9-B4A6-A525A60EF47A}" srcOrd="0" destOrd="0" presId="urn:microsoft.com/office/officeart/2018/2/layout/IconVerticalSolidList"/>
    <dgm:cxn modelId="{B4D38BC2-C185-43D5-9AF2-0FA416AB66BD}" srcId="{90D9EE27-1821-495E-98A2-F8CAD0F285AF}" destId="{C81CC3C4-E160-49DB-80D0-B1FDB2636A20}" srcOrd="0" destOrd="0" parTransId="{BF84A2FE-686A-4252-AF18-C08093DAC01C}" sibTransId="{E23B71E0-D880-4669-B90B-D0CF7F323ACB}"/>
    <dgm:cxn modelId="{73D397E1-419D-4E33-8CF2-58E0F4B9F672}" type="presOf" srcId="{9311897C-967C-4D18-94E8-A569C2146AC2}" destId="{C9755670-B259-4283-82D0-BA956D7770DF}" srcOrd="0" destOrd="0" presId="urn:microsoft.com/office/officeart/2018/2/layout/IconVerticalSolidList"/>
    <dgm:cxn modelId="{E9DA2430-7173-4560-8920-13402DEC719D}" type="presParOf" srcId="{3A645E2E-AABD-4C63-8EA8-79137C097ECB}" destId="{BC437E4A-05B0-4AF8-B279-4617E475E22E}" srcOrd="0" destOrd="0" presId="urn:microsoft.com/office/officeart/2018/2/layout/IconVerticalSolidList"/>
    <dgm:cxn modelId="{7DA907D8-E8F3-4739-B461-23DE71320F75}" type="presParOf" srcId="{BC437E4A-05B0-4AF8-B279-4617E475E22E}" destId="{F3CB4BAA-81FE-4803-BBE7-1F2E567007CD}" srcOrd="0" destOrd="0" presId="urn:microsoft.com/office/officeart/2018/2/layout/IconVerticalSolidList"/>
    <dgm:cxn modelId="{E44A7606-3D22-493D-8C20-9EC9EEA88EE4}" type="presParOf" srcId="{BC437E4A-05B0-4AF8-B279-4617E475E22E}" destId="{15EF7140-2D1B-49B2-9592-5C998C89FB9C}" srcOrd="1" destOrd="0" presId="urn:microsoft.com/office/officeart/2018/2/layout/IconVerticalSolidList"/>
    <dgm:cxn modelId="{CD3D182E-40D4-4B0E-B499-88507FF03272}" type="presParOf" srcId="{BC437E4A-05B0-4AF8-B279-4617E475E22E}" destId="{B747960E-B89E-4B6A-886B-9A339C4F3B43}" srcOrd="2" destOrd="0" presId="urn:microsoft.com/office/officeart/2018/2/layout/IconVerticalSolidList"/>
    <dgm:cxn modelId="{A00E046A-F55E-4D4E-B4B0-839F9998AD1F}" type="presParOf" srcId="{BC437E4A-05B0-4AF8-B279-4617E475E22E}" destId="{8DFD0CC0-B2AE-46D9-B4A6-A525A60EF47A}" srcOrd="3" destOrd="0" presId="urn:microsoft.com/office/officeart/2018/2/layout/IconVerticalSolidList"/>
    <dgm:cxn modelId="{AD87445C-D291-4AAD-813C-F648A1A16687}" type="presParOf" srcId="{3A645E2E-AABD-4C63-8EA8-79137C097ECB}" destId="{17D98624-324A-4F59-B72C-1BDC9BE2B9A0}" srcOrd="1" destOrd="0" presId="urn:microsoft.com/office/officeart/2018/2/layout/IconVerticalSolidList"/>
    <dgm:cxn modelId="{FBC74327-02B4-4D49-B646-6BEF25F1EB1F}" type="presParOf" srcId="{3A645E2E-AABD-4C63-8EA8-79137C097ECB}" destId="{8279EF8D-90DD-454D-9EAA-78D9F7579798}" srcOrd="2" destOrd="0" presId="urn:microsoft.com/office/officeart/2018/2/layout/IconVerticalSolidList"/>
    <dgm:cxn modelId="{9BAECC73-4BC0-4BE4-A037-BCA2252FBBCF}" type="presParOf" srcId="{8279EF8D-90DD-454D-9EAA-78D9F7579798}" destId="{5426AE98-A95D-4DE2-A079-7D84E717FF07}" srcOrd="0" destOrd="0" presId="urn:microsoft.com/office/officeart/2018/2/layout/IconVerticalSolidList"/>
    <dgm:cxn modelId="{FF5842EB-A591-4912-9730-2099DE23AB0C}" type="presParOf" srcId="{8279EF8D-90DD-454D-9EAA-78D9F7579798}" destId="{FBA00569-2E4C-4756-9CF2-562BFB4D076B}" srcOrd="1" destOrd="0" presId="urn:microsoft.com/office/officeart/2018/2/layout/IconVerticalSolidList"/>
    <dgm:cxn modelId="{DAF1A5B7-A828-4CAD-B412-E21AB0B0BC27}" type="presParOf" srcId="{8279EF8D-90DD-454D-9EAA-78D9F7579798}" destId="{00D8F389-8C0E-448E-BCDE-87149899CCC6}" srcOrd="2" destOrd="0" presId="urn:microsoft.com/office/officeart/2018/2/layout/IconVerticalSolidList"/>
    <dgm:cxn modelId="{6E137E6D-7114-433F-8DA3-10916EB12DC9}" type="presParOf" srcId="{8279EF8D-90DD-454D-9EAA-78D9F7579798}" destId="{C9755670-B259-4283-82D0-BA956D7770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EE9CF-9BDC-4EC6-A297-12A91B4DAE53}">
      <dsp:nvSpPr>
        <dsp:cNvPr id="0" name=""/>
        <dsp:cNvSpPr/>
      </dsp:nvSpPr>
      <dsp:spPr>
        <a:xfrm>
          <a:off x="0" y="75531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kern="1200" baseline="0"/>
            <a:t>Title: Leveraging Data Science to Reduce Incomplete Online Orders</a:t>
          </a:r>
          <a:endParaRPr lang="en-US" sz="3200" kern="1200"/>
        </a:p>
      </dsp:txBody>
      <dsp:txXfrm>
        <a:off x="62141" y="817457"/>
        <a:ext cx="6239942" cy="1148678"/>
      </dsp:txXfrm>
    </dsp:sp>
    <dsp:sp modelId="{959A1ED7-A38C-4EDB-88C4-1926532CBB0B}">
      <dsp:nvSpPr>
        <dsp:cNvPr id="0" name=""/>
        <dsp:cNvSpPr/>
      </dsp:nvSpPr>
      <dsp:spPr>
        <a:xfrm>
          <a:off x="0" y="2120436"/>
          <a:ext cx="6364224" cy="127296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kern="1200" baseline="0"/>
            <a:t>Presented by: Morteza Layegh</a:t>
          </a:r>
          <a:endParaRPr lang="en-US" sz="3200" kern="1200"/>
        </a:p>
      </dsp:txBody>
      <dsp:txXfrm>
        <a:off x="62141" y="2182577"/>
        <a:ext cx="6239942" cy="1148678"/>
      </dsp:txXfrm>
    </dsp:sp>
    <dsp:sp modelId="{EF2531A5-4DE0-4FF8-985F-E1F6CFDF7E98}">
      <dsp:nvSpPr>
        <dsp:cNvPr id="0" name=""/>
        <dsp:cNvSpPr/>
      </dsp:nvSpPr>
      <dsp:spPr>
        <a:xfrm>
          <a:off x="0" y="3485556"/>
          <a:ext cx="6364224" cy="12729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kern="1200" baseline="0"/>
            <a:t>Email: layeghmorteza@gmail.com</a:t>
          </a:r>
          <a:endParaRPr lang="en-US" sz="3200" kern="1200"/>
        </a:p>
      </dsp:txBody>
      <dsp:txXfrm>
        <a:off x="62141" y="3547697"/>
        <a:ext cx="6239942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926A1-1BA3-4862-B395-E17F0A6C7D9A}">
      <dsp:nvSpPr>
        <dsp:cNvPr id="0" name=""/>
        <dsp:cNvSpPr/>
      </dsp:nvSpPr>
      <dsp:spPr>
        <a:xfrm>
          <a:off x="0" y="714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Problem Statement</a:t>
          </a:r>
          <a:r>
            <a:rPr lang="en-US" sz="2000" b="0" i="0" kern="1200" baseline="0" dirty="0"/>
            <a:t>: Incomplete online transactions are impacting sales at Holland and Barrett.</a:t>
          </a:r>
          <a:endParaRPr lang="en-US" sz="2000" kern="1200" dirty="0"/>
        </a:p>
      </dsp:txBody>
      <dsp:txXfrm>
        <a:off x="38838" y="110307"/>
        <a:ext cx="10437924" cy="717924"/>
      </dsp:txXfrm>
    </dsp:sp>
    <dsp:sp modelId="{B375BA35-7549-4E05-8FB7-BC56DE0E3D42}">
      <dsp:nvSpPr>
        <dsp:cNvPr id="0" name=""/>
        <dsp:cNvSpPr/>
      </dsp:nvSpPr>
      <dsp:spPr>
        <a:xfrm>
          <a:off x="0" y="9246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Goal</a:t>
          </a:r>
          <a:r>
            <a:rPr lang="en-US" sz="2000" b="0" i="0" kern="1200" baseline="0"/>
            <a:t>: Develop a predictive model to identify incomplete transactions and prevent revenue loss.</a:t>
          </a:r>
          <a:endParaRPr lang="en-US" sz="2000" kern="1200"/>
        </a:p>
      </dsp:txBody>
      <dsp:txXfrm>
        <a:off x="38838" y="963507"/>
        <a:ext cx="10437924" cy="717924"/>
      </dsp:txXfrm>
    </dsp:sp>
    <dsp:sp modelId="{9D1690D9-F2AA-4CE7-96FC-E255C18536CF}">
      <dsp:nvSpPr>
        <dsp:cNvPr id="0" name=""/>
        <dsp:cNvSpPr/>
      </dsp:nvSpPr>
      <dsp:spPr>
        <a:xfrm>
          <a:off x="0" y="17778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Approach:</a:t>
          </a:r>
          <a:r>
            <a:rPr lang="en-US" sz="2000" b="0" i="0" kern="1200" baseline="0"/>
            <a:t> We analyzed 5000 digital transactions from January to March 2020 along with customer information to build a predictive model.</a:t>
          </a:r>
          <a:endParaRPr lang="en-US" sz="2000" kern="1200"/>
        </a:p>
      </dsp:txBody>
      <dsp:txXfrm>
        <a:off x="38838" y="1816707"/>
        <a:ext cx="10437924" cy="717924"/>
      </dsp:txXfrm>
    </dsp:sp>
    <dsp:sp modelId="{09D6AC22-7537-4CE3-AB47-6552D4531C64}">
      <dsp:nvSpPr>
        <dsp:cNvPr id="0" name=""/>
        <dsp:cNvSpPr/>
      </dsp:nvSpPr>
      <dsp:spPr>
        <a:xfrm>
          <a:off x="0" y="26310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Outcome:</a:t>
          </a:r>
          <a:r>
            <a:rPr lang="en-US" sz="2000" b="0" i="0" kern="1200" baseline="0"/>
            <a:t> Our model predicts most of the incomplete transactions (almost </a:t>
          </a:r>
          <a:r>
            <a:rPr lang="en-US" sz="2000" kern="1200"/>
            <a:t>70</a:t>
          </a:r>
          <a:r>
            <a:rPr lang="en-US" sz="2000" b="0" i="0" kern="1200" baseline="0"/>
            <a:t>%), offering insights to improve digital sales strategy.</a:t>
          </a:r>
          <a:endParaRPr lang="en-US" sz="2000" kern="1200"/>
        </a:p>
      </dsp:txBody>
      <dsp:txXfrm>
        <a:off x="38838" y="2669907"/>
        <a:ext cx="10437924" cy="717924"/>
      </dsp:txXfrm>
    </dsp:sp>
    <dsp:sp modelId="{B8598BA2-D7EE-4FFD-B1F4-D7AE0EA3D718}">
      <dsp:nvSpPr>
        <dsp:cNvPr id="0" name=""/>
        <dsp:cNvSpPr/>
      </dsp:nvSpPr>
      <dsp:spPr>
        <a:xfrm>
          <a:off x="0" y="34842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Impact:</a:t>
          </a:r>
          <a:r>
            <a:rPr lang="en-US" sz="2000" b="0" i="0" kern="1200" baseline="0"/>
            <a:t> By reducing incomplete orders, we aim to enhance digital sales revenue.</a:t>
          </a:r>
          <a:endParaRPr lang="en-US" sz="2000" kern="1200"/>
        </a:p>
      </dsp:txBody>
      <dsp:txXfrm>
        <a:off x="38838" y="3523107"/>
        <a:ext cx="10437924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B4CF0-F1E9-4BEE-A0F5-C518A62FA324}">
      <dsp:nvSpPr>
        <dsp:cNvPr id="0" name=""/>
        <dsp:cNvSpPr/>
      </dsp:nvSpPr>
      <dsp:spPr>
        <a:xfrm>
          <a:off x="0" y="1808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60272-BDCF-4553-B412-872A9F5937E2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DA5C0-6AB7-4D68-A01F-A1F2E8963E1F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Data Collection:</a:t>
          </a:r>
          <a:r>
            <a:rPr lang="en-US" sz="1500" b="0" i="0" kern="1200" baseline="0"/>
            <a:t> Gathered transaction data and customer information from January to March 2020.</a:t>
          </a:r>
          <a:endParaRPr lang="en-US" sz="1500" kern="1200"/>
        </a:p>
      </dsp:txBody>
      <dsp:txXfrm>
        <a:off x="889864" y="1808"/>
        <a:ext cx="5355400" cy="770445"/>
      </dsp:txXfrm>
    </dsp:sp>
    <dsp:sp modelId="{A3288ACE-64BC-4188-ADC5-ECB130B0C1C9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F5646-C0FD-4608-B47D-B521A125FA99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C402B-1985-4F9E-8ACC-26619C711AF5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Data Preparation</a:t>
          </a:r>
          <a:r>
            <a:rPr lang="en-US" sz="1500" b="0" i="0" kern="1200" baseline="0" dirty="0"/>
            <a:t>: Merged transaction and customer data, created new features, and handled outliers.</a:t>
          </a:r>
          <a:endParaRPr lang="en-US" sz="1500" kern="1200" dirty="0"/>
        </a:p>
      </dsp:txBody>
      <dsp:txXfrm>
        <a:off x="889864" y="964865"/>
        <a:ext cx="5355400" cy="770445"/>
      </dsp:txXfrm>
    </dsp:sp>
    <dsp:sp modelId="{E821ACD6-3459-4848-AE13-6A249A4217DF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C6FC5-7C1B-41A7-96E6-02773149AFAA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A2929-D103-4646-8D36-9EFB7844D763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Exploratory Data Analysis (EDA):</a:t>
          </a:r>
          <a:r>
            <a:rPr lang="en-US" sz="1500" b="0" i="0" kern="1200" baseline="0" dirty="0"/>
            <a:t> Explored relationships between variables to understand patterns and insights.</a:t>
          </a:r>
          <a:endParaRPr lang="en-US" sz="1500" kern="1200" dirty="0"/>
        </a:p>
      </dsp:txBody>
      <dsp:txXfrm>
        <a:off x="889864" y="1927922"/>
        <a:ext cx="5355400" cy="770445"/>
      </dsp:txXfrm>
    </dsp:sp>
    <dsp:sp modelId="{C6968B15-4C1E-4AAC-B8F5-6233699911FB}">
      <dsp:nvSpPr>
        <dsp:cNvPr id="0" name=""/>
        <dsp:cNvSpPr/>
      </dsp:nvSpPr>
      <dsp:spPr>
        <a:xfrm>
          <a:off x="0" y="2890979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3FB80-C3BD-4B32-9E1C-DE870D5E2A74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B1005-2D85-4B31-BA20-849E9E8F0241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Data Preprocessing:</a:t>
          </a:r>
          <a:r>
            <a:rPr lang="en-US" sz="1500" b="0" i="0" kern="1200" baseline="0"/>
            <a:t> Split data, imputed missing values, scale data, and balanced training dataset.</a:t>
          </a:r>
          <a:endParaRPr lang="en-US" sz="1500" kern="1200"/>
        </a:p>
      </dsp:txBody>
      <dsp:txXfrm>
        <a:off x="889864" y="2890979"/>
        <a:ext cx="5355400" cy="770445"/>
      </dsp:txXfrm>
    </dsp:sp>
    <dsp:sp modelId="{BF4A19F7-E700-4A6B-8488-9C101A24B3CD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40AA5-A760-4573-88AE-8A0482E016A4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A3297-D0E0-47E8-9514-6266F0ADB8DE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Model Development:</a:t>
          </a:r>
          <a:r>
            <a:rPr lang="en-US" sz="1500" b="0" i="0" kern="1200" baseline="0"/>
            <a:t> Tested multiple ML algorithms and built a predictive model to predict transaction completeness.</a:t>
          </a:r>
          <a:endParaRPr lang="en-US" sz="1500" kern="1200"/>
        </a:p>
      </dsp:txBody>
      <dsp:txXfrm>
        <a:off x="889864" y="3854036"/>
        <a:ext cx="5355400" cy="770445"/>
      </dsp:txXfrm>
    </dsp:sp>
    <dsp:sp modelId="{680DE942-81DF-4F04-B889-623BB37CFD62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FB500-60BF-4A59-BFEF-34F158A0FDA2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E7FE7-FFDF-4281-B602-26014DDE3837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Model Evaluation:</a:t>
          </a:r>
          <a:r>
            <a:rPr lang="en-US" sz="1500" b="0" i="0" kern="1200" baseline="0"/>
            <a:t> Assessed the model's performance using appropriate metrics and cross-validation techniques.</a:t>
          </a:r>
          <a:endParaRPr lang="en-US" sz="1500" kern="1200"/>
        </a:p>
      </dsp:txBody>
      <dsp:txXfrm>
        <a:off x="889864" y="4817093"/>
        <a:ext cx="5355400" cy="7704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30C67-63F4-466E-9D08-C18ED2903F16}">
      <dsp:nvSpPr>
        <dsp:cNvPr id="0" name=""/>
        <dsp:cNvSpPr/>
      </dsp:nvSpPr>
      <dsp:spPr>
        <a:xfrm>
          <a:off x="0" y="473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A1BD5-185E-4526-9591-1492B33E47A7}">
      <dsp:nvSpPr>
        <dsp:cNvPr id="0" name=""/>
        <dsp:cNvSpPr/>
      </dsp:nvSpPr>
      <dsp:spPr>
        <a:xfrm>
          <a:off x="197170" y="147128"/>
          <a:ext cx="358491" cy="358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E081B-D5FD-4C2C-A140-1DD986B473D3}">
      <dsp:nvSpPr>
        <dsp:cNvPr id="0" name=""/>
        <dsp:cNvSpPr/>
      </dsp:nvSpPr>
      <dsp:spPr>
        <a:xfrm>
          <a:off x="752831" y="473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Approach:</a:t>
          </a:r>
          <a:r>
            <a:rPr lang="en-US" sz="1500" b="0" i="0" kern="1200" baseline="0"/>
            <a:t> Given dataset imbalance, precision, recall, and F1 score are prioritized over accuracy for assessing model performance.</a:t>
          </a:r>
          <a:endParaRPr lang="en-US" sz="1500" kern="1200"/>
        </a:p>
      </dsp:txBody>
      <dsp:txXfrm>
        <a:off x="752831" y="473"/>
        <a:ext cx="6054501" cy="651802"/>
      </dsp:txXfrm>
    </dsp:sp>
    <dsp:sp modelId="{C0CE627C-1B2B-427C-816A-F034E71D8C82}">
      <dsp:nvSpPr>
        <dsp:cNvPr id="0" name=""/>
        <dsp:cNvSpPr/>
      </dsp:nvSpPr>
      <dsp:spPr>
        <a:xfrm>
          <a:off x="0" y="815225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CC5DE-69DF-40C6-A61A-9CCCF74D797F}">
      <dsp:nvSpPr>
        <dsp:cNvPr id="0" name=""/>
        <dsp:cNvSpPr/>
      </dsp:nvSpPr>
      <dsp:spPr>
        <a:xfrm>
          <a:off x="197170" y="961881"/>
          <a:ext cx="358491" cy="358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C8AE8-A4B8-4F81-87BE-12A6D8683F4B}">
      <dsp:nvSpPr>
        <dsp:cNvPr id="0" name=""/>
        <dsp:cNvSpPr/>
      </dsp:nvSpPr>
      <dsp:spPr>
        <a:xfrm>
          <a:off x="752831" y="815225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Accuracy:</a:t>
          </a:r>
          <a:r>
            <a:rPr lang="en-US" sz="1500" b="0" i="0" kern="1200" baseline="0"/>
            <a:t> Measures the overall correctness of the model's predictions.</a:t>
          </a:r>
          <a:endParaRPr lang="en-US" sz="1500" kern="1200"/>
        </a:p>
      </dsp:txBody>
      <dsp:txXfrm>
        <a:off x="752831" y="815225"/>
        <a:ext cx="6054501" cy="651802"/>
      </dsp:txXfrm>
    </dsp:sp>
    <dsp:sp modelId="{D645AC83-7F5F-46CA-B97D-28AF97C680F1}">
      <dsp:nvSpPr>
        <dsp:cNvPr id="0" name=""/>
        <dsp:cNvSpPr/>
      </dsp:nvSpPr>
      <dsp:spPr>
        <a:xfrm>
          <a:off x="0" y="1629978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84C0C-B639-4633-AC1F-6225426DFF9D}">
      <dsp:nvSpPr>
        <dsp:cNvPr id="0" name=""/>
        <dsp:cNvSpPr/>
      </dsp:nvSpPr>
      <dsp:spPr>
        <a:xfrm>
          <a:off x="197170" y="1776633"/>
          <a:ext cx="358491" cy="358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18A72-1E5D-4DD5-B1C6-C2F7BA60C4CF}">
      <dsp:nvSpPr>
        <dsp:cNvPr id="0" name=""/>
        <dsp:cNvSpPr/>
      </dsp:nvSpPr>
      <dsp:spPr>
        <a:xfrm>
          <a:off x="752831" y="1629978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Precision:</a:t>
          </a:r>
          <a:r>
            <a:rPr lang="en-US" sz="1500" b="0" i="0" kern="1200" baseline="0"/>
            <a:t> Indicates the proportion of correctly predicted incomplete transactions among all predicted incomplete transactions.</a:t>
          </a:r>
          <a:endParaRPr lang="en-US" sz="1500" kern="1200"/>
        </a:p>
      </dsp:txBody>
      <dsp:txXfrm>
        <a:off x="752831" y="1629978"/>
        <a:ext cx="6054501" cy="651802"/>
      </dsp:txXfrm>
    </dsp:sp>
    <dsp:sp modelId="{DFF067B5-6A27-44CC-BD3D-9CE429DDDE93}">
      <dsp:nvSpPr>
        <dsp:cNvPr id="0" name=""/>
        <dsp:cNvSpPr/>
      </dsp:nvSpPr>
      <dsp:spPr>
        <a:xfrm>
          <a:off x="0" y="2444730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FF446-F823-414B-817D-A95001E21291}">
      <dsp:nvSpPr>
        <dsp:cNvPr id="0" name=""/>
        <dsp:cNvSpPr/>
      </dsp:nvSpPr>
      <dsp:spPr>
        <a:xfrm>
          <a:off x="197170" y="2591386"/>
          <a:ext cx="358491" cy="3584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27C6F-8318-45DF-9F2A-66676BC95AC2}">
      <dsp:nvSpPr>
        <dsp:cNvPr id="0" name=""/>
        <dsp:cNvSpPr/>
      </dsp:nvSpPr>
      <dsp:spPr>
        <a:xfrm>
          <a:off x="752831" y="2444730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Recall:</a:t>
          </a:r>
          <a:r>
            <a:rPr lang="en-US" sz="1500" b="0" i="0" kern="1200" baseline="0"/>
            <a:t> Measures the proportion of correctly predicted incomplete transactions among all actual incomplete transactions.</a:t>
          </a:r>
          <a:endParaRPr lang="en-US" sz="1500" kern="1200"/>
        </a:p>
      </dsp:txBody>
      <dsp:txXfrm>
        <a:off x="752831" y="2444730"/>
        <a:ext cx="6054501" cy="651802"/>
      </dsp:txXfrm>
    </dsp:sp>
    <dsp:sp modelId="{8B0CAD0C-5F45-4DC9-A583-DAEA73405E4A}">
      <dsp:nvSpPr>
        <dsp:cNvPr id="0" name=""/>
        <dsp:cNvSpPr/>
      </dsp:nvSpPr>
      <dsp:spPr>
        <a:xfrm>
          <a:off x="0" y="3259483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EF05E-207D-47F6-B331-92E9195D2735}">
      <dsp:nvSpPr>
        <dsp:cNvPr id="0" name=""/>
        <dsp:cNvSpPr/>
      </dsp:nvSpPr>
      <dsp:spPr>
        <a:xfrm>
          <a:off x="197170" y="3406138"/>
          <a:ext cx="358491" cy="3584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D680B-BB98-43E9-95A8-1031C493FB01}">
      <dsp:nvSpPr>
        <dsp:cNvPr id="0" name=""/>
        <dsp:cNvSpPr/>
      </dsp:nvSpPr>
      <dsp:spPr>
        <a:xfrm>
          <a:off x="752831" y="3259483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F1 Score:</a:t>
          </a:r>
          <a:r>
            <a:rPr lang="en-US" sz="1500" b="0" i="0" kern="1200" baseline="0"/>
            <a:t> Harmonic mean of precision and recall, providing a balance between the two metrics.</a:t>
          </a:r>
          <a:endParaRPr lang="en-US" sz="1500" kern="1200"/>
        </a:p>
      </dsp:txBody>
      <dsp:txXfrm>
        <a:off x="752831" y="3259483"/>
        <a:ext cx="6054501" cy="651802"/>
      </dsp:txXfrm>
    </dsp:sp>
    <dsp:sp modelId="{FE0E1098-2AD1-4BC7-87D8-7B3055242CE9}">
      <dsp:nvSpPr>
        <dsp:cNvPr id="0" name=""/>
        <dsp:cNvSpPr/>
      </dsp:nvSpPr>
      <dsp:spPr>
        <a:xfrm>
          <a:off x="0" y="4074236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D35DA-BEFB-463C-937B-3AF9D3663D8F}">
      <dsp:nvSpPr>
        <dsp:cNvPr id="0" name=""/>
        <dsp:cNvSpPr/>
      </dsp:nvSpPr>
      <dsp:spPr>
        <a:xfrm>
          <a:off x="197170" y="4220891"/>
          <a:ext cx="358491" cy="3584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7A2FA-34B4-47BD-A10C-52F905362C69}">
      <dsp:nvSpPr>
        <dsp:cNvPr id="0" name=""/>
        <dsp:cNvSpPr/>
      </dsp:nvSpPr>
      <dsp:spPr>
        <a:xfrm>
          <a:off x="752831" y="4074236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Importance of Recall:</a:t>
          </a:r>
          <a:endParaRPr lang="en-US" sz="1500" kern="1200"/>
        </a:p>
      </dsp:txBody>
      <dsp:txXfrm>
        <a:off x="752831" y="4074236"/>
        <a:ext cx="6054501" cy="651802"/>
      </dsp:txXfrm>
    </dsp:sp>
    <dsp:sp modelId="{91A1D98C-8430-439A-8AEC-BAD321AFC6AA}">
      <dsp:nvSpPr>
        <dsp:cNvPr id="0" name=""/>
        <dsp:cNvSpPr/>
      </dsp:nvSpPr>
      <dsp:spPr>
        <a:xfrm>
          <a:off x="0" y="4888988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D8D2D-7FBF-4ACB-B164-7A3CCD97C6B0}">
      <dsp:nvSpPr>
        <dsp:cNvPr id="0" name=""/>
        <dsp:cNvSpPr/>
      </dsp:nvSpPr>
      <dsp:spPr>
        <a:xfrm>
          <a:off x="197170" y="5035643"/>
          <a:ext cx="358491" cy="3584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75BCF-68D5-46B6-B5D8-2732F94D9D5C}">
      <dsp:nvSpPr>
        <dsp:cNvPr id="0" name=""/>
        <dsp:cNvSpPr/>
      </dsp:nvSpPr>
      <dsp:spPr>
        <a:xfrm>
          <a:off x="752831" y="4888988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Recall is of particular significance as it determines our model's ability to capture incomplete transactions, crucial for prevention.</a:t>
          </a:r>
          <a:endParaRPr lang="en-US" sz="1500" kern="1200"/>
        </a:p>
      </dsp:txBody>
      <dsp:txXfrm>
        <a:off x="752831" y="4888988"/>
        <a:ext cx="6054501" cy="651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2300F-2294-4832-A22A-955ADA6EAC9F}">
      <dsp:nvSpPr>
        <dsp:cNvPr id="0" name=""/>
        <dsp:cNvSpPr/>
      </dsp:nvSpPr>
      <dsp:spPr>
        <a:xfrm>
          <a:off x="51" y="13261"/>
          <a:ext cx="4913783" cy="7244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Proactive Measures to Prevent Incomplete Transactions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51" y="13261"/>
        <a:ext cx="4913783" cy="724489"/>
      </dsp:txXfrm>
    </dsp:sp>
    <dsp:sp modelId="{0A8D0F41-4365-427C-B01B-5FCAAC3DDA2C}">
      <dsp:nvSpPr>
        <dsp:cNvPr id="0" name=""/>
        <dsp:cNvSpPr/>
      </dsp:nvSpPr>
      <dsp:spPr>
        <a:xfrm>
          <a:off x="51" y="737751"/>
          <a:ext cx="4913783" cy="3600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/>
            <a:t>Dynamic Offers</a:t>
          </a:r>
          <a:r>
            <a:rPr lang="en-US" sz="1900" b="0" i="0" kern="1200" baseline="0"/>
            <a:t>: Provide targeted discounts or promotions based on browsing behavior and previous interactions to encourage conversion.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/>
            <a:t>Enhanced Customer Support</a:t>
          </a:r>
          <a:r>
            <a:rPr lang="en-US" sz="1900" b="0" i="0" kern="1200" baseline="0"/>
            <a:t>: Implement live chat support or dedicated customer service channels to assist customers facing difficulties during checkout.</a:t>
          </a:r>
          <a:endParaRPr lang="en-US" sz="1900" kern="1200"/>
        </a:p>
      </dsp:txBody>
      <dsp:txXfrm>
        <a:off x="51" y="737751"/>
        <a:ext cx="4913783" cy="3600324"/>
      </dsp:txXfrm>
    </dsp:sp>
    <dsp:sp modelId="{9ED92060-E157-4930-9305-7DFD746DFADB}">
      <dsp:nvSpPr>
        <dsp:cNvPr id="0" name=""/>
        <dsp:cNvSpPr/>
      </dsp:nvSpPr>
      <dsp:spPr>
        <a:xfrm>
          <a:off x="5601764" y="13261"/>
          <a:ext cx="4913783" cy="7244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Optimized Resource Allocation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5601764" y="13261"/>
        <a:ext cx="4913783" cy="724489"/>
      </dsp:txXfrm>
    </dsp:sp>
    <dsp:sp modelId="{37A6F1E9-65C5-4B65-9F10-363FB3A8F451}">
      <dsp:nvSpPr>
        <dsp:cNvPr id="0" name=""/>
        <dsp:cNvSpPr/>
      </dsp:nvSpPr>
      <dsp:spPr>
        <a:xfrm>
          <a:off x="5601764" y="737751"/>
          <a:ext cx="4913783" cy="3600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/>
            <a:t>Focus Marketing Efforts</a:t>
          </a:r>
          <a:r>
            <a:rPr lang="en-US" sz="1900" b="0" i="0" kern="1200" baseline="0"/>
            <a:t>: Direct marketing campaigns towards segments identified as more likely to abandon transactions, maximizing ROI.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Optimize incentives to encourage completed transactions without overspending.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/>
            <a:t>Operational Efficiency</a:t>
          </a:r>
          <a:r>
            <a:rPr lang="en-US" sz="1900" b="0" i="0" kern="1200" baseline="0"/>
            <a:t>: Streamline operational processes to handle incomplete transactions efficiently, minimizing delays and customer frustration.</a:t>
          </a:r>
          <a:endParaRPr lang="en-US" sz="1900" kern="1200"/>
        </a:p>
      </dsp:txBody>
      <dsp:txXfrm>
        <a:off x="5601764" y="737751"/>
        <a:ext cx="4913783" cy="36003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E15BC-9CEE-4354-9CF5-CBF2AFFCF9A4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Challenge</a:t>
          </a:r>
          <a:r>
            <a:rPr lang="en-US" sz="3400" b="0" i="0" kern="1200" baseline="0"/>
            <a:t> :Data imbalance and similarity in distributions pose challenges.</a:t>
          </a:r>
          <a:endParaRPr lang="en-US" sz="3400" kern="1200"/>
        </a:p>
      </dsp:txBody>
      <dsp:txXfrm>
        <a:off x="66025" y="114994"/>
        <a:ext cx="10383550" cy="1220470"/>
      </dsp:txXfrm>
    </dsp:sp>
    <dsp:sp modelId="{936E028B-ADC9-466E-858D-098EF3E3A0B8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Potential</a:t>
          </a:r>
          <a:r>
            <a:rPr lang="en-US" sz="3400" b="0" i="0" kern="1200" baseline="0"/>
            <a:t> </a:t>
          </a:r>
          <a:r>
            <a:rPr lang="en-US" sz="3400" b="1" i="0" kern="1200" baseline="0"/>
            <a:t>Solution</a:t>
          </a:r>
          <a:r>
            <a:rPr lang="en-US" sz="3400" b="0" i="0" kern="1200" baseline="0"/>
            <a:t>: Obtaining more instances of incomplete transactions can enhance learning.</a:t>
          </a:r>
          <a:endParaRPr lang="en-US" sz="3400" kern="1200"/>
        </a:p>
      </dsp:txBody>
      <dsp:txXfrm>
        <a:off x="66025" y="1565434"/>
        <a:ext cx="10383550" cy="1220470"/>
      </dsp:txXfrm>
    </dsp:sp>
    <dsp:sp modelId="{F8A58153-FAC4-434D-AE35-048CD0FFCBBE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Potential Solution</a:t>
          </a:r>
          <a:r>
            <a:rPr lang="en-US" sz="3400" b="0" i="0" kern="1200" baseline="0"/>
            <a:t>: Exploring additional features may provide more information for better predictions.</a:t>
          </a:r>
          <a:endParaRPr lang="en-US" sz="3400" kern="1200"/>
        </a:p>
      </dsp:txBody>
      <dsp:txXfrm>
        <a:off x="66025" y="3015873"/>
        <a:ext cx="10383550" cy="12204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B4BAA-81FE-4803-BBE7-1F2E567007CD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F7140-2D1B-49B2-9592-5C998C89FB9C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D0CC0-B2AE-46D9-B4A6-A525A60EF47A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Additional Research: </a:t>
          </a:r>
          <a:r>
            <a:rPr lang="en-US" sz="2300" b="0" i="0" kern="1200" baseline="0"/>
            <a:t>Explore Advanced Techniques (e.g., feature engineering ,more ML algorithms, more balancing techniques, more experiments with hyperparameters)</a:t>
          </a:r>
          <a:endParaRPr lang="en-US" sz="2300" kern="1200"/>
        </a:p>
      </dsp:txBody>
      <dsp:txXfrm>
        <a:off x="1509882" y="708097"/>
        <a:ext cx="9005717" cy="1307257"/>
      </dsp:txXfrm>
    </dsp:sp>
    <dsp:sp modelId="{5426AE98-A95D-4DE2-A079-7D84E717FF07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00569-2E4C-4756-9CF2-562BFB4D076B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5670-B259-4283-82D0-BA956D7770DF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External Factors:</a:t>
          </a:r>
          <a:r>
            <a:rPr lang="en-US" sz="2300" b="0" i="0" kern="1200" baseline="0"/>
            <a:t> Like any prediction tool our predictor is limited to the training data. In situations where an unexpected change happens the accuracy of the model can drop (e.g., seasonal change)</a:t>
          </a:r>
          <a:endParaRPr lang="en-US" sz="23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FCC7-C01F-D12C-0F95-BDDC3967B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EBE73-FAEF-A910-A2BF-D315886C5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47745-3F10-1B48-EDA6-1DFE15C8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27DC-DEEF-A1B4-23C1-F64E964A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2462-DDEF-0F6D-4019-64F379F0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D0E1-FC8F-D576-77A2-2A293A2D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3A9F7-67B9-F0F8-5BF2-B5AC7B49A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738F4-4D40-01FD-45A3-C9FD6D48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C5EE-32BE-7846-C992-2B15B028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2ECC8-2D7F-32EE-31B2-CDECDB40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95FDA-8E0F-EE53-600F-D2D64A625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54D60-3758-53F5-78BE-EEA7F061D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F424-FC3F-CC52-1514-F6C1A237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2AFE-304D-92E4-8D81-90BACE2B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E0B3-EC87-2B30-C417-BCD448E7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200D-2F6B-57C9-733E-FC93E8E7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8DCD-DCA2-A209-F40F-D0AFEA59C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5824-E04B-E4EB-7563-E7DF0090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1FAE-A83B-4351-A500-41AAAF6432A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A8E7-201D-A52B-479F-78FB9640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7E71-7564-B2FD-4998-3B968DD9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924-3220-4A1F-B968-B078F235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3ADB-4FAE-F826-1166-5F2FD7D0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30B8-C278-1FCD-B07A-F6F4BF72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509F-1EFC-E547-F436-367E94F6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D7938-6666-2797-61D7-B312BC16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F33F-9368-F4DD-5807-68DB8CF9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3C8C-6C8F-F63D-2CE2-52680B4D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9B273-C3C6-07DA-FC07-1AB7D608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2931-C4E1-CC02-5DCA-C78B6D1C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C891D-7E45-10FC-8DC1-1C002372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235D6-1802-B8E2-6580-212204FC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C0EA-63C5-A2C5-C768-C3584F5E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D514-BFCF-1600-CCFD-E1ACF4D5F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EFB8-06A2-0487-9114-B8B9EF4F2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CF119-C7F3-DA72-171B-827DAEE5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226AA-F983-DC9F-D8A3-F237833F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8ABD-0544-DFEB-B306-7EDF90A0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9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F274-CC4E-39F6-EE7B-85A79DCD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2E80-1750-C550-EC28-164DD6C0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F423C-7E6A-DB17-370F-3FD8E637C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A4D0A-6837-C527-3F98-0D40976E0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5F540-441A-3914-31FA-DF68566DE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36DE1-3D90-743C-08A1-96A82910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7C84A-B9A1-01C0-99E6-EB625A9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4BD9D-AD76-9C97-52DF-DAE95D42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3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F642-39BB-7B06-558F-F14F2FBC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6F587-2477-8BA6-7C38-1E83EE0A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58590-F538-C2E3-22FB-73253072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20E38-84AB-11CA-19E9-AE36CF74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0667A-A534-C4A5-1E0F-0B4766C2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CBF1B-C525-26CE-62CA-8F7E711F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E075F-A6A3-8F6E-1E0E-986AD59E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027A-CCFB-ADB4-45B3-33F2A5A1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E503-DE5E-A4AB-CD9D-280A096F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995D1-8C67-D6C3-31E2-D08ECA24E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764D3-9367-29E9-212D-F276C3A7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2F48C-9C35-DFC5-057E-94289C0A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39CEC-E0F8-CE7D-E81F-84AAC2CC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42E3-00F2-DEBA-DD15-A527604C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654ED-A2E5-9E48-861B-6C6FBB758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91C0C-EA91-38E7-5251-29EDFE3F3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C109E-3FDA-5263-0219-EE4C87D2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FFA5E-DD48-AEDC-8F85-3A86BEED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B2149-BF4D-6F1D-9FEA-C951C37E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DFF34-791E-81A5-479F-5AFF3C5F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E87B8-715C-5593-3346-121BC07B0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19CB-A5B0-C47F-4A1C-072EF321E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589B-FF1C-FB05-0695-D04C9B9D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4DFF-93C8-843B-28D9-2CB76C054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C3F7F8-4345-FA48-67A0-CFFE69081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78C09-FEA9-9939-0FE0-39BC692A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Holland and Barrett interview</a:t>
            </a:r>
            <a:endParaRPr lang="en-US" sz="40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61D0605-FB25-AB38-6A43-44814CF2A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31046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66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2AC09D-B64F-10FE-CB6E-B65E3A709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856E4-D3E3-5463-4F3C-31A8C464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Caveats and Additional Research</a:t>
            </a:r>
            <a:endParaRPr lang="en-US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03F7C90B-C0D2-5F69-F154-6D84ED6915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577878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01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C9392-1ABC-A3A8-A1B8-504D740CE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B04E-CE4D-DA33-FD3B-F5BBA0FE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Executive Summary for the Director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67FED68-DF8C-E67E-743D-0CE7CB1CE1A1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47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316788-8339-0C2C-EADE-FFCC60208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D4B7F-F2A1-1188-E370-41736C7C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r"/>
            <a:r>
              <a:rPr lang="en-US" sz="50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  <a:endParaRPr lang="en-US" sz="50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FC9941E-FA44-15EA-0EE6-D44C5DE14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40660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42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4E0BD-A9B8-B1C4-D7C2-063113668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65421-30CF-AB53-F819-B16503C1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Metrics for Unbalanced Data</a:t>
            </a:r>
            <a:endParaRPr lang="en-US" sz="40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DE03390C-682F-A5DC-D27F-14B672FB0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852898"/>
              </p:ext>
            </p:extLst>
          </p:nvPr>
        </p:nvGraphicFramePr>
        <p:xfrm>
          <a:off x="4549514" y="621792"/>
          <a:ext cx="6807333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02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C44FED-7235-D3A5-E230-1FE2773A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E8EF1-FE6D-F98C-D9C0-89DF0399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56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of the Model</a:t>
            </a:r>
            <a:endParaRPr lang="en-US" sz="56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transaction balance&#10;&#10;Description automatically generated">
            <a:extLst>
              <a:ext uri="{FF2B5EF4-FFF2-40B4-BE49-F238E27FC236}">
                <a16:creationId xmlns:a16="http://schemas.microsoft.com/office/drawing/2014/main" id="{9D771A5B-2CE6-DB29-2298-74327B8D2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63" b="7727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6" name="Picture 5" descr="A graph with blue bars&#10;&#10;Description automatically generated">
            <a:extLst>
              <a:ext uri="{FF2B5EF4-FFF2-40B4-BE49-F238E27FC236}">
                <a16:creationId xmlns:a16="http://schemas.microsoft.com/office/drawing/2014/main" id="{C199399D-6ED7-BBF7-CAF8-2020E14EC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" r="4742" b="-1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784E3-07E3-8CDA-E9E4-333AE5D7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700" b="1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Predictive Model:</a:t>
            </a:r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 Our model predicts transaction completeness based on customer and transaction attributes.</a:t>
            </a:r>
          </a:p>
          <a:p>
            <a:pPr marR="0" lvl="0"/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Given that only 20% of the data comprises incomplete transactions, achieving a recall greater than this baseline would already signify improvement.</a:t>
            </a:r>
          </a:p>
          <a:p>
            <a:pPr marR="0" lvl="0"/>
            <a:r>
              <a:rPr lang="en-US" sz="1700" b="1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Results:</a:t>
            </a:r>
          </a:p>
          <a:p>
            <a:pPr marR="0" lvl="1"/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Precision: 0.53</a:t>
            </a:r>
          </a:p>
          <a:p>
            <a:pPr marR="0" lvl="1"/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Recall: 0.68</a:t>
            </a:r>
          </a:p>
          <a:p>
            <a:pPr marR="0" lvl="1"/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F1 Score: 0.57</a:t>
            </a:r>
          </a:p>
          <a:p>
            <a:pPr marR="0" lvl="1"/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Accuracy: 0.77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67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15669-8174-C2C9-EFB6-0BB3A8CF4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69825-6819-6FEE-1DB1-CE53B51A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4800" b="1" i="0" u="none" strike="noStrike" baseline="0" dirty="0"/>
              <a:t>Key Features</a:t>
            </a:r>
            <a:endParaRPr lang="en-US" sz="4800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245F4-BAD2-A2F9-E3A3-2F3CD845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 dirty="0"/>
              <a:t>Key Features:</a:t>
            </a:r>
            <a:r>
              <a:rPr lang="en-US" sz="2000" b="0" i="0" u="none" strike="noStrike" baseline="0" dirty="0"/>
              <a:t> Identified important features influencing transaction completeness, such total items, total sales, number of clicks, discount percentages.</a:t>
            </a:r>
          </a:p>
        </p:txBody>
      </p:sp>
      <p:pic>
        <p:nvPicPr>
          <p:cNvPr id="7" name="Picture 6" descr="A bar chart with numbers and values&#10;&#10;Description automatically generated">
            <a:extLst>
              <a:ext uri="{FF2B5EF4-FFF2-40B4-BE49-F238E27FC236}">
                <a16:creationId xmlns:a16="http://schemas.microsoft.com/office/drawing/2014/main" id="{76783F27-9EAF-408D-DEB4-D8DC2ABF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28484"/>
            <a:ext cx="5150277" cy="30257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8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79316-5270-B720-9B33-3EC284C3C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5569C-3801-B3C2-751A-3CB398E6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 of the Model</a:t>
            </a:r>
            <a:endParaRPr lang="en-US" sz="48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EC13-C6BC-9D2A-1697-41CA284C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 dirty="0"/>
              <a:t>Low precision (53%) may lead to incorrectly informing customers of incomplete transactions.</a:t>
            </a:r>
          </a:p>
          <a:p>
            <a:pPr marR="0" lvl="0"/>
            <a:r>
              <a:rPr lang="en-US" sz="2000" b="0" i="0" u="none" strike="noStrike" baseline="0" dirty="0"/>
              <a:t>Risks customer dissatisfaction and loss of trust.</a:t>
            </a:r>
          </a:p>
          <a:p>
            <a:pPr marR="0" lvl="0"/>
            <a:r>
              <a:rPr lang="en-US" sz="2000" b="0" i="0" u="none" strike="noStrike" baseline="0" dirty="0"/>
              <a:t>Recommend internal use for incentive strategies, avoiding direct customer notification.</a:t>
            </a: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1F1FD60E-9135-79C1-EBA6-B7F09982E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7AC14-0DAC-8F5D-B86C-453AB412E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26AFC7-E594-6464-0251-B92A7C18CC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C1F2A-AF1B-A4A4-8002-E02CC7DC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baseline="0"/>
              <a:t>Influence on Digital Sales Strategy</a:t>
            </a:r>
            <a:r>
              <a:rPr lang="en-US" b="0" i="0" u="none" strike="noStrike" baseline="0"/>
              <a:t> </a:t>
            </a:r>
            <a:r>
              <a:rPr lang="en-US" b="1" i="0" u="none" strike="noStrike" baseline="0"/>
              <a:t>and</a:t>
            </a:r>
            <a:r>
              <a:rPr lang="en-US" b="0" i="0" u="none" strike="noStrike" baseline="0"/>
              <a:t> </a:t>
            </a:r>
            <a:r>
              <a:rPr lang="en-US" b="1" i="0" u="none" strike="noStrike" baseline="0"/>
              <a:t>Business Actions</a:t>
            </a:r>
            <a:endParaRPr lang="en-US" b="0" i="0" u="none" strike="noStrike" baseline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23863A1-7F87-B269-BCFE-E9C563D21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510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238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35A6F-83D4-E45B-0179-B1E1CB468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9EF3-59EE-52ED-4D02-E677230C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Additional Data for Enhanced Analysis 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A659BD1-91D8-42D9-1B56-E88A7F2D5473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91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Office Theme</vt:lpstr>
      <vt:lpstr>Holland and Barrett interview</vt:lpstr>
      <vt:lpstr>Executive Summary for the Director</vt:lpstr>
      <vt:lpstr>Methodology</vt:lpstr>
      <vt:lpstr>Metrics for Unbalanced Data</vt:lpstr>
      <vt:lpstr>Output of the Model</vt:lpstr>
      <vt:lpstr>Key Features</vt:lpstr>
      <vt:lpstr>Limitation of the Model</vt:lpstr>
      <vt:lpstr>Influence on Digital Sales Strategy and Business Actions</vt:lpstr>
      <vt:lpstr>Additional Data for Enhanced Analysis </vt:lpstr>
      <vt:lpstr>Caveats and Additional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Layegh Mirhosseini, Morteza</dc:creator>
  <cp:lastModifiedBy>Layegh Mirhosseini, Morteza</cp:lastModifiedBy>
  <cp:revision>9</cp:revision>
  <dcterms:created xsi:type="dcterms:W3CDTF">2024-02-26T18:00:06Z</dcterms:created>
  <dcterms:modified xsi:type="dcterms:W3CDTF">2024-02-28T14:11:55Z</dcterms:modified>
</cp:coreProperties>
</file>