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_rels/presentation.xml.rels" ContentType="application/vnd.openxmlformats-package.relationships+xml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17.png" ContentType="image/png"/>
  <Override PartName="/ppt/media/image8.png" ContentType="image/png"/>
  <Override PartName="/ppt/media/image12.png" ContentType="image/png"/>
  <Override PartName="/ppt/media/image35.png" ContentType="image/png"/>
  <Override PartName="/ppt/media/image3.png" ContentType="image/png"/>
  <Override PartName="/ppt/media/image18.png" ContentType="image/png"/>
  <Override PartName="/ppt/media/image9.png" ContentType="image/png"/>
  <Override PartName="/ppt/media/image20.png" ContentType="image/png"/>
  <Override PartName="/ppt/media/image13.png" ContentType="image/png"/>
  <Override PartName="/ppt/media/image4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11.png" ContentType="image/png"/>
  <Override PartName="/ppt/media/image2.png" ContentType="image/png"/>
  <Override PartName="/ppt/media/image34.png" ContentType="image/png"/>
  <Override PartName="/ppt/media/image7.png" ContentType="image/png"/>
  <Override PartName="/ppt/media/image16.png" ContentType="image/png"/>
  <Override PartName="/ppt/media/image10.png" ContentType="image/png"/>
  <Override PartName="/ppt/media/image1.png" ContentType="image/png"/>
  <Override PartName="/ppt/media/image33.png" ContentType="image/png"/>
  <Override PartName="/ppt/media/image6.png" ContentType="image/png"/>
  <Override PartName="/ppt/media/image15.png" ContentType="image/png"/>
  <Override PartName="/ppt/media/image5.png" ContentType="image/png"/>
  <Override PartName="/ppt/media/image14.png" ContentType="image/png"/>
  <Override PartName="/ppt/media/image19.png" ContentType="image/png"/>
  <Override PartName="/ppt/media/image21.png" ContentType="image/png"/>
  <Override PartName="/ppt/media/image22.png" ContentType="image/png"/>
  <Override PartName="/ppt/media/image23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8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notesMasterIdLst>
    <p:notesMasterId r:id="rId13"/>
  </p:notes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</p:sldIdLst>
  <p:sldSz cx="11522075" cy="6480175"/>
  <p:notesSz cx="6797675" cy="9926638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notesMaster" Target="notesMasters/notesMaster1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slide" Target="slides/slide10.xml"/><Relationship Id="rId24" Type="http://schemas.openxmlformats.org/officeDocument/2006/relationships/slide" Target="slides/slide11.xml"/><Relationship Id="rId25" Type="http://schemas.openxmlformats.org/officeDocument/2006/relationships/slide" Target="slides/slide12.xml"/><Relationship Id="rId26" Type="http://schemas.openxmlformats.org/officeDocument/2006/relationships/slide" Target="slides/slide13.xml"/><Relationship Id="rId27" Type="http://schemas.openxmlformats.org/officeDocument/2006/relationships/slide" Target="slides/slide14.xml"/><Relationship Id="rId2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2300" spc="-1" strike="noStrike">
                <a:solidFill>
                  <a:schemeClr val="dk1"/>
                </a:solidFill>
                <a:latin typeface="Calibri"/>
              </a:rPr>
              <a:t>Click to move the slide</a:t>
            </a:r>
            <a:endParaRPr b="0" lang="en-US" sz="23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dt" idx="3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ftr" idx="3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" name="PlaceHolder 6"/>
          <p:cNvSpPr>
            <a:spLocks noGrp="1"/>
          </p:cNvSpPr>
          <p:nvPr>
            <p:ph type="sldNum" idx="3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B7B6E58F-F2E0-4947-92B3-D4FA88FBC83E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sldImg"/>
          </p:nvPr>
        </p:nvSpPr>
        <p:spPr>
          <a:xfrm>
            <a:off x="90360" y="744480"/>
            <a:ext cx="6616440" cy="3722400"/>
          </a:xfrm>
          <a:prstGeom prst="rect">
            <a:avLst/>
          </a:prstGeom>
          <a:ln w="0">
            <a:noFill/>
          </a:ln>
        </p:spPr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sldNum" idx="37"/>
          </p:nvPr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6D853A8-FE64-46EE-9231-FD21A3896D4E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sldImg"/>
          </p:nvPr>
        </p:nvSpPr>
        <p:spPr>
          <a:xfrm>
            <a:off x="90360" y="744480"/>
            <a:ext cx="6616440" cy="3722400"/>
          </a:xfrm>
          <a:prstGeom prst="rect">
            <a:avLst/>
          </a:prstGeom>
          <a:ln w="0">
            <a:noFill/>
          </a:ln>
        </p:spPr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sldNum" idx="46"/>
          </p:nvPr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B3E7778-3F7D-4BED-97B0-EF3448491F34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sldImg"/>
          </p:nvPr>
        </p:nvSpPr>
        <p:spPr>
          <a:xfrm>
            <a:off x="90360" y="744480"/>
            <a:ext cx="6616440" cy="3722400"/>
          </a:xfrm>
          <a:prstGeom prst="rect">
            <a:avLst/>
          </a:prstGeom>
          <a:ln w="0">
            <a:noFill/>
          </a:ln>
        </p:spPr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sldNum" idx="47"/>
          </p:nvPr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02D9CF9-F4D9-4C0C-9F07-0C5B9F1DE7EC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sldImg"/>
          </p:nvPr>
        </p:nvSpPr>
        <p:spPr>
          <a:xfrm>
            <a:off x="90360" y="744480"/>
            <a:ext cx="6616440" cy="3722400"/>
          </a:xfrm>
          <a:prstGeom prst="rect">
            <a:avLst/>
          </a:prstGeom>
          <a:ln w="0">
            <a:noFill/>
          </a:ln>
        </p:spPr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sldNum" idx="48"/>
          </p:nvPr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D259751-51C3-4629-AB13-A4C317858985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sldImg"/>
          </p:nvPr>
        </p:nvSpPr>
        <p:spPr>
          <a:xfrm>
            <a:off x="90360" y="744480"/>
            <a:ext cx="6616440" cy="3722400"/>
          </a:xfrm>
          <a:prstGeom prst="rect">
            <a:avLst/>
          </a:prstGeom>
          <a:ln w="0">
            <a:noFill/>
          </a:ln>
        </p:spPr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sldNum" idx="49"/>
          </p:nvPr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B682617-60FB-4BAF-A0CA-75DFDA45F92D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sldImg"/>
          </p:nvPr>
        </p:nvSpPr>
        <p:spPr>
          <a:xfrm>
            <a:off x="90360" y="744480"/>
            <a:ext cx="6616440" cy="3722400"/>
          </a:xfrm>
          <a:prstGeom prst="rect">
            <a:avLst/>
          </a:prstGeom>
          <a:ln w="0">
            <a:noFill/>
          </a:ln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sldNum" idx="50"/>
          </p:nvPr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A7AA2ED-EEDE-4602-A6A9-22E4D4FC6082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sldImg"/>
          </p:nvPr>
        </p:nvSpPr>
        <p:spPr>
          <a:xfrm>
            <a:off x="90360" y="744480"/>
            <a:ext cx="6616440" cy="3722400"/>
          </a:xfrm>
          <a:prstGeom prst="rect">
            <a:avLst/>
          </a:prstGeom>
          <a:ln w="0">
            <a:noFill/>
          </a:ln>
        </p:spPr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sldNum" idx="38"/>
          </p:nvPr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BCA427D-8706-4A64-A884-5E83C26D8576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sldImg"/>
          </p:nvPr>
        </p:nvSpPr>
        <p:spPr>
          <a:xfrm>
            <a:off x="90360" y="744480"/>
            <a:ext cx="6616440" cy="3722400"/>
          </a:xfrm>
          <a:prstGeom prst="rect">
            <a:avLst/>
          </a:prstGeom>
          <a:ln w="0">
            <a:noFill/>
          </a:ln>
        </p:spPr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sldNum" idx="39"/>
          </p:nvPr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5C0A3CD-2820-4EDB-A139-0FC6D9AF4057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ldImg"/>
          </p:nvPr>
        </p:nvSpPr>
        <p:spPr>
          <a:xfrm>
            <a:off x="90360" y="744480"/>
            <a:ext cx="6616440" cy="3722400"/>
          </a:xfrm>
          <a:prstGeom prst="rect">
            <a:avLst/>
          </a:prstGeom>
          <a:ln w="0">
            <a:noFill/>
          </a:ln>
        </p:spPr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sldNum" idx="40"/>
          </p:nvPr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B398ADD-0149-41EF-9EDD-A71F0D460578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sldImg"/>
          </p:nvPr>
        </p:nvSpPr>
        <p:spPr>
          <a:xfrm>
            <a:off x="90360" y="744480"/>
            <a:ext cx="6616440" cy="3722400"/>
          </a:xfrm>
          <a:prstGeom prst="rect">
            <a:avLst/>
          </a:prstGeom>
          <a:ln w="0">
            <a:noFill/>
          </a:ln>
        </p:spPr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sldNum" idx="41"/>
          </p:nvPr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88E1ECB-38BE-4BB5-A683-D93789FF72CD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sldImg"/>
          </p:nvPr>
        </p:nvSpPr>
        <p:spPr>
          <a:xfrm>
            <a:off x="90360" y="744480"/>
            <a:ext cx="6616440" cy="3722400"/>
          </a:xfrm>
          <a:prstGeom prst="rect">
            <a:avLst/>
          </a:prstGeom>
          <a:ln w="0">
            <a:noFill/>
          </a:ln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sldNum" idx="42"/>
          </p:nvPr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40C4C79-D893-4ECE-B378-E9A1D86973D9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sldImg"/>
          </p:nvPr>
        </p:nvSpPr>
        <p:spPr>
          <a:xfrm>
            <a:off x="90360" y="744480"/>
            <a:ext cx="6616440" cy="3722400"/>
          </a:xfrm>
          <a:prstGeom prst="rect">
            <a:avLst/>
          </a:prstGeom>
          <a:ln w="0">
            <a:noFill/>
          </a:ln>
        </p:spPr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sldNum" idx="43"/>
          </p:nvPr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A9F7F26-2F7A-4181-96B5-2285E6595C5C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ldImg"/>
          </p:nvPr>
        </p:nvSpPr>
        <p:spPr>
          <a:xfrm>
            <a:off x="90360" y="744480"/>
            <a:ext cx="6616440" cy="3722400"/>
          </a:xfrm>
          <a:prstGeom prst="rect">
            <a:avLst/>
          </a:prstGeom>
          <a:ln w="0">
            <a:noFill/>
          </a:ln>
        </p:spPr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sldNum" idx="44"/>
          </p:nvPr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7E1A0C0-73B7-4101-B9F0-193F759DC8A3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sldImg"/>
          </p:nvPr>
        </p:nvSpPr>
        <p:spPr>
          <a:xfrm>
            <a:off x="90360" y="744480"/>
            <a:ext cx="6616440" cy="3722400"/>
          </a:xfrm>
          <a:prstGeom prst="rect">
            <a:avLst/>
          </a:prstGeom>
          <a:ln w="0">
            <a:noFill/>
          </a:ln>
        </p:spPr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sldNum" idx="45"/>
          </p:nvPr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3438E1C-28F9-4C61-AF3E-A8CF7224B979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76000" y="259560"/>
            <a:ext cx="10369440" cy="10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3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76000" y="1512000"/>
            <a:ext cx="10369440" cy="427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6C6706B-5CA8-4B52-903F-41FC9AE2F99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BEDFE3DE-8AE8-4F49-9A92-FD48CE521CA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2CD228C1-F6AC-4C34-B7FF-2863DDE58DE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96C7658-2F3B-4EF2-BC1B-CA3B8B2DE9A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AFBC4E2-C4C2-48C9-B5D1-FCE715AA406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76000" y="259560"/>
            <a:ext cx="10369440" cy="10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3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76000" y="1512000"/>
            <a:ext cx="10369440" cy="427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4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A93CAB2-7AC7-47FB-AAFA-B580CB655FE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46AD2531-406A-42FF-A9FA-6476931E5FB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76000" y="259560"/>
            <a:ext cx="10369440" cy="10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3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76000" y="1512000"/>
            <a:ext cx="5060160" cy="427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4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5889600" y="1512000"/>
            <a:ext cx="5060160" cy="427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4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B2D544C2-314A-4162-846C-BA511F94ADA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252280FE-2CBC-47CE-ABA4-27DF7F68FFB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76000" y="259560"/>
            <a:ext cx="10369440" cy="10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3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78DEB08F-0EF4-4E39-B660-67409414BC2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0CE9FD65-1E78-4CC2-A5F9-EC6A407BA4D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510" descr=""/>
          <p:cNvPicPr/>
          <p:nvPr/>
        </p:nvPicPr>
        <p:blipFill>
          <a:blip r:embed="rId2"/>
          <a:stretch/>
        </p:blipFill>
        <p:spPr>
          <a:xfrm flipH="1" rot="4320000">
            <a:off x="141120" y="3066840"/>
            <a:ext cx="3047760" cy="4870800"/>
          </a:xfrm>
          <a:prstGeom prst="rect">
            <a:avLst/>
          </a:prstGeom>
          <a:ln w="9525">
            <a:noFill/>
          </a:ln>
        </p:spPr>
      </p:pic>
      <p:pic>
        <p:nvPicPr>
          <p:cNvPr id="1" name="Picture 1510" descr=""/>
          <p:cNvPicPr/>
          <p:nvPr/>
        </p:nvPicPr>
        <p:blipFill>
          <a:blip r:embed="rId3"/>
          <a:stretch/>
        </p:blipFill>
        <p:spPr>
          <a:xfrm flipH="1" rot="16200000">
            <a:off x="8146080" y="-932760"/>
            <a:ext cx="3693600" cy="5126760"/>
          </a:xfrm>
          <a:prstGeom prst="rect">
            <a:avLst/>
          </a:prstGeom>
          <a:ln w="9525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64000" y="2013120"/>
            <a:ext cx="9793440" cy="1388520"/>
          </a:xfrm>
          <a:prstGeom prst="rect">
            <a:avLst/>
          </a:prstGeom>
          <a:noFill/>
          <a:ln w="0">
            <a:noFill/>
          </a:ln>
        </p:spPr>
        <p:txBody>
          <a:bodyPr lIns="115200" rIns="115200" tIns="57600" bIns="57600" anchor="ctr">
            <a:noAutofit/>
          </a:bodyPr>
          <a:p>
            <a:pPr indent="0" algn="ctr" defTabSz="1152000">
              <a:lnSpc>
                <a:spcPct val="100000"/>
              </a:lnSpc>
              <a:buNone/>
            </a:pPr>
            <a:r>
              <a:rPr b="0" lang="zh-CN" sz="5500" spc="-1" strike="noStrike">
                <a:solidFill>
                  <a:schemeClr val="dk1"/>
                </a:solidFill>
                <a:latin typeface="Calibri"/>
              </a:rPr>
              <a:t>单击此处编辑母版标题样式</a:t>
            </a:r>
            <a:endParaRPr b="0" lang="en-US" sz="55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>
          <a:xfrm>
            <a:off x="576000" y="6006240"/>
            <a:ext cx="2688120" cy="344520"/>
          </a:xfrm>
          <a:prstGeom prst="rect">
            <a:avLst/>
          </a:prstGeom>
          <a:noFill/>
          <a:ln w="0">
            <a:noFill/>
          </a:ln>
        </p:spPr>
        <p:txBody>
          <a:bodyPr lIns="115200" rIns="115200" tIns="57600" bIns="57600" anchor="ctr">
            <a:noAutofit/>
          </a:bodyPr>
          <a:lstStyle>
            <a:lvl1pPr indent="0" defTabSz="1152000">
              <a:lnSpc>
                <a:spcPct val="100000"/>
              </a:lnSpc>
              <a:buNone/>
              <a:defRPr b="0" lang="en-US" sz="15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1152000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>
          <a:xfrm>
            <a:off x="3936600" y="6006240"/>
            <a:ext cx="3648240" cy="344520"/>
          </a:xfrm>
          <a:prstGeom prst="rect">
            <a:avLst/>
          </a:prstGeom>
          <a:noFill/>
          <a:ln w="0">
            <a:noFill/>
          </a:ln>
        </p:spPr>
        <p:txBody>
          <a:bodyPr lIns="115200" rIns="115200" tIns="57600" bIns="5760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>
          <a:xfrm>
            <a:off x="8257320" y="6006240"/>
            <a:ext cx="2688120" cy="344520"/>
          </a:xfrm>
          <a:prstGeom prst="rect">
            <a:avLst/>
          </a:prstGeom>
          <a:noFill/>
          <a:ln w="0">
            <a:noFill/>
          </a:ln>
        </p:spPr>
        <p:txBody>
          <a:bodyPr lIns="115200" rIns="115200" tIns="57600" bIns="57600" anchor="ctr">
            <a:noAutofit/>
          </a:bodyPr>
          <a:lstStyle>
            <a:lvl1pPr indent="0" algn="r" defTabSz="1152000">
              <a:lnSpc>
                <a:spcPct val="100000"/>
              </a:lnSpc>
              <a:buNone/>
              <a:defRPr b="0" lang="en-US" sz="15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1152000">
              <a:lnSpc>
                <a:spcPct val="100000"/>
              </a:lnSpc>
              <a:buNone/>
            </a:pPr>
            <a:fld id="{5D90792D-3FCB-4390-97F6-B854C89031D7}" type="slidenum">
              <a:rPr b="0" lang="en-US" sz="15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7</a:t>
            </a:fld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1510" descr=""/>
          <p:cNvPicPr/>
          <p:nvPr/>
        </p:nvPicPr>
        <p:blipFill>
          <a:blip r:embed="rId2"/>
          <a:stretch/>
        </p:blipFill>
        <p:spPr>
          <a:xfrm flipH="1" rot="4320000">
            <a:off x="141120" y="3066840"/>
            <a:ext cx="3047760" cy="4870800"/>
          </a:xfrm>
          <a:prstGeom prst="rect">
            <a:avLst/>
          </a:prstGeom>
          <a:ln w="9525">
            <a:noFill/>
          </a:ln>
        </p:spPr>
      </p:pic>
      <p:pic>
        <p:nvPicPr>
          <p:cNvPr id="76" name="Picture 1510" descr=""/>
          <p:cNvPicPr/>
          <p:nvPr/>
        </p:nvPicPr>
        <p:blipFill>
          <a:blip r:embed="rId3"/>
          <a:stretch/>
        </p:blipFill>
        <p:spPr>
          <a:xfrm flipH="1" rot="16200000">
            <a:off x="8146080" y="-932760"/>
            <a:ext cx="3693600" cy="5126760"/>
          </a:xfrm>
          <a:prstGeom prst="rect">
            <a:avLst/>
          </a:prstGeom>
          <a:ln w="9525">
            <a:noFill/>
          </a:ln>
        </p:spPr>
      </p:pic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76000" y="258120"/>
            <a:ext cx="3790440" cy="1097640"/>
          </a:xfrm>
          <a:prstGeom prst="rect">
            <a:avLst/>
          </a:prstGeom>
          <a:noFill/>
          <a:ln w="0">
            <a:noFill/>
          </a:ln>
        </p:spPr>
        <p:txBody>
          <a:bodyPr lIns="115200" rIns="115200" tIns="57600" bIns="57600" anchor="b">
            <a:noAutofit/>
          </a:bodyPr>
          <a:p>
            <a:pPr indent="0" defTabSz="1152000">
              <a:lnSpc>
                <a:spcPct val="100000"/>
              </a:lnSpc>
              <a:buNone/>
            </a:pPr>
            <a:r>
              <a:rPr b="1" lang="zh-CN" sz="2500" spc="-1" strike="noStrike">
                <a:solidFill>
                  <a:schemeClr val="dk1"/>
                </a:solidFill>
                <a:latin typeface="Calibri"/>
              </a:rPr>
              <a:t>单击此处编辑母版标题样式</a:t>
            </a:r>
            <a:endParaRPr b="0" lang="en-US" sz="25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04680" y="258120"/>
            <a:ext cx="6440760" cy="5530320"/>
          </a:xfrm>
          <a:prstGeom prst="rect">
            <a:avLst/>
          </a:prstGeom>
          <a:noFill/>
          <a:ln w="0">
            <a:noFill/>
          </a:ln>
        </p:spPr>
        <p:txBody>
          <a:bodyPr lIns="115200" rIns="115200" tIns="57600" bIns="576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4000" spc="-1" strike="noStrike">
                <a:solidFill>
                  <a:schemeClr val="dk1"/>
                </a:solidFill>
                <a:latin typeface="Calibri"/>
              </a:rPr>
              <a:t>编辑母版文本样式</a:t>
            </a:r>
            <a:endParaRPr b="0" lang="en-US" sz="4000" spc="-1" strike="noStrike">
              <a:solidFill>
                <a:schemeClr val="dk1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4000" spc="-1" strike="noStrike">
                <a:solidFill>
                  <a:schemeClr val="dk1"/>
                </a:solidFill>
                <a:latin typeface="Calibri"/>
              </a:rPr>
              <a:t>第二级</a:t>
            </a:r>
            <a:endParaRPr b="0" lang="en-US" sz="4000" spc="-1" strike="noStrike">
              <a:solidFill>
                <a:schemeClr val="dk1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4000" spc="-1" strike="noStrike">
                <a:solidFill>
                  <a:schemeClr val="dk1"/>
                </a:solidFill>
                <a:latin typeface="Calibri"/>
              </a:rPr>
              <a:t>第三级</a:t>
            </a:r>
            <a:endParaRPr b="0" lang="en-US" sz="4000" spc="-1" strike="noStrike">
              <a:solidFill>
                <a:schemeClr val="dk1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4000" spc="-1" strike="noStrike">
                <a:solidFill>
                  <a:schemeClr val="dk1"/>
                </a:solidFill>
                <a:latin typeface="Calibri"/>
              </a:rPr>
              <a:t>第四级</a:t>
            </a:r>
            <a:endParaRPr b="0" lang="en-US" sz="4000" spc="-1" strike="noStrike">
              <a:solidFill>
                <a:schemeClr val="dk1"/>
              </a:solidFill>
              <a:latin typeface="Calibri"/>
            </a:endParaRPr>
          </a:p>
          <a:p>
            <a:pPr marL="431640" indent="-431640" defTabSz="115200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4000" spc="-1" strike="noStrike">
                <a:solidFill>
                  <a:schemeClr val="dk1"/>
                </a:solidFill>
                <a:latin typeface="Calibri"/>
              </a:rPr>
              <a:t>第五级</a:t>
            </a:r>
            <a:endParaRPr b="0" lang="en-US" sz="4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576000" y="1356120"/>
            <a:ext cx="3790440" cy="4432320"/>
          </a:xfrm>
          <a:prstGeom prst="rect">
            <a:avLst/>
          </a:prstGeom>
          <a:noFill/>
          <a:ln w="0">
            <a:noFill/>
          </a:ln>
        </p:spPr>
        <p:txBody>
          <a:bodyPr lIns="115200" rIns="115200" tIns="57600" bIns="576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chemeClr val="dk1"/>
                </a:solidFill>
                <a:latin typeface="Calibri"/>
              </a:rPr>
              <a:t>编辑母版文本样式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chemeClr val="dk1"/>
                </a:solidFill>
                <a:latin typeface="Calibri"/>
              </a:rPr>
              <a:t>第二级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chemeClr val="dk1"/>
                </a:solidFill>
                <a:latin typeface="Calibri"/>
              </a:rPr>
              <a:t>第三级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chemeClr val="dk1"/>
                </a:solidFill>
                <a:latin typeface="Calibri"/>
              </a:rPr>
              <a:t>第四级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indent="0" defTabSz="115200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zh-CN" sz="1800" spc="-1" strike="noStrike">
                <a:solidFill>
                  <a:schemeClr val="dk1"/>
                </a:solidFill>
                <a:latin typeface="Calibri"/>
              </a:rPr>
              <a:t>第五级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dt" idx="28"/>
          </p:nvPr>
        </p:nvSpPr>
        <p:spPr>
          <a:xfrm>
            <a:off x="576000" y="6006240"/>
            <a:ext cx="2688120" cy="344520"/>
          </a:xfrm>
          <a:prstGeom prst="rect">
            <a:avLst/>
          </a:prstGeom>
          <a:noFill/>
          <a:ln w="0">
            <a:noFill/>
          </a:ln>
        </p:spPr>
        <p:txBody>
          <a:bodyPr lIns="115200" rIns="115200" tIns="57600" bIns="57600" anchor="ctr">
            <a:noAutofit/>
          </a:bodyPr>
          <a:lstStyle>
            <a:lvl1pPr indent="0" defTabSz="1152000">
              <a:lnSpc>
                <a:spcPct val="100000"/>
              </a:lnSpc>
              <a:buNone/>
              <a:defRPr b="0" lang="en-US" sz="15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1152000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ftr" idx="29"/>
          </p:nvPr>
        </p:nvSpPr>
        <p:spPr>
          <a:xfrm>
            <a:off x="3936600" y="6006240"/>
            <a:ext cx="3648240" cy="344520"/>
          </a:xfrm>
          <a:prstGeom prst="rect">
            <a:avLst/>
          </a:prstGeom>
          <a:noFill/>
          <a:ln w="0">
            <a:noFill/>
          </a:ln>
        </p:spPr>
        <p:txBody>
          <a:bodyPr lIns="115200" rIns="115200" tIns="57600" bIns="5760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 type="sldNum" idx="30"/>
          </p:nvPr>
        </p:nvSpPr>
        <p:spPr>
          <a:xfrm>
            <a:off x="8257320" y="6006240"/>
            <a:ext cx="2688120" cy="344520"/>
          </a:xfrm>
          <a:prstGeom prst="rect">
            <a:avLst/>
          </a:prstGeom>
          <a:noFill/>
          <a:ln w="0">
            <a:noFill/>
          </a:ln>
        </p:spPr>
        <p:txBody>
          <a:bodyPr lIns="115200" rIns="115200" tIns="57600" bIns="57600" anchor="ctr">
            <a:noAutofit/>
          </a:bodyPr>
          <a:lstStyle>
            <a:lvl1pPr indent="0" algn="r" defTabSz="1152000">
              <a:lnSpc>
                <a:spcPct val="100000"/>
              </a:lnSpc>
              <a:buNone/>
              <a:defRPr b="0" lang="en-US" sz="15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1152000">
              <a:lnSpc>
                <a:spcPct val="100000"/>
              </a:lnSpc>
              <a:buNone/>
            </a:pPr>
            <a:fld id="{427F0C3B-2F8E-4D6C-A31F-E9811B70E6EB}" type="slidenum">
              <a:rPr b="0" lang="en-US" sz="15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1510" descr=""/>
          <p:cNvPicPr/>
          <p:nvPr/>
        </p:nvPicPr>
        <p:blipFill>
          <a:blip r:embed="rId2"/>
          <a:stretch/>
        </p:blipFill>
        <p:spPr>
          <a:xfrm flipH="1" rot="4320000">
            <a:off x="141120" y="3066840"/>
            <a:ext cx="3047760" cy="4870800"/>
          </a:xfrm>
          <a:prstGeom prst="rect">
            <a:avLst/>
          </a:prstGeom>
          <a:ln w="9525">
            <a:noFill/>
          </a:ln>
        </p:spPr>
      </p:pic>
      <p:pic>
        <p:nvPicPr>
          <p:cNvPr id="84" name="Picture 1510" descr=""/>
          <p:cNvPicPr/>
          <p:nvPr/>
        </p:nvPicPr>
        <p:blipFill>
          <a:blip r:embed="rId3"/>
          <a:stretch/>
        </p:blipFill>
        <p:spPr>
          <a:xfrm flipH="1" rot="16200000">
            <a:off x="8146080" y="-932760"/>
            <a:ext cx="3693600" cy="5126760"/>
          </a:xfrm>
          <a:prstGeom prst="rect">
            <a:avLst/>
          </a:prstGeom>
          <a:ln w="9525">
            <a:noFill/>
          </a:ln>
        </p:spPr>
      </p:pic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2258280" y="4536000"/>
            <a:ext cx="6912720" cy="535320"/>
          </a:xfrm>
          <a:prstGeom prst="rect">
            <a:avLst/>
          </a:prstGeom>
          <a:noFill/>
          <a:ln w="0">
            <a:noFill/>
          </a:ln>
        </p:spPr>
        <p:txBody>
          <a:bodyPr lIns="115200" rIns="115200" tIns="57600" bIns="57600" anchor="b">
            <a:noAutofit/>
          </a:bodyPr>
          <a:p>
            <a:pPr indent="0" defTabSz="1152000">
              <a:lnSpc>
                <a:spcPct val="100000"/>
              </a:lnSpc>
              <a:buNone/>
            </a:pPr>
            <a:r>
              <a:rPr b="1" lang="zh-CN" sz="2500" spc="-1" strike="noStrike">
                <a:solidFill>
                  <a:schemeClr val="dk1"/>
                </a:solidFill>
                <a:latin typeface="Calibri"/>
              </a:rPr>
              <a:t>单击此处编辑母版标题样式</a:t>
            </a:r>
            <a:endParaRPr b="0" lang="en-US" sz="25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2258280" y="578880"/>
            <a:ext cx="6912720" cy="3887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1152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CN" sz="4000" spc="-1" strike="noStrike">
                <a:solidFill>
                  <a:schemeClr val="dk1"/>
                </a:solidFill>
                <a:latin typeface="Calibri"/>
              </a:rPr>
              <a:t>单击图标添加图片</a:t>
            </a:r>
            <a:endParaRPr b="0" lang="en-US" sz="4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2258280" y="5071680"/>
            <a:ext cx="6912720" cy="760320"/>
          </a:xfrm>
          <a:prstGeom prst="rect">
            <a:avLst/>
          </a:prstGeom>
          <a:noFill/>
          <a:ln w="0">
            <a:noFill/>
          </a:ln>
        </p:spPr>
        <p:txBody>
          <a:bodyPr lIns="115200" rIns="115200" tIns="57600" bIns="576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chemeClr val="dk1"/>
                </a:solidFill>
                <a:latin typeface="Calibri"/>
              </a:rPr>
              <a:t>编辑母版文本样式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chemeClr val="dk1"/>
                </a:solidFill>
                <a:latin typeface="Calibri"/>
              </a:rPr>
              <a:t>第二级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chemeClr val="dk1"/>
                </a:solidFill>
                <a:latin typeface="Calibri"/>
              </a:rPr>
              <a:t>第三级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pc="-1" strike="noStrike">
                <a:solidFill>
                  <a:schemeClr val="dk1"/>
                </a:solidFill>
                <a:latin typeface="Calibri"/>
              </a:rPr>
              <a:t>第四级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indent="0" defTabSz="115200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0" lang="zh-CN" sz="1800" spc="-1" strike="noStrike">
                <a:solidFill>
                  <a:schemeClr val="dk1"/>
                </a:solidFill>
                <a:latin typeface="Calibri"/>
              </a:rPr>
              <a:t>第五级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dt" idx="31"/>
          </p:nvPr>
        </p:nvSpPr>
        <p:spPr>
          <a:xfrm>
            <a:off x="576000" y="6006240"/>
            <a:ext cx="2688120" cy="344520"/>
          </a:xfrm>
          <a:prstGeom prst="rect">
            <a:avLst/>
          </a:prstGeom>
          <a:noFill/>
          <a:ln w="0">
            <a:noFill/>
          </a:ln>
        </p:spPr>
        <p:txBody>
          <a:bodyPr lIns="115200" rIns="115200" tIns="57600" bIns="57600" anchor="ctr">
            <a:noAutofit/>
          </a:bodyPr>
          <a:lstStyle>
            <a:lvl1pPr indent="0" defTabSz="1152000">
              <a:lnSpc>
                <a:spcPct val="100000"/>
              </a:lnSpc>
              <a:buNone/>
              <a:defRPr b="0" lang="en-US" sz="15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1152000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ftr" idx="32"/>
          </p:nvPr>
        </p:nvSpPr>
        <p:spPr>
          <a:xfrm>
            <a:off x="3936600" y="6006240"/>
            <a:ext cx="3648240" cy="344520"/>
          </a:xfrm>
          <a:prstGeom prst="rect">
            <a:avLst/>
          </a:prstGeom>
          <a:noFill/>
          <a:ln w="0">
            <a:noFill/>
          </a:ln>
        </p:spPr>
        <p:txBody>
          <a:bodyPr lIns="115200" rIns="115200" tIns="57600" bIns="5760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sldNum" idx="33"/>
          </p:nvPr>
        </p:nvSpPr>
        <p:spPr>
          <a:xfrm>
            <a:off x="8257320" y="6006240"/>
            <a:ext cx="2688120" cy="344520"/>
          </a:xfrm>
          <a:prstGeom prst="rect">
            <a:avLst/>
          </a:prstGeom>
          <a:noFill/>
          <a:ln w="0">
            <a:noFill/>
          </a:ln>
        </p:spPr>
        <p:txBody>
          <a:bodyPr lIns="115200" rIns="115200" tIns="57600" bIns="57600" anchor="ctr">
            <a:noAutofit/>
          </a:bodyPr>
          <a:lstStyle>
            <a:lvl1pPr indent="0" algn="r" defTabSz="1152000">
              <a:lnSpc>
                <a:spcPct val="100000"/>
              </a:lnSpc>
              <a:buNone/>
              <a:defRPr b="0" lang="en-US" sz="15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1152000">
              <a:lnSpc>
                <a:spcPct val="100000"/>
              </a:lnSpc>
              <a:buNone/>
            </a:pPr>
            <a:fld id="{B59C8403-3F1B-4B7F-ADD1-43848C59F3B6}" type="slidenum">
              <a:rPr b="0" lang="en-US" sz="15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510" descr=""/>
          <p:cNvPicPr/>
          <p:nvPr/>
        </p:nvPicPr>
        <p:blipFill>
          <a:blip r:embed="rId2"/>
          <a:stretch/>
        </p:blipFill>
        <p:spPr>
          <a:xfrm flipH="1" rot="4320000">
            <a:off x="141120" y="3066840"/>
            <a:ext cx="3047760" cy="4870800"/>
          </a:xfrm>
          <a:prstGeom prst="rect">
            <a:avLst/>
          </a:prstGeom>
          <a:ln w="9525">
            <a:noFill/>
          </a:ln>
        </p:spPr>
      </p:pic>
      <p:pic>
        <p:nvPicPr>
          <p:cNvPr id="9" name="Picture 1510" descr=""/>
          <p:cNvPicPr/>
          <p:nvPr/>
        </p:nvPicPr>
        <p:blipFill>
          <a:blip r:embed="rId3"/>
          <a:stretch/>
        </p:blipFill>
        <p:spPr>
          <a:xfrm flipH="1" rot="16200000">
            <a:off x="8146080" y="-932760"/>
            <a:ext cx="3693600" cy="5126760"/>
          </a:xfrm>
          <a:prstGeom prst="rect">
            <a:avLst/>
          </a:prstGeom>
          <a:ln w="9525">
            <a:noFill/>
          </a:ln>
        </p:spPr>
      </p:pic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76000" y="259560"/>
            <a:ext cx="10369440" cy="1079640"/>
          </a:xfrm>
          <a:prstGeom prst="rect">
            <a:avLst/>
          </a:prstGeom>
          <a:noFill/>
          <a:ln w="0">
            <a:noFill/>
          </a:ln>
        </p:spPr>
        <p:txBody>
          <a:bodyPr lIns="115200" rIns="115200" tIns="57600" bIns="57600" anchor="ctr">
            <a:noAutofit/>
          </a:bodyPr>
          <a:p>
            <a:pPr indent="0" algn="ctr" defTabSz="1152000">
              <a:lnSpc>
                <a:spcPct val="100000"/>
              </a:lnSpc>
              <a:buNone/>
            </a:pPr>
            <a:r>
              <a:rPr b="0" lang="zh-CN" sz="5500" spc="-1" strike="noStrike">
                <a:solidFill>
                  <a:schemeClr val="dk1"/>
                </a:solidFill>
                <a:latin typeface="Calibri"/>
              </a:rPr>
              <a:t>单击此处编辑母版标题样式</a:t>
            </a:r>
            <a:endParaRPr b="0" lang="en-US" sz="55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76000" y="1512000"/>
            <a:ext cx="10369440" cy="4276080"/>
          </a:xfrm>
          <a:prstGeom prst="rect">
            <a:avLst/>
          </a:prstGeom>
          <a:noFill/>
          <a:ln w="0">
            <a:noFill/>
          </a:ln>
        </p:spPr>
        <p:txBody>
          <a:bodyPr lIns="115200" rIns="115200" tIns="57600" bIns="57600" anchor="t" vert="eaVer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4000" spc="-1" strike="noStrike">
                <a:solidFill>
                  <a:schemeClr val="dk1"/>
                </a:solidFill>
                <a:latin typeface="Calibri"/>
              </a:rPr>
              <a:t>编辑母版文本样式</a:t>
            </a:r>
            <a:endParaRPr b="0" lang="en-US" sz="4000" spc="-1" strike="noStrike">
              <a:solidFill>
                <a:schemeClr val="dk1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4000" spc="-1" strike="noStrike">
                <a:solidFill>
                  <a:schemeClr val="dk1"/>
                </a:solidFill>
                <a:latin typeface="Calibri"/>
              </a:rPr>
              <a:t>第二级</a:t>
            </a:r>
            <a:endParaRPr b="0" lang="en-US" sz="4000" spc="-1" strike="noStrike">
              <a:solidFill>
                <a:schemeClr val="dk1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4000" spc="-1" strike="noStrike">
                <a:solidFill>
                  <a:schemeClr val="dk1"/>
                </a:solidFill>
                <a:latin typeface="Calibri"/>
              </a:rPr>
              <a:t>第三级</a:t>
            </a:r>
            <a:endParaRPr b="0" lang="en-US" sz="4000" spc="-1" strike="noStrike">
              <a:solidFill>
                <a:schemeClr val="dk1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4000" spc="-1" strike="noStrike">
                <a:solidFill>
                  <a:schemeClr val="dk1"/>
                </a:solidFill>
                <a:latin typeface="Calibri"/>
              </a:rPr>
              <a:t>第四级</a:t>
            </a:r>
            <a:endParaRPr b="0" lang="en-US" sz="4000" spc="-1" strike="noStrike">
              <a:solidFill>
                <a:schemeClr val="dk1"/>
              </a:solidFill>
              <a:latin typeface="Calibri"/>
            </a:endParaRPr>
          </a:p>
          <a:p>
            <a:pPr marL="431640" indent="-431640" defTabSz="115200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4000" spc="-1" strike="noStrike">
                <a:solidFill>
                  <a:schemeClr val="dk1"/>
                </a:solidFill>
                <a:latin typeface="Calibri"/>
              </a:rPr>
              <a:t>第五级</a:t>
            </a:r>
            <a:endParaRPr b="0" lang="en-US" sz="4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4"/>
          </p:nvPr>
        </p:nvSpPr>
        <p:spPr>
          <a:xfrm>
            <a:off x="576000" y="6006240"/>
            <a:ext cx="2688120" cy="344520"/>
          </a:xfrm>
          <a:prstGeom prst="rect">
            <a:avLst/>
          </a:prstGeom>
          <a:noFill/>
          <a:ln w="0">
            <a:noFill/>
          </a:ln>
        </p:spPr>
        <p:txBody>
          <a:bodyPr lIns="115200" rIns="115200" tIns="57600" bIns="57600" anchor="ctr">
            <a:noAutofit/>
          </a:bodyPr>
          <a:lstStyle>
            <a:lvl1pPr indent="0" defTabSz="1152000">
              <a:lnSpc>
                <a:spcPct val="100000"/>
              </a:lnSpc>
              <a:buNone/>
              <a:defRPr b="0" lang="en-US" sz="15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1152000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ftr" idx="5"/>
          </p:nvPr>
        </p:nvSpPr>
        <p:spPr>
          <a:xfrm>
            <a:off x="3936600" y="6006240"/>
            <a:ext cx="3648240" cy="344520"/>
          </a:xfrm>
          <a:prstGeom prst="rect">
            <a:avLst/>
          </a:prstGeom>
          <a:noFill/>
          <a:ln w="0">
            <a:noFill/>
          </a:ln>
        </p:spPr>
        <p:txBody>
          <a:bodyPr lIns="115200" rIns="115200" tIns="57600" bIns="5760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5"/>
          <p:cNvSpPr>
            <a:spLocks noGrp="1"/>
          </p:cNvSpPr>
          <p:nvPr>
            <p:ph type="sldNum" idx="6"/>
          </p:nvPr>
        </p:nvSpPr>
        <p:spPr>
          <a:xfrm>
            <a:off x="8257320" y="6006240"/>
            <a:ext cx="2688120" cy="344520"/>
          </a:xfrm>
          <a:prstGeom prst="rect">
            <a:avLst/>
          </a:prstGeom>
          <a:noFill/>
          <a:ln w="0">
            <a:noFill/>
          </a:ln>
        </p:spPr>
        <p:txBody>
          <a:bodyPr lIns="115200" rIns="115200" tIns="57600" bIns="57600" anchor="ctr">
            <a:noAutofit/>
          </a:bodyPr>
          <a:lstStyle>
            <a:lvl1pPr indent="0" algn="r" defTabSz="1152000">
              <a:lnSpc>
                <a:spcPct val="100000"/>
              </a:lnSpc>
              <a:buNone/>
              <a:defRPr b="0" lang="en-US" sz="15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1152000">
              <a:lnSpc>
                <a:spcPct val="100000"/>
              </a:lnSpc>
              <a:buNone/>
            </a:pPr>
            <a:fld id="{2ECE7C23-1565-4470-9464-A84FAAE49DB8}" type="slidenum">
              <a:rPr b="0" lang="en-US" sz="15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510" descr=""/>
          <p:cNvPicPr/>
          <p:nvPr/>
        </p:nvPicPr>
        <p:blipFill>
          <a:blip r:embed="rId2"/>
          <a:stretch/>
        </p:blipFill>
        <p:spPr>
          <a:xfrm flipH="1" rot="4320000">
            <a:off x="141120" y="3066840"/>
            <a:ext cx="3047760" cy="4870800"/>
          </a:xfrm>
          <a:prstGeom prst="rect">
            <a:avLst/>
          </a:prstGeom>
          <a:ln w="9525">
            <a:noFill/>
          </a:ln>
        </p:spPr>
      </p:pic>
      <p:pic>
        <p:nvPicPr>
          <p:cNvPr id="16" name="Picture 1510" descr=""/>
          <p:cNvPicPr/>
          <p:nvPr/>
        </p:nvPicPr>
        <p:blipFill>
          <a:blip r:embed="rId3"/>
          <a:stretch/>
        </p:blipFill>
        <p:spPr>
          <a:xfrm flipH="1" rot="16200000">
            <a:off x="8146080" y="-932760"/>
            <a:ext cx="3693600" cy="5126760"/>
          </a:xfrm>
          <a:prstGeom prst="rect">
            <a:avLst/>
          </a:prstGeom>
          <a:ln w="9525">
            <a:noFill/>
          </a:ln>
        </p:spPr>
      </p:pic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353440" y="195120"/>
            <a:ext cx="2592000" cy="4145760"/>
          </a:xfrm>
          <a:prstGeom prst="rect">
            <a:avLst/>
          </a:prstGeom>
          <a:noFill/>
          <a:ln w="0">
            <a:noFill/>
          </a:ln>
        </p:spPr>
        <p:txBody>
          <a:bodyPr lIns="115200" rIns="115200" tIns="57600" bIns="57600" anchor="ctr" vert="eaVert">
            <a:noAutofit/>
          </a:bodyPr>
          <a:p>
            <a:pPr indent="0" algn="ctr" defTabSz="1152000">
              <a:lnSpc>
                <a:spcPct val="100000"/>
              </a:lnSpc>
              <a:buNone/>
            </a:pPr>
            <a:r>
              <a:rPr b="0" lang="zh-CN" sz="5500" spc="-1" strike="noStrike">
                <a:solidFill>
                  <a:schemeClr val="dk1"/>
                </a:solidFill>
                <a:latin typeface="Calibri"/>
              </a:rPr>
              <a:t>单击此处编辑母版标题样式</a:t>
            </a:r>
            <a:endParaRPr b="0" lang="en-US" sz="55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76000" y="195120"/>
            <a:ext cx="7584840" cy="4145760"/>
          </a:xfrm>
          <a:prstGeom prst="rect">
            <a:avLst/>
          </a:prstGeom>
          <a:noFill/>
          <a:ln w="0">
            <a:noFill/>
          </a:ln>
        </p:spPr>
        <p:txBody>
          <a:bodyPr lIns="115200" rIns="115200" tIns="57600" bIns="57600" anchor="t" vert="eaVer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4000" spc="-1" strike="noStrike">
                <a:solidFill>
                  <a:schemeClr val="dk1"/>
                </a:solidFill>
                <a:latin typeface="Calibri"/>
              </a:rPr>
              <a:t>编辑母版文本样式</a:t>
            </a:r>
            <a:endParaRPr b="0" lang="en-US" sz="4000" spc="-1" strike="noStrike">
              <a:solidFill>
                <a:schemeClr val="dk1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4000" spc="-1" strike="noStrike">
                <a:solidFill>
                  <a:schemeClr val="dk1"/>
                </a:solidFill>
                <a:latin typeface="Calibri"/>
              </a:rPr>
              <a:t>第二级</a:t>
            </a:r>
            <a:endParaRPr b="0" lang="en-US" sz="4000" spc="-1" strike="noStrike">
              <a:solidFill>
                <a:schemeClr val="dk1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4000" spc="-1" strike="noStrike">
                <a:solidFill>
                  <a:schemeClr val="dk1"/>
                </a:solidFill>
                <a:latin typeface="Calibri"/>
              </a:rPr>
              <a:t>第三级</a:t>
            </a:r>
            <a:endParaRPr b="0" lang="en-US" sz="4000" spc="-1" strike="noStrike">
              <a:solidFill>
                <a:schemeClr val="dk1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4000" spc="-1" strike="noStrike">
                <a:solidFill>
                  <a:schemeClr val="dk1"/>
                </a:solidFill>
                <a:latin typeface="Calibri"/>
              </a:rPr>
              <a:t>第四级</a:t>
            </a:r>
            <a:endParaRPr b="0" lang="en-US" sz="4000" spc="-1" strike="noStrike">
              <a:solidFill>
                <a:schemeClr val="dk1"/>
              </a:solidFill>
              <a:latin typeface="Calibri"/>
            </a:endParaRPr>
          </a:p>
          <a:p>
            <a:pPr marL="431640" indent="-431640" defTabSz="115200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4000" spc="-1" strike="noStrike">
                <a:solidFill>
                  <a:schemeClr val="dk1"/>
                </a:solidFill>
                <a:latin typeface="Calibri"/>
              </a:rPr>
              <a:t>第五级</a:t>
            </a:r>
            <a:endParaRPr b="0" lang="en-US" sz="4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7"/>
          </p:nvPr>
        </p:nvSpPr>
        <p:spPr>
          <a:xfrm>
            <a:off x="576000" y="6006240"/>
            <a:ext cx="2688120" cy="344520"/>
          </a:xfrm>
          <a:prstGeom prst="rect">
            <a:avLst/>
          </a:prstGeom>
          <a:noFill/>
          <a:ln w="0">
            <a:noFill/>
          </a:ln>
        </p:spPr>
        <p:txBody>
          <a:bodyPr lIns="115200" rIns="115200" tIns="57600" bIns="57600" anchor="ctr">
            <a:noAutofit/>
          </a:bodyPr>
          <a:lstStyle>
            <a:lvl1pPr indent="0" defTabSz="1152000">
              <a:lnSpc>
                <a:spcPct val="100000"/>
              </a:lnSpc>
              <a:buNone/>
              <a:defRPr b="0" lang="en-US" sz="15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1152000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8"/>
          </p:nvPr>
        </p:nvSpPr>
        <p:spPr>
          <a:xfrm>
            <a:off x="3936600" y="6006240"/>
            <a:ext cx="3648240" cy="344520"/>
          </a:xfrm>
          <a:prstGeom prst="rect">
            <a:avLst/>
          </a:prstGeom>
          <a:noFill/>
          <a:ln w="0">
            <a:noFill/>
          </a:ln>
        </p:spPr>
        <p:txBody>
          <a:bodyPr lIns="115200" rIns="115200" tIns="57600" bIns="5760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sldNum" idx="9"/>
          </p:nvPr>
        </p:nvSpPr>
        <p:spPr>
          <a:xfrm>
            <a:off x="8257320" y="6006240"/>
            <a:ext cx="2688120" cy="344520"/>
          </a:xfrm>
          <a:prstGeom prst="rect">
            <a:avLst/>
          </a:prstGeom>
          <a:noFill/>
          <a:ln w="0">
            <a:noFill/>
          </a:ln>
        </p:spPr>
        <p:txBody>
          <a:bodyPr lIns="115200" rIns="115200" tIns="57600" bIns="57600" anchor="ctr">
            <a:noAutofit/>
          </a:bodyPr>
          <a:lstStyle>
            <a:lvl1pPr indent="0" algn="r" defTabSz="1152000">
              <a:lnSpc>
                <a:spcPct val="100000"/>
              </a:lnSpc>
              <a:buNone/>
              <a:defRPr b="0" lang="en-US" sz="15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1152000">
              <a:lnSpc>
                <a:spcPct val="100000"/>
              </a:lnSpc>
              <a:buNone/>
            </a:pPr>
            <a:fld id="{12556770-F0E9-4AF3-87C1-41E1B180EC88}" type="slidenum">
              <a:rPr b="0" lang="en-US" sz="15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1510" descr=""/>
          <p:cNvPicPr/>
          <p:nvPr/>
        </p:nvPicPr>
        <p:blipFill>
          <a:blip r:embed="rId2"/>
          <a:stretch/>
        </p:blipFill>
        <p:spPr>
          <a:xfrm flipH="1" rot="4320000">
            <a:off x="141120" y="3066840"/>
            <a:ext cx="3047760" cy="4870800"/>
          </a:xfrm>
          <a:prstGeom prst="rect">
            <a:avLst/>
          </a:prstGeom>
          <a:ln w="9525">
            <a:noFill/>
          </a:ln>
        </p:spPr>
      </p:pic>
      <p:pic>
        <p:nvPicPr>
          <p:cNvPr id="23" name="Picture 1510" descr=""/>
          <p:cNvPicPr/>
          <p:nvPr/>
        </p:nvPicPr>
        <p:blipFill>
          <a:blip r:embed="rId3"/>
          <a:stretch/>
        </p:blipFill>
        <p:spPr>
          <a:xfrm flipH="1" rot="16200000">
            <a:off x="8146080" y="-932760"/>
            <a:ext cx="3693600" cy="5126760"/>
          </a:xfrm>
          <a:prstGeom prst="rect">
            <a:avLst/>
          </a:prstGeom>
          <a:ln w="9525">
            <a:noFill/>
          </a:ln>
        </p:spPr>
      </p:pic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76000" y="259560"/>
            <a:ext cx="10369440" cy="1079640"/>
          </a:xfrm>
          <a:prstGeom prst="rect">
            <a:avLst/>
          </a:prstGeom>
          <a:noFill/>
          <a:ln w="0">
            <a:noFill/>
          </a:ln>
        </p:spPr>
        <p:txBody>
          <a:bodyPr lIns="115200" rIns="115200" tIns="57600" bIns="57600" anchor="ctr">
            <a:noAutofit/>
          </a:bodyPr>
          <a:p>
            <a:pPr indent="0" algn="ctr" defTabSz="1152000">
              <a:lnSpc>
                <a:spcPct val="100000"/>
              </a:lnSpc>
              <a:buNone/>
            </a:pPr>
            <a:r>
              <a:rPr b="0" lang="zh-CN" sz="5500" spc="-1" strike="noStrike">
                <a:solidFill>
                  <a:schemeClr val="dk1"/>
                </a:solidFill>
                <a:latin typeface="Calibri"/>
              </a:rPr>
              <a:t>单击此处编辑母版标题样式</a:t>
            </a:r>
            <a:endParaRPr b="0" lang="en-US" sz="55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76000" y="1512000"/>
            <a:ext cx="10369440" cy="4276080"/>
          </a:xfrm>
          <a:prstGeom prst="rect">
            <a:avLst/>
          </a:prstGeom>
          <a:noFill/>
          <a:ln w="0">
            <a:noFill/>
          </a:ln>
        </p:spPr>
        <p:txBody>
          <a:bodyPr lIns="115200" rIns="115200" tIns="57600" bIns="576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4000" spc="-1" strike="noStrike">
                <a:solidFill>
                  <a:schemeClr val="dk1"/>
                </a:solidFill>
                <a:latin typeface="Calibri"/>
              </a:rPr>
              <a:t>编辑母版文本样式</a:t>
            </a:r>
            <a:endParaRPr b="0" lang="en-US" sz="4000" spc="-1" strike="noStrike">
              <a:solidFill>
                <a:schemeClr val="dk1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4000" spc="-1" strike="noStrike">
                <a:solidFill>
                  <a:schemeClr val="dk1"/>
                </a:solidFill>
                <a:latin typeface="Calibri"/>
              </a:rPr>
              <a:t>第二级</a:t>
            </a:r>
            <a:endParaRPr b="0" lang="en-US" sz="4000" spc="-1" strike="noStrike">
              <a:solidFill>
                <a:schemeClr val="dk1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4000" spc="-1" strike="noStrike">
                <a:solidFill>
                  <a:schemeClr val="dk1"/>
                </a:solidFill>
                <a:latin typeface="Calibri"/>
              </a:rPr>
              <a:t>第三级</a:t>
            </a:r>
            <a:endParaRPr b="0" lang="en-US" sz="4000" spc="-1" strike="noStrike">
              <a:solidFill>
                <a:schemeClr val="dk1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4000" spc="-1" strike="noStrike">
                <a:solidFill>
                  <a:schemeClr val="dk1"/>
                </a:solidFill>
                <a:latin typeface="Calibri"/>
              </a:rPr>
              <a:t>第四级</a:t>
            </a:r>
            <a:endParaRPr b="0" lang="en-US" sz="4000" spc="-1" strike="noStrike">
              <a:solidFill>
                <a:schemeClr val="dk1"/>
              </a:solidFill>
              <a:latin typeface="Calibri"/>
            </a:endParaRPr>
          </a:p>
          <a:p>
            <a:pPr marL="431640" indent="-431640" defTabSz="115200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4000" spc="-1" strike="noStrike">
                <a:solidFill>
                  <a:schemeClr val="dk1"/>
                </a:solidFill>
                <a:latin typeface="Calibri"/>
              </a:rPr>
              <a:t>第五级</a:t>
            </a:r>
            <a:endParaRPr b="0" lang="en-US" sz="4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10"/>
          </p:nvPr>
        </p:nvSpPr>
        <p:spPr>
          <a:xfrm>
            <a:off x="576000" y="6006240"/>
            <a:ext cx="2688120" cy="344520"/>
          </a:xfrm>
          <a:prstGeom prst="rect">
            <a:avLst/>
          </a:prstGeom>
          <a:noFill/>
          <a:ln w="0">
            <a:noFill/>
          </a:ln>
        </p:spPr>
        <p:txBody>
          <a:bodyPr lIns="115200" rIns="115200" tIns="57600" bIns="57600" anchor="ctr">
            <a:noAutofit/>
          </a:bodyPr>
          <a:lstStyle>
            <a:lvl1pPr indent="0" defTabSz="1152000">
              <a:lnSpc>
                <a:spcPct val="100000"/>
              </a:lnSpc>
              <a:buNone/>
              <a:defRPr b="0" lang="en-US" sz="15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1152000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ftr" idx="11"/>
          </p:nvPr>
        </p:nvSpPr>
        <p:spPr>
          <a:xfrm>
            <a:off x="3936600" y="6006240"/>
            <a:ext cx="3648240" cy="344520"/>
          </a:xfrm>
          <a:prstGeom prst="rect">
            <a:avLst/>
          </a:prstGeom>
          <a:noFill/>
          <a:ln w="0">
            <a:noFill/>
          </a:ln>
        </p:spPr>
        <p:txBody>
          <a:bodyPr lIns="115200" rIns="115200" tIns="57600" bIns="5760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sldNum" idx="12"/>
          </p:nvPr>
        </p:nvSpPr>
        <p:spPr>
          <a:xfrm>
            <a:off x="8257320" y="6006240"/>
            <a:ext cx="2688120" cy="344520"/>
          </a:xfrm>
          <a:prstGeom prst="rect">
            <a:avLst/>
          </a:prstGeom>
          <a:noFill/>
          <a:ln w="0">
            <a:noFill/>
          </a:ln>
        </p:spPr>
        <p:txBody>
          <a:bodyPr lIns="115200" rIns="115200" tIns="57600" bIns="57600" anchor="ctr">
            <a:noAutofit/>
          </a:bodyPr>
          <a:lstStyle>
            <a:lvl1pPr indent="0" algn="r" defTabSz="1152000">
              <a:lnSpc>
                <a:spcPct val="100000"/>
              </a:lnSpc>
              <a:buNone/>
              <a:defRPr b="0" lang="en-US" sz="15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1152000">
              <a:lnSpc>
                <a:spcPct val="100000"/>
              </a:lnSpc>
              <a:buNone/>
            </a:pPr>
            <a:fld id="{0D8EEEFD-E1A3-4AC9-9235-D12FE7495CCF}" type="slidenum">
              <a:rPr b="0" lang="en-US" sz="15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9" name="Picture 1510" descr=""/>
          <p:cNvPicPr/>
          <p:nvPr/>
        </p:nvPicPr>
        <p:blipFill>
          <a:blip r:embed="rId4"/>
          <a:stretch/>
        </p:blipFill>
        <p:spPr>
          <a:xfrm flipH="1" rot="4320000">
            <a:off x="141120" y="3066840"/>
            <a:ext cx="3047760" cy="4870800"/>
          </a:xfrm>
          <a:prstGeom prst="rect">
            <a:avLst/>
          </a:prstGeom>
          <a:ln w="9525">
            <a:noFill/>
          </a:ln>
        </p:spPr>
      </p:pic>
      <p:pic>
        <p:nvPicPr>
          <p:cNvPr id="30" name="Picture 1510" descr=""/>
          <p:cNvPicPr/>
          <p:nvPr/>
        </p:nvPicPr>
        <p:blipFill>
          <a:blip r:embed="rId5"/>
          <a:stretch/>
        </p:blipFill>
        <p:spPr>
          <a:xfrm flipH="1" rot="16200000">
            <a:off x="8146080" y="-932760"/>
            <a:ext cx="3693600" cy="5126760"/>
          </a:xfrm>
          <a:prstGeom prst="rect">
            <a:avLst/>
          </a:prstGeom>
          <a:ln w="9525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6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1510" descr=""/>
          <p:cNvPicPr/>
          <p:nvPr/>
        </p:nvPicPr>
        <p:blipFill>
          <a:blip r:embed="rId2"/>
          <a:stretch/>
        </p:blipFill>
        <p:spPr>
          <a:xfrm flipH="1" rot="4320000">
            <a:off x="141120" y="3066840"/>
            <a:ext cx="3047760" cy="4870800"/>
          </a:xfrm>
          <a:prstGeom prst="rect">
            <a:avLst/>
          </a:prstGeom>
          <a:ln w="9525">
            <a:noFill/>
          </a:ln>
        </p:spPr>
      </p:pic>
      <p:pic>
        <p:nvPicPr>
          <p:cNvPr id="34" name="Picture 1510" descr=""/>
          <p:cNvPicPr/>
          <p:nvPr/>
        </p:nvPicPr>
        <p:blipFill>
          <a:blip r:embed="rId3"/>
          <a:stretch/>
        </p:blipFill>
        <p:spPr>
          <a:xfrm flipH="1" rot="16200000">
            <a:off x="8146080" y="-932760"/>
            <a:ext cx="3693600" cy="5126760"/>
          </a:xfrm>
          <a:prstGeom prst="rect">
            <a:avLst/>
          </a:prstGeom>
          <a:ln w="9525">
            <a:noFill/>
          </a:ln>
        </p:spPr>
      </p:pic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910080" y="4164120"/>
            <a:ext cx="9793440" cy="1286640"/>
          </a:xfrm>
          <a:prstGeom prst="rect">
            <a:avLst/>
          </a:prstGeom>
          <a:noFill/>
          <a:ln w="0">
            <a:noFill/>
          </a:ln>
        </p:spPr>
        <p:txBody>
          <a:bodyPr lIns="115200" rIns="115200" tIns="57600" bIns="57600" anchor="t">
            <a:noAutofit/>
          </a:bodyPr>
          <a:p>
            <a:pPr indent="0" defTabSz="1152000">
              <a:lnSpc>
                <a:spcPct val="100000"/>
              </a:lnSpc>
              <a:buNone/>
            </a:pPr>
            <a:r>
              <a:rPr b="1" lang="zh-CN" sz="5000" spc="-1" strike="noStrike" cap="all">
                <a:solidFill>
                  <a:schemeClr val="dk1"/>
                </a:solidFill>
                <a:latin typeface="Calibri"/>
              </a:rPr>
              <a:t>单击此处编辑母版标题样式</a:t>
            </a:r>
            <a:endParaRPr b="0" lang="en-US" sz="5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910080" y="2746440"/>
            <a:ext cx="9793440" cy="1417320"/>
          </a:xfrm>
          <a:prstGeom prst="rect">
            <a:avLst/>
          </a:prstGeom>
          <a:noFill/>
          <a:ln w="0">
            <a:noFill/>
          </a:ln>
        </p:spPr>
        <p:txBody>
          <a:bodyPr lIns="115200" rIns="115200" tIns="57600" bIns="57600" anchor="b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5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编辑母版文本样式</a:t>
            </a:r>
            <a:endParaRPr b="0" lang="en-US" sz="2500" spc="-1" strike="noStrike">
              <a:solidFill>
                <a:schemeClr val="dk1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5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第二级</a:t>
            </a:r>
            <a:endParaRPr b="0" lang="en-US" sz="2500" spc="-1" strike="noStrike">
              <a:solidFill>
                <a:schemeClr val="dk1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5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第三级</a:t>
            </a:r>
            <a:endParaRPr b="0" lang="en-US" sz="2500" spc="-1" strike="noStrike">
              <a:solidFill>
                <a:schemeClr val="dk1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5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第四级</a:t>
            </a:r>
            <a:endParaRPr b="0" lang="en-US" sz="2500" spc="-1" strike="noStrike">
              <a:solidFill>
                <a:schemeClr val="dk1"/>
              </a:solidFill>
              <a:latin typeface="Calibri"/>
            </a:endParaRPr>
          </a:p>
          <a:p>
            <a:pPr indent="0" defTabSz="1152000">
              <a:lnSpc>
                <a:spcPct val="10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zh-CN" sz="25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第五级</a:t>
            </a:r>
            <a:endParaRPr b="0" lang="en-US" sz="25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dt" idx="13"/>
          </p:nvPr>
        </p:nvSpPr>
        <p:spPr>
          <a:xfrm>
            <a:off x="576000" y="6006240"/>
            <a:ext cx="2688120" cy="344520"/>
          </a:xfrm>
          <a:prstGeom prst="rect">
            <a:avLst/>
          </a:prstGeom>
          <a:noFill/>
          <a:ln w="0">
            <a:noFill/>
          </a:ln>
        </p:spPr>
        <p:txBody>
          <a:bodyPr lIns="115200" rIns="115200" tIns="57600" bIns="57600" anchor="ctr">
            <a:noAutofit/>
          </a:bodyPr>
          <a:lstStyle>
            <a:lvl1pPr indent="0" defTabSz="1152000">
              <a:lnSpc>
                <a:spcPct val="100000"/>
              </a:lnSpc>
              <a:buNone/>
              <a:defRPr b="0" lang="en-US" sz="15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1152000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ftr" idx="14"/>
          </p:nvPr>
        </p:nvSpPr>
        <p:spPr>
          <a:xfrm>
            <a:off x="3936600" y="6006240"/>
            <a:ext cx="3648240" cy="344520"/>
          </a:xfrm>
          <a:prstGeom prst="rect">
            <a:avLst/>
          </a:prstGeom>
          <a:noFill/>
          <a:ln w="0">
            <a:noFill/>
          </a:ln>
        </p:spPr>
        <p:txBody>
          <a:bodyPr lIns="115200" rIns="115200" tIns="57600" bIns="5760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sldNum" idx="15"/>
          </p:nvPr>
        </p:nvSpPr>
        <p:spPr>
          <a:xfrm>
            <a:off x="8257320" y="6006240"/>
            <a:ext cx="2688120" cy="344520"/>
          </a:xfrm>
          <a:prstGeom prst="rect">
            <a:avLst/>
          </a:prstGeom>
          <a:noFill/>
          <a:ln w="0">
            <a:noFill/>
          </a:ln>
        </p:spPr>
        <p:txBody>
          <a:bodyPr lIns="115200" rIns="115200" tIns="57600" bIns="57600" anchor="ctr">
            <a:noAutofit/>
          </a:bodyPr>
          <a:lstStyle>
            <a:lvl1pPr indent="0" algn="r" defTabSz="1152000">
              <a:lnSpc>
                <a:spcPct val="100000"/>
              </a:lnSpc>
              <a:buNone/>
              <a:defRPr b="0" lang="en-US" sz="15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1152000">
              <a:lnSpc>
                <a:spcPct val="100000"/>
              </a:lnSpc>
              <a:buNone/>
            </a:pPr>
            <a:fld id="{D42F2DC1-9426-43EF-AAD9-D086467D60E5}" type="slidenum">
              <a:rPr b="0" lang="en-US" sz="15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1510" descr=""/>
          <p:cNvPicPr/>
          <p:nvPr/>
        </p:nvPicPr>
        <p:blipFill>
          <a:blip r:embed="rId2"/>
          <a:stretch/>
        </p:blipFill>
        <p:spPr>
          <a:xfrm flipH="1" rot="4320000">
            <a:off x="141120" y="3066840"/>
            <a:ext cx="3047760" cy="4870800"/>
          </a:xfrm>
          <a:prstGeom prst="rect">
            <a:avLst/>
          </a:prstGeom>
          <a:ln w="9525">
            <a:noFill/>
          </a:ln>
        </p:spPr>
      </p:pic>
      <p:pic>
        <p:nvPicPr>
          <p:cNvPr id="41" name="Picture 1510" descr=""/>
          <p:cNvPicPr/>
          <p:nvPr/>
        </p:nvPicPr>
        <p:blipFill>
          <a:blip r:embed="rId3"/>
          <a:stretch/>
        </p:blipFill>
        <p:spPr>
          <a:xfrm flipH="1" rot="16200000">
            <a:off x="8146080" y="-932760"/>
            <a:ext cx="3693600" cy="5126760"/>
          </a:xfrm>
          <a:prstGeom prst="rect">
            <a:avLst/>
          </a:prstGeom>
          <a:ln w="9525"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76000" y="259560"/>
            <a:ext cx="10369440" cy="1079640"/>
          </a:xfrm>
          <a:prstGeom prst="rect">
            <a:avLst/>
          </a:prstGeom>
          <a:noFill/>
          <a:ln w="0">
            <a:noFill/>
          </a:ln>
        </p:spPr>
        <p:txBody>
          <a:bodyPr lIns="115200" rIns="115200" tIns="57600" bIns="57600" anchor="ctr">
            <a:noAutofit/>
          </a:bodyPr>
          <a:p>
            <a:pPr indent="0" algn="ctr" defTabSz="1152000">
              <a:lnSpc>
                <a:spcPct val="100000"/>
              </a:lnSpc>
              <a:buNone/>
            </a:pPr>
            <a:r>
              <a:rPr b="0" lang="zh-CN" sz="5500" spc="-1" strike="noStrike">
                <a:solidFill>
                  <a:schemeClr val="dk1"/>
                </a:solidFill>
                <a:latin typeface="Calibri"/>
              </a:rPr>
              <a:t>单击此处编辑母版标题样式</a:t>
            </a:r>
            <a:endParaRPr b="0" lang="en-US" sz="55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76000" y="1134000"/>
            <a:ext cx="5088600" cy="3206880"/>
          </a:xfrm>
          <a:prstGeom prst="rect">
            <a:avLst/>
          </a:prstGeom>
          <a:noFill/>
          <a:ln w="0">
            <a:noFill/>
          </a:ln>
        </p:spPr>
        <p:txBody>
          <a:bodyPr lIns="115200" rIns="115200" tIns="57600" bIns="576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500" spc="-1" strike="noStrike">
                <a:solidFill>
                  <a:schemeClr val="dk1"/>
                </a:solidFill>
                <a:latin typeface="Calibri"/>
              </a:rPr>
              <a:t>编辑母版文本样式</a:t>
            </a:r>
            <a:endParaRPr b="0" lang="en-US" sz="3500" spc="-1" strike="noStrike">
              <a:solidFill>
                <a:schemeClr val="dk1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500" spc="-1" strike="noStrike">
                <a:solidFill>
                  <a:schemeClr val="dk1"/>
                </a:solidFill>
                <a:latin typeface="Calibri"/>
              </a:rPr>
              <a:t>第二级</a:t>
            </a:r>
            <a:endParaRPr b="0" lang="en-US" sz="3500" spc="-1" strike="noStrike">
              <a:solidFill>
                <a:schemeClr val="dk1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500" spc="-1" strike="noStrike">
                <a:solidFill>
                  <a:schemeClr val="dk1"/>
                </a:solidFill>
                <a:latin typeface="Calibri"/>
              </a:rPr>
              <a:t>第三级</a:t>
            </a:r>
            <a:endParaRPr b="0" lang="en-US" sz="3500" spc="-1" strike="noStrike">
              <a:solidFill>
                <a:schemeClr val="dk1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500" spc="-1" strike="noStrike">
                <a:solidFill>
                  <a:schemeClr val="dk1"/>
                </a:solidFill>
                <a:latin typeface="Calibri"/>
              </a:rPr>
              <a:t>第四级</a:t>
            </a:r>
            <a:endParaRPr b="0" lang="en-US" sz="3500" spc="-1" strike="noStrike">
              <a:solidFill>
                <a:schemeClr val="dk1"/>
              </a:solidFill>
              <a:latin typeface="Calibri"/>
            </a:endParaRPr>
          </a:p>
          <a:p>
            <a:pPr marL="431640" indent="-431640" defTabSz="115200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3500" spc="-1" strike="noStrike">
                <a:solidFill>
                  <a:schemeClr val="dk1"/>
                </a:solidFill>
                <a:latin typeface="Calibri"/>
              </a:rPr>
              <a:t>第五级</a:t>
            </a:r>
            <a:endParaRPr b="0" lang="en-US" sz="35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857200" y="1134000"/>
            <a:ext cx="5088600" cy="3206880"/>
          </a:xfrm>
          <a:prstGeom prst="rect">
            <a:avLst/>
          </a:prstGeom>
          <a:noFill/>
          <a:ln w="0">
            <a:noFill/>
          </a:ln>
        </p:spPr>
        <p:txBody>
          <a:bodyPr lIns="115200" rIns="115200" tIns="57600" bIns="576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500" spc="-1" strike="noStrike">
                <a:solidFill>
                  <a:schemeClr val="dk1"/>
                </a:solidFill>
                <a:latin typeface="Calibri"/>
              </a:rPr>
              <a:t>编辑母版文本样式</a:t>
            </a:r>
            <a:endParaRPr b="0" lang="en-US" sz="3500" spc="-1" strike="noStrike">
              <a:solidFill>
                <a:schemeClr val="dk1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500" spc="-1" strike="noStrike">
                <a:solidFill>
                  <a:schemeClr val="dk1"/>
                </a:solidFill>
                <a:latin typeface="Calibri"/>
              </a:rPr>
              <a:t>第二级</a:t>
            </a:r>
            <a:endParaRPr b="0" lang="en-US" sz="3500" spc="-1" strike="noStrike">
              <a:solidFill>
                <a:schemeClr val="dk1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500" spc="-1" strike="noStrike">
                <a:solidFill>
                  <a:schemeClr val="dk1"/>
                </a:solidFill>
                <a:latin typeface="Calibri"/>
              </a:rPr>
              <a:t>第三级</a:t>
            </a:r>
            <a:endParaRPr b="0" lang="en-US" sz="3500" spc="-1" strike="noStrike">
              <a:solidFill>
                <a:schemeClr val="dk1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500" spc="-1" strike="noStrike">
                <a:solidFill>
                  <a:schemeClr val="dk1"/>
                </a:solidFill>
                <a:latin typeface="Calibri"/>
              </a:rPr>
              <a:t>第四级</a:t>
            </a:r>
            <a:endParaRPr b="0" lang="en-US" sz="3500" spc="-1" strike="noStrike">
              <a:solidFill>
                <a:schemeClr val="dk1"/>
              </a:solidFill>
              <a:latin typeface="Calibri"/>
            </a:endParaRPr>
          </a:p>
          <a:p>
            <a:pPr marL="431640" indent="-431640" defTabSz="115200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3500" spc="-1" strike="noStrike">
                <a:solidFill>
                  <a:schemeClr val="dk1"/>
                </a:solidFill>
                <a:latin typeface="Calibri"/>
              </a:rPr>
              <a:t>第五级</a:t>
            </a:r>
            <a:endParaRPr b="0" lang="en-US" sz="35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dt" idx="16"/>
          </p:nvPr>
        </p:nvSpPr>
        <p:spPr>
          <a:xfrm>
            <a:off x="576000" y="6006240"/>
            <a:ext cx="2688120" cy="344520"/>
          </a:xfrm>
          <a:prstGeom prst="rect">
            <a:avLst/>
          </a:prstGeom>
          <a:noFill/>
          <a:ln w="0">
            <a:noFill/>
          </a:ln>
        </p:spPr>
        <p:txBody>
          <a:bodyPr lIns="115200" rIns="115200" tIns="57600" bIns="57600" anchor="ctr">
            <a:noAutofit/>
          </a:bodyPr>
          <a:lstStyle>
            <a:lvl1pPr indent="0" defTabSz="1152000">
              <a:lnSpc>
                <a:spcPct val="100000"/>
              </a:lnSpc>
              <a:buNone/>
              <a:defRPr b="0" lang="en-US" sz="15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1152000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ftr" idx="17"/>
          </p:nvPr>
        </p:nvSpPr>
        <p:spPr>
          <a:xfrm>
            <a:off x="3936600" y="6006240"/>
            <a:ext cx="3648240" cy="344520"/>
          </a:xfrm>
          <a:prstGeom prst="rect">
            <a:avLst/>
          </a:prstGeom>
          <a:noFill/>
          <a:ln w="0">
            <a:noFill/>
          </a:ln>
        </p:spPr>
        <p:txBody>
          <a:bodyPr lIns="115200" rIns="115200" tIns="57600" bIns="5760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sldNum" idx="18"/>
          </p:nvPr>
        </p:nvSpPr>
        <p:spPr>
          <a:xfrm>
            <a:off x="8257320" y="6006240"/>
            <a:ext cx="2688120" cy="344520"/>
          </a:xfrm>
          <a:prstGeom prst="rect">
            <a:avLst/>
          </a:prstGeom>
          <a:noFill/>
          <a:ln w="0">
            <a:noFill/>
          </a:ln>
        </p:spPr>
        <p:txBody>
          <a:bodyPr lIns="115200" rIns="115200" tIns="57600" bIns="57600" anchor="ctr">
            <a:noAutofit/>
          </a:bodyPr>
          <a:lstStyle>
            <a:lvl1pPr indent="0" algn="r" defTabSz="1152000">
              <a:lnSpc>
                <a:spcPct val="100000"/>
              </a:lnSpc>
              <a:buNone/>
              <a:defRPr b="0" lang="en-US" sz="15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1152000">
              <a:lnSpc>
                <a:spcPct val="100000"/>
              </a:lnSpc>
              <a:buNone/>
            </a:pPr>
            <a:fld id="{DC401A4F-E52D-439C-97F0-1D4A7044DEDE}" type="slidenum">
              <a:rPr b="0" lang="en-US" sz="15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1510" descr=""/>
          <p:cNvPicPr/>
          <p:nvPr/>
        </p:nvPicPr>
        <p:blipFill>
          <a:blip r:embed="rId2"/>
          <a:stretch/>
        </p:blipFill>
        <p:spPr>
          <a:xfrm flipH="1" rot="4320000">
            <a:off x="141120" y="3066840"/>
            <a:ext cx="3047760" cy="4870800"/>
          </a:xfrm>
          <a:prstGeom prst="rect">
            <a:avLst/>
          </a:prstGeom>
          <a:ln w="9525">
            <a:noFill/>
          </a:ln>
        </p:spPr>
      </p:pic>
      <p:pic>
        <p:nvPicPr>
          <p:cNvPr id="52" name="Picture 1510" descr=""/>
          <p:cNvPicPr/>
          <p:nvPr/>
        </p:nvPicPr>
        <p:blipFill>
          <a:blip r:embed="rId3"/>
          <a:stretch/>
        </p:blipFill>
        <p:spPr>
          <a:xfrm flipH="1" rot="16200000">
            <a:off x="8146080" y="-932760"/>
            <a:ext cx="3693600" cy="5126760"/>
          </a:xfrm>
          <a:prstGeom prst="rect">
            <a:avLst/>
          </a:prstGeom>
          <a:ln w="9525">
            <a:noFill/>
          </a:ln>
        </p:spPr>
      </p:pic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76000" y="259560"/>
            <a:ext cx="10369440" cy="1079640"/>
          </a:xfrm>
          <a:prstGeom prst="rect">
            <a:avLst/>
          </a:prstGeom>
          <a:noFill/>
          <a:ln w="0">
            <a:noFill/>
          </a:ln>
        </p:spPr>
        <p:txBody>
          <a:bodyPr lIns="115200" rIns="115200" tIns="57600" bIns="57600" anchor="ctr">
            <a:noAutofit/>
          </a:bodyPr>
          <a:p>
            <a:pPr indent="0" algn="ctr" defTabSz="1152000">
              <a:lnSpc>
                <a:spcPct val="100000"/>
              </a:lnSpc>
              <a:buNone/>
            </a:pPr>
            <a:r>
              <a:rPr b="0" lang="zh-CN" sz="5500" spc="-1" strike="noStrike">
                <a:solidFill>
                  <a:schemeClr val="dk1"/>
                </a:solidFill>
                <a:latin typeface="Calibri"/>
              </a:rPr>
              <a:t>单击此处编辑母版标题样式</a:t>
            </a:r>
            <a:endParaRPr b="0" lang="en-US" sz="55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76000" y="1450440"/>
            <a:ext cx="5090400" cy="604080"/>
          </a:xfrm>
          <a:prstGeom prst="rect">
            <a:avLst/>
          </a:prstGeom>
          <a:noFill/>
          <a:ln w="0">
            <a:noFill/>
          </a:ln>
        </p:spPr>
        <p:txBody>
          <a:bodyPr lIns="115200" rIns="115200" tIns="57600" bIns="57600" anchor="b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zh-CN" sz="3000" spc="-1" strike="noStrike">
                <a:solidFill>
                  <a:schemeClr val="dk1"/>
                </a:solidFill>
                <a:latin typeface="Calibri"/>
              </a:rPr>
              <a:t>编辑母版文本样式</a:t>
            </a:r>
            <a:endParaRPr b="0" lang="en-US" sz="3000" spc="-1" strike="noStrike">
              <a:solidFill>
                <a:schemeClr val="dk1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zh-CN" sz="3000" spc="-1" strike="noStrike">
                <a:solidFill>
                  <a:schemeClr val="dk1"/>
                </a:solidFill>
                <a:latin typeface="Calibri"/>
              </a:rPr>
              <a:t>第二级</a:t>
            </a:r>
            <a:endParaRPr b="0" lang="en-US" sz="3000" spc="-1" strike="noStrike">
              <a:solidFill>
                <a:schemeClr val="dk1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zh-CN" sz="3000" spc="-1" strike="noStrike">
                <a:solidFill>
                  <a:schemeClr val="dk1"/>
                </a:solidFill>
                <a:latin typeface="Calibri"/>
              </a:rPr>
              <a:t>第三级</a:t>
            </a:r>
            <a:endParaRPr b="0" lang="en-US" sz="3000" spc="-1" strike="noStrike">
              <a:solidFill>
                <a:schemeClr val="dk1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zh-CN" sz="3000" spc="-1" strike="noStrike">
                <a:solidFill>
                  <a:schemeClr val="dk1"/>
                </a:solidFill>
                <a:latin typeface="Calibri"/>
              </a:rPr>
              <a:t>第四级</a:t>
            </a:r>
            <a:endParaRPr b="0" lang="en-US" sz="3000" spc="-1" strike="noStrike">
              <a:solidFill>
                <a:schemeClr val="dk1"/>
              </a:solidFill>
              <a:latin typeface="Calibri"/>
            </a:endParaRPr>
          </a:p>
          <a:p>
            <a:pPr indent="0" defTabSz="115200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zh-CN" sz="3000" spc="-1" strike="noStrike">
                <a:solidFill>
                  <a:schemeClr val="dk1"/>
                </a:solidFill>
                <a:latin typeface="Calibri"/>
              </a:rPr>
              <a:t>第五级</a:t>
            </a:r>
            <a:endParaRPr b="0" lang="en-US" sz="3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76000" y="2054880"/>
            <a:ext cx="5090400" cy="3733200"/>
          </a:xfrm>
          <a:prstGeom prst="rect">
            <a:avLst/>
          </a:prstGeom>
          <a:noFill/>
          <a:ln w="0">
            <a:noFill/>
          </a:ln>
        </p:spPr>
        <p:txBody>
          <a:bodyPr lIns="115200" rIns="115200" tIns="57600" bIns="576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000" spc="-1" strike="noStrike">
                <a:solidFill>
                  <a:schemeClr val="dk1"/>
                </a:solidFill>
                <a:latin typeface="Calibri"/>
              </a:rPr>
              <a:t>编辑母版文本样式</a:t>
            </a:r>
            <a:endParaRPr b="0" lang="en-US" sz="3000" spc="-1" strike="noStrike">
              <a:solidFill>
                <a:schemeClr val="dk1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000" spc="-1" strike="noStrike">
                <a:solidFill>
                  <a:schemeClr val="dk1"/>
                </a:solidFill>
                <a:latin typeface="Calibri"/>
              </a:rPr>
              <a:t>第二级</a:t>
            </a:r>
            <a:endParaRPr b="0" lang="en-US" sz="3000" spc="-1" strike="noStrike">
              <a:solidFill>
                <a:schemeClr val="dk1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000" spc="-1" strike="noStrike">
                <a:solidFill>
                  <a:schemeClr val="dk1"/>
                </a:solidFill>
                <a:latin typeface="Calibri"/>
              </a:rPr>
              <a:t>第三级</a:t>
            </a:r>
            <a:endParaRPr b="0" lang="en-US" sz="3000" spc="-1" strike="noStrike">
              <a:solidFill>
                <a:schemeClr val="dk1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000" spc="-1" strike="noStrike">
                <a:solidFill>
                  <a:schemeClr val="dk1"/>
                </a:solidFill>
                <a:latin typeface="Calibri"/>
              </a:rPr>
              <a:t>第四级</a:t>
            </a:r>
            <a:endParaRPr b="0" lang="en-US" sz="3000" spc="-1" strike="noStrike">
              <a:solidFill>
                <a:schemeClr val="dk1"/>
              </a:solidFill>
              <a:latin typeface="Calibri"/>
            </a:endParaRPr>
          </a:p>
          <a:p>
            <a:pPr marL="431640" indent="-431640" defTabSz="11520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3000" spc="-1" strike="noStrike">
                <a:solidFill>
                  <a:schemeClr val="dk1"/>
                </a:solidFill>
                <a:latin typeface="Calibri"/>
              </a:rPr>
              <a:t>第五级</a:t>
            </a:r>
            <a:endParaRPr b="0" lang="en-US" sz="3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852880" y="1450440"/>
            <a:ext cx="5092560" cy="604080"/>
          </a:xfrm>
          <a:prstGeom prst="rect">
            <a:avLst/>
          </a:prstGeom>
          <a:noFill/>
          <a:ln w="0">
            <a:noFill/>
          </a:ln>
        </p:spPr>
        <p:txBody>
          <a:bodyPr lIns="115200" rIns="115200" tIns="57600" bIns="57600" anchor="b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zh-CN" sz="3000" spc="-1" strike="noStrike">
                <a:solidFill>
                  <a:schemeClr val="dk1"/>
                </a:solidFill>
                <a:latin typeface="Calibri"/>
              </a:rPr>
              <a:t>编辑母版文本样式</a:t>
            </a:r>
            <a:endParaRPr b="0" lang="en-US" sz="3000" spc="-1" strike="noStrike">
              <a:solidFill>
                <a:schemeClr val="dk1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zh-CN" sz="3000" spc="-1" strike="noStrike">
                <a:solidFill>
                  <a:schemeClr val="dk1"/>
                </a:solidFill>
                <a:latin typeface="Calibri"/>
              </a:rPr>
              <a:t>第二级</a:t>
            </a:r>
            <a:endParaRPr b="0" lang="en-US" sz="3000" spc="-1" strike="noStrike">
              <a:solidFill>
                <a:schemeClr val="dk1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zh-CN" sz="3000" spc="-1" strike="noStrike">
                <a:solidFill>
                  <a:schemeClr val="dk1"/>
                </a:solidFill>
                <a:latin typeface="Calibri"/>
              </a:rPr>
              <a:t>第三级</a:t>
            </a:r>
            <a:endParaRPr b="0" lang="en-US" sz="3000" spc="-1" strike="noStrike">
              <a:solidFill>
                <a:schemeClr val="dk1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zh-CN" sz="3000" spc="-1" strike="noStrike">
                <a:solidFill>
                  <a:schemeClr val="dk1"/>
                </a:solidFill>
                <a:latin typeface="Calibri"/>
              </a:rPr>
              <a:t>第四级</a:t>
            </a:r>
            <a:endParaRPr b="0" lang="en-US" sz="3000" spc="-1" strike="noStrike">
              <a:solidFill>
                <a:schemeClr val="dk1"/>
              </a:solidFill>
              <a:latin typeface="Calibri"/>
            </a:endParaRPr>
          </a:p>
          <a:p>
            <a:pPr indent="0" defTabSz="115200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zh-CN" sz="3000" spc="-1" strike="noStrike">
                <a:solidFill>
                  <a:schemeClr val="dk1"/>
                </a:solidFill>
                <a:latin typeface="Calibri"/>
              </a:rPr>
              <a:t>第五级</a:t>
            </a:r>
            <a:endParaRPr b="0" lang="en-US" sz="3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5852880" y="2054880"/>
            <a:ext cx="5092560" cy="3733200"/>
          </a:xfrm>
          <a:prstGeom prst="rect">
            <a:avLst/>
          </a:prstGeom>
          <a:noFill/>
          <a:ln w="0">
            <a:noFill/>
          </a:ln>
        </p:spPr>
        <p:txBody>
          <a:bodyPr lIns="115200" rIns="115200" tIns="57600" bIns="576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000" spc="-1" strike="noStrike">
                <a:solidFill>
                  <a:schemeClr val="dk1"/>
                </a:solidFill>
                <a:latin typeface="Calibri"/>
              </a:rPr>
              <a:t>编辑母版文本样式</a:t>
            </a:r>
            <a:endParaRPr b="0" lang="en-US" sz="3000" spc="-1" strike="noStrike">
              <a:solidFill>
                <a:schemeClr val="dk1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000" spc="-1" strike="noStrike">
                <a:solidFill>
                  <a:schemeClr val="dk1"/>
                </a:solidFill>
                <a:latin typeface="Calibri"/>
              </a:rPr>
              <a:t>第二级</a:t>
            </a:r>
            <a:endParaRPr b="0" lang="en-US" sz="3000" spc="-1" strike="noStrike">
              <a:solidFill>
                <a:schemeClr val="dk1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000" spc="-1" strike="noStrike">
                <a:solidFill>
                  <a:schemeClr val="dk1"/>
                </a:solidFill>
                <a:latin typeface="Calibri"/>
              </a:rPr>
              <a:t>第三级</a:t>
            </a:r>
            <a:endParaRPr b="0" lang="en-US" sz="3000" spc="-1" strike="noStrike">
              <a:solidFill>
                <a:schemeClr val="dk1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000" spc="-1" strike="noStrike">
                <a:solidFill>
                  <a:schemeClr val="dk1"/>
                </a:solidFill>
                <a:latin typeface="Calibri"/>
              </a:rPr>
              <a:t>第四级</a:t>
            </a:r>
            <a:endParaRPr b="0" lang="en-US" sz="3000" spc="-1" strike="noStrike">
              <a:solidFill>
                <a:schemeClr val="dk1"/>
              </a:solidFill>
              <a:latin typeface="Calibri"/>
            </a:endParaRPr>
          </a:p>
          <a:p>
            <a:pPr marL="431640" indent="-431640" defTabSz="115200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3000" spc="-1" strike="noStrike">
                <a:solidFill>
                  <a:schemeClr val="dk1"/>
                </a:solidFill>
                <a:latin typeface="Calibri"/>
              </a:rPr>
              <a:t>第五级</a:t>
            </a:r>
            <a:endParaRPr b="0" lang="en-US" sz="3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dt" idx="19"/>
          </p:nvPr>
        </p:nvSpPr>
        <p:spPr>
          <a:xfrm>
            <a:off x="576000" y="6006240"/>
            <a:ext cx="2688120" cy="344520"/>
          </a:xfrm>
          <a:prstGeom prst="rect">
            <a:avLst/>
          </a:prstGeom>
          <a:noFill/>
          <a:ln w="0">
            <a:noFill/>
          </a:ln>
        </p:spPr>
        <p:txBody>
          <a:bodyPr lIns="115200" rIns="115200" tIns="57600" bIns="57600" anchor="ctr">
            <a:noAutofit/>
          </a:bodyPr>
          <a:lstStyle>
            <a:lvl1pPr indent="0" defTabSz="1152000">
              <a:lnSpc>
                <a:spcPct val="100000"/>
              </a:lnSpc>
              <a:buNone/>
              <a:defRPr b="0" lang="en-US" sz="15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1152000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7"/>
          <p:cNvSpPr>
            <a:spLocks noGrp="1"/>
          </p:cNvSpPr>
          <p:nvPr>
            <p:ph type="ftr" idx="20"/>
          </p:nvPr>
        </p:nvSpPr>
        <p:spPr>
          <a:xfrm>
            <a:off x="3936600" y="6006240"/>
            <a:ext cx="3648240" cy="344520"/>
          </a:xfrm>
          <a:prstGeom prst="rect">
            <a:avLst/>
          </a:prstGeom>
          <a:noFill/>
          <a:ln w="0">
            <a:noFill/>
          </a:ln>
        </p:spPr>
        <p:txBody>
          <a:bodyPr lIns="115200" rIns="115200" tIns="57600" bIns="5760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PlaceHolder 8"/>
          <p:cNvSpPr>
            <a:spLocks noGrp="1"/>
          </p:cNvSpPr>
          <p:nvPr>
            <p:ph type="sldNum" idx="21"/>
          </p:nvPr>
        </p:nvSpPr>
        <p:spPr>
          <a:xfrm>
            <a:off x="8257320" y="6006240"/>
            <a:ext cx="2688120" cy="344520"/>
          </a:xfrm>
          <a:prstGeom prst="rect">
            <a:avLst/>
          </a:prstGeom>
          <a:noFill/>
          <a:ln w="0">
            <a:noFill/>
          </a:ln>
        </p:spPr>
        <p:txBody>
          <a:bodyPr lIns="115200" rIns="115200" tIns="57600" bIns="57600" anchor="ctr">
            <a:noAutofit/>
          </a:bodyPr>
          <a:lstStyle>
            <a:lvl1pPr indent="0" algn="r" defTabSz="1152000">
              <a:lnSpc>
                <a:spcPct val="100000"/>
              </a:lnSpc>
              <a:buNone/>
              <a:defRPr b="0" lang="en-US" sz="15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1152000">
              <a:lnSpc>
                <a:spcPct val="100000"/>
              </a:lnSpc>
              <a:buNone/>
            </a:pPr>
            <a:fld id="{B469F1B4-3416-4F8C-A086-031F9DFF85AD}" type="slidenum">
              <a:rPr b="0" lang="en-US" sz="15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1510" descr=""/>
          <p:cNvPicPr/>
          <p:nvPr/>
        </p:nvPicPr>
        <p:blipFill>
          <a:blip r:embed="rId2"/>
          <a:stretch/>
        </p:blipFill>
        <p:spPr>
          <a:xfrm flipH="1" rot="4320000">
            <a:off x="141120" y="3066840"/>
            <a:ext cx="3047760" cy="4870800"/>
          </a:xfrm>
          <a:prstGeom prst="rect">
            <a:avLst/>
          </a:prstGeom>
          <a:ln w="9525">
            <a:noFill/>
          </a:ln>
        </p:spPr>
      </p:pic>
      <p:pic>
        <p:nvPicPr>
          <p:cNvPr id="62" name="Picture 1510" descr=""/>
          <p:cNvPicPr/>
          <p:nvPr/>
        </p:nvPicPr>
        <p:blipFill>
          <a:blip r:embed="rId3"/>
          <a:stretch/>
        </p:blipFill>
        <p:spPr>
          <a:xfrm flipH="1" rot="16200000">
            <a:off x="8146080" y="-932760"/>
            <a:ext cx="3693600" cy="5126760"/>
          </a:xfrm>
          <a:prstGeom prst="rect">
            <a:avLst/>
          </a:prstGeom>
          <a:ln w="9525">
            <a:noFill/>
          </a:ln>
        </p:spPr>
      </p:pic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76000" y="259560"/>
            <a:ext cx="10369440" cy="1079640"/>
          </a:xfrm>
          <a:prstGeom prst="rect">
            <a:avLst/>
          </a:prstGeom>
          <a:noFill/>
          <a:ln w="0">
            <a:noFill/>
          </a:ln>
        </p:spPr>
        <p:txBody>
          <a:bodyPr lIns="115200" rIns="115200" tIns="57600" bIns="57600" anchor="ctr">
            <a:noAutofit/>
          </a:bodyPr>
          <a:p>
            <a:pPr indent="0" algn="ctr" defTabSz="1152000">
              <a:lnSpc>
                <a:spcPct val="100000"/>
              </a:lnSpc>
              <a:buNone/>
            </a:pPr>
            <a:r>
              <a:rPr b="0" lang="zh-CN" sz="5500" spc="-1" strike="noStrike">
                <a:solidFill>
                  <a:schemeClr val="dk1"/>
                </a:solidFill>
                <a:latin typeface="Calibri"/>
              </a:rPr>
              <a:t>单击此处编辑母版标题样式</a:t>
            </a:r>
            <a:endParaRPr b="0" lang="en-US" sz="55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dt" idx="22"/>
          </p:nvPr>
        </p:nvSpPr>
        <p:spPr>
          <a:xfrm>
            <a:off x="576000" y="6006240"/>
            <a:ext cx="2688120" cy="344520"/>
          </a:xfrm>
          <a:prstGeom prst="rect">
            <a:avLst/>
          </a:prstGeom>
          <a:noFill/>
          <a:ln w="0">
            <a:noFill/>
          </a:ln>
        </p:spPr>
        <p:txBody>
          <a:bodyPr lIns="115200" rIns="115200" tIns="57600" bIns="57600" anchor="ctr">
            <a:noAutofit/>
          </a:bodyPr>
          <a:lstStyle>
            <a:lvl1pPr indent="0" defTabSz="1152000">
              <a:lnSpc>
                <a:spcPct val="100000"/>
              </a:lnSpc>
              <a:buNone/>
              <a:defRPr b="0" lang="en-US" sz="15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1152000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ftr" idx="23"/>
          </p:nvPr>
        </p:nvSpPr>
        <p:spPr>
          <a:xfrm>
            <a:off x="3936600" y="6006240"/>
            <a:ext cx="3648240" cy="344520"/>
          </a:xfrm>
          <a:prstGeom prst="rect">
            <a:avLst/>
          </a:prstGeom>
          <a:noFill/>
          <a:ln w="0">
            <a:noFill/>
          </a:ln>
        </p:spPr>
        <p:txBody>
          <a:bodyPr lIns="115200" rIns="115200" tIns="57600" bIns="5760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sldNum" idx="24"/>
          </p:nvPr>
        </p:nvSpPr>
        <p:spPr>
          <a:xfrm>
            <a:off x="8257320" y="6006240"/>
            <a:ext cx="2688120" cy="344520"/>
          </a:xfrm>
          <a:prstGeom prst="rect">
            <a:avLst/>
          </a:prstGeom>
          <a:noFill/>
          <a:ln w="0">
            <a:noFill/>
          </a:ln>
        </p:spPr>
        <p:txBody>
          <a:bodyPr lIns="115200" rIns="115200" tIns="57600" bIns="57600" anchor="ctr">
            <a:noAutofit/>
          </a:bodyPr>
          <a:lstStyle>
            <a:lvl1pPr indent="0" algn="r" defTabSz="1152000">
              <a:lnSpc>
                <a:spcPct val="100000"/>
              </a:lnSpc>
              <a:buNone/>
              <a:defRPr b="0" lang="en-US" sz="15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1152000">
              <a:lnSpc>
                <a:spcPct val="100000"/>
              </a:lnSpc>
              <a:buNone/>
            </a:pPr>
            <a:fld id="{115D9E22-C87A-4AAB-AF92-2DD213FE3269}" type="slidenum">
              <a:rPr b="0" lang="en-US" sz="15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1510" descr=""/>
          <p:cNvPicPr/>
          <p:nvPr/>
        </p:nvPicPr>
        <p:blipFill>
          <a:blip r:embed="rId2"/>
          <a:stretch/>
        </p:blipFill>
        <p:spPr>
          <a:xfrm flipH="1" rot="4320000">
            <a:off x="141120" y="3066840"/>
            <a:ext cx="3047760" cy="4870800"/>
          </a:xfrm>
          <a:prstGeom prst="rect">
            <a:avLst/>
          </a:prstGeom>
          <a:ln w="9525">
            <a:noFill/>
          </a:ln>
        </p:spPr>
      </p:pic>
      <p:pic>
        <p:nvPicPr>
          <p:cNvPr id="69" name="Picture 1510" descr=""/>
          <p:cNvPicPr/>
          <p:nvPr/>
        </p:nvPicPr>
        <p:blipFill>
          <a:blip r:embed="rId3"/>
          <a:stretch/>
        </p:blipFill>
        <p:spPr>
          <a:xfrm flipH="1" rot="16200000">
            <a:off x="8146080" y="-932760"/>
            <a:ext cx="3693600" cy="5126760"/>
          </a:xfrm>
          <a:prstGeom prst="rect">
            <a:avLst/>
          </a:prstGeom>
          <a:ln w="9525">
            <a:noFill/>
          </a:ln>
        </p:spPr>
      </p:pic>
      <p:sp>
        <p:nvSpPr>
          <p:cNvPr id="70" name="PlaceHolder 1"/>
          <p:cNvSpPr>
            <a:spLocks noGrp="1"/>
          </p:cNvSpPr>
          <p:nvPr>
            <p:ph type="dt" idx="25"/>
          </p:nvPr>
        </p:nvSpPr>
        <p:spPr>
          <a:xfrm>
            <a:off x="576000" y="6006240"/>
            <a:ext cx="2688120" cy="344520"/>
          </a:xfrm>
          <a:prstGeom prst="rect">
            <a:avLst/>
          </a:prstGeom>
          <a:noFill/>
          <a:ln w="0">
            <a:noFill/>
          </a:ln>
        </p:spPr>
        <p:txBody>
          <a:bodyPr lIns="115200" rIns="115200" tIns="57600" bIns="57600" anchor="ctr">
            <a:noAutofit/>
          </a:bodyPr>
          <a:lstStyle>
            <a:lvl1pPr indent="0" defTabSz="1152000">
              <a:lnSpc>
                <a:spcPct val="100000"/>
              </a:lnSpc>
              <a:buNone/>
              <a:defRPr b="0" lang="en-US" sz="15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1152000">
              <a:lnSpc>
                <a:spcPct val="100000"/>
              </a:lnSpc>
              <a:buNone/>
            </a:pPr>
            <a:r>
              <a:rPr b="0" lang="en-US" sz="15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ftr" idx="26"/>
          </p:nvPr>
        </p:nvSpPr>
        <p:spPr>
          <a:xfrm>
            <a:off x="3936600" y="6006240"/>
            <a:ext cx="3648240" cy="344520"/>
          </a:xfrm>
          <a:prstGeom prst="rect">
            <a:avLst/>
          </a:prstGeom>
          <a:noFill/>
          <a:ln w="0">
            <a:noFill/>
          </a:ln>
        </p:spPr>
        <p:txBody>
          <a:bodyPr lIns="115200" rIns="115200" tIns="57600" bIns="5760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sldNum" idx="27"/>
          </p:nvPr>
        </p:nvSpPr>
        <p:spPr>
          <a:xfrm>
            <a:off x="8257320" y="6006240"/>
            <a:ext cx="2688120" cy="344520"/>
          </a:xfrm>
          <a:prstGeom prst="rect">
            <a:avLst/>
          </a:prstGeom>
          <a:noFill/>
          <a:ln w="0">
            <a:noFill/>
          </a:ln>
        </p:spPr>
        <p:txBody>
          <a:bodyPr lIns="115200" rIns="115200" tIns="57600" bIns="57600" anchor="ctr">
            <a:noAutofit/>
          </a:bodyPr>
          <a:lstStyle>
            <a:lvl1pPr indent="0" algn="r" defTabSz="1152000">
              <a:lnSpc>
                <a:spcPct val="100000"/>
              </a:lnSpc>
              <a:buNone/>
              <a:defRPr b="0" lang="en-US" sz="15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1152000">
              <a:lnSpc>
                <a:spcPct val="100000"/>
              </a:lnSpc>
              <a:buNone/>
            </a:pPr>
            <a:fld id="{94A2B37C-7422-4635-8D7F-6B2CFCFA3F56}" type="slidenum">
              <a:rPr b="0" lang="en-US" sz="15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title"/>
          </p:nvPr>
        </p:nvSpPr>
        <p:spPr>
          <a:xfrm>
            <a:off x="576000" y="258480"/>
            <a:ext cx="10369440" cy="108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2300" spc="-1" strike="noStrike">
                <a:solidFill>
                  <a:schemeClr val="dk1"/>
                </a:solidFill>
                <a:latin typeface="Calibri"/>
              </a:rPr>
              <a:t>Click to edit the title text format</a:t>
            </a:r>
            <a:endParaRPr b="0" lang="en-US" sz="23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76000" y="1516320"/>
            <a:ext cx="10369440" cy="375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0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40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0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30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5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25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5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25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slideLayout" Target="../slideLayouts/slideLayout4.xml"/><Relationship Id="rId6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3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slideLayout" Target="../slideLayouts/slideLayout4.xml"/><Relationship Id="rId8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7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slideLayout" Target="../slideLayouts/slideLayout4.xml"/><Relationship Id="rId7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7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slideLayout" Target="../slideLayouts/slideLayout4.xml"/><Relationship Id="rId6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4.xml"/><Relationship Id="rId6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slideLayout" Target="../slideLayouts/slideLayout4.xml"/><Relationship Id="rId6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0.png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内容占位符 47" descr=""/>
          <p:cNvPicPr/>
          <p:nvPr/>
        </p:nvPicPr>
        <p:blipFill>
          <a:blip r:embed="rId1"/>
          <a:stretch/>
        </p:blipFill>
        <p:spPr>
          <a:xfrm>
            <a:off x="8588520" y="142920"/>
            <a:ext cx="2227320" cy="411120"/>
          </a:xfrm>
          <a:prstGeom prst="rect">
            <a:avLst/>
          </a:prstGeom>
          <a:ln w="0">
            <a:noFill/>
          </a:ln>
        </p:spPr>
      </p:pic>
      <p:sp>
        <p:nvSpPr>
          <p:cNvPr id="98" name="矩形 9"/>
          <p:cNvSpPr/>
          <p:nvPr/>
        </p:nvSpPr>
        <p:spPr>
          <a:xfrm>
            <a:off x="340920" y="220680"/>
            <a:ext cx="8856720" cy="51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defTabSz="1152000">
              <a:lnSpc>
                <a:spcPct val="100000"/>
              </a:lnSpc>
            </a:pPr>
            <a:r>
              <a:rPr b="0" lang="zh-CN" sz="2800" spc="-1" strike="noStrike">
                <a:solidFill>
                  <a:srgbClr val="9d1d32"/>
                </a:solidFill>
                <a:latin typeface="Times New Roman"/>
              </a:rPr>
              <a:t>填空题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文本框 6"/>
          <p:cNvSpPr/>
          <p:nvPr/>
        </p:nvSpPr>
        <p:spPr>
          <a:xfrm>
            <a:off x="720360" y="2939040"/>
            <a:ext cx="3240000" cy="127836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1152000">
              <a:lnSpc>
                <a:spcPct val="100000"/>
              </a:lnSpc>
            </a:pPr>
            <a:r>
              <a:rPr b="0" lang="en-US" sz="2300" spc="-1" strike="noStrike">
                <a:solidFill>
                  <a:srgbClr val="ffffff">
                    <a:alpha val="1000"/>
                  </a:srgbClr>
                </a:solidFill>
                <a:latin typeface="Calibri"/>
              </a:rPr>
              <a:t> </a:t>
            </a:r>
            <a:endParaRPr b="0" lang="en-US" sz="2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0" name="图片 13" descr=""/>
          <p:cNvPicPr/>
          <p:nvPr/>
        </p:nvPicPr>
        <p:blipFill>
          <a:blip r:embed="rId3"/>
          <a:stretch/>
        </p:blipFill>
        <p:spPr>
          <a:xfrm>
            <a:off x="760320" y="1150920"/>
            <a:ext cx="10000800" cy="1380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内容占位符 47" descr=""/>
          <p:cNvPicPr/>
          <p:nvPr/>
        </p:nvPicPr>
        <p:blipFill>
          <a:blip r:embed="rId1"/>
          <a:stretch/>
        </p:blipFill>
        <p:spPr>
          <a:xfrm>
            <a:off x="8588520" y="142920"/>
            <a:ext cx="2227320" cy="411120"/>
          </a:xfrm>
          <a:prstGeom prst="rect">
            <a:avLst/>
          </a:prstGeom>
          <a:ln w="0">
            <a:noFill/>
          </a:ln>
        </p:spPr>
      </p:pic>
      <p:sp>
        <p:nvSpPr>
          <p:cNvPr id="136" name="矩形 9"/>
          <p:cNvSpPr/>
          <p:nvPr/>
        </p:nvSpPr>
        <p:spPr>
          <a:xfrm>
            <a:off x="340920" y="220680"/>
            <a:ext cx="8856720" cy="51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defTabSz="1152000">
              <a:lnSpc>
                <a:spcPct val="100000"/>
              </a:lnSpc>
            </a:pPr>
            <a:r>
              <a:rPr b="0" lang="zh-CN" sz="2800" spc="-1" strike="noStrike">
                <a:solidFill>
                  <a:srgbClr val="9d1d32"/>
                </a:solidFill>
                <a:latin typeface="Times New Roman"/>
              </a:rPr>
              <a:t>计算题</a:t>
            </a:r>
            <a:r>
              <a:rPr b="0" lang="en-US" sz="2800" spc="-1" strike="noStrike">
                <a:solidFill>
                  <a:srgbClr val="9d1d32"/>
                </a:solidFill>
                <a:latin typeface="Times New Roman"/>
              </a:rPr>
              <a:t>4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7" name="图片 4" descr=""/>
          <p:cNvPicPr/>
          <p:nvPr/>
        </p:nvPicPr>
        <p:blipFill>
          <a:blip r:embed="rId2"/>
          <a:stretch/>
        </p:blipFill>
        <p:spPr>
          <a:xfrm>
            <a:off x="504360" y="936000"/>
            <a:ext cx="10368720" cy="1144080"/>
          </a:xfrm>
          <a:prstGeom prst="rect">
            <a:avLst/>
          </a:prstGeom>
          <a:ln w="0">
            <a:noFill/>
          </a:ln>
        </p:spPr>
      </p:pic>
      <p:pic>
        <p:nvPicPr>
          <p:cNvPr id="138" name="图片 11" descr=""/>
          <p:cNvPicPr/>
          <p:nvPr/>
        </p:nvPicPr>
        <p:blipFill>
          <a:blip r:embed="rId3"/>
          <a:stretch/>
        </p:blipFill>
        <p:spPr>
          <a:xfrm>
            <a:off x="-196560" y="2117520"/>
            <a:ext cx="5855400" cy="2968200"/>
          </a:xfrm>
          <a:prstGeom prst="rect">
            <a:avLst/>
          </a:prstGeom>
          <a:ln w="0">
            <a:noFill/>
          </a:ln>
        </p:spPr>
      </p:pic>
      <p:pic>
        <p:nvPicPr>
          <p:cNvPr id="139" name="图片 13" descr=""/>
          <p:cNvPicPr/>
          <p:nvPr/>
        </p:nvPicPr>
        <p:blipFill>
          <a:blip r:embed="rId4"/>
          <a:stretch/>
        </p:blipFill>
        <p:spPr>
          <a:xfrm>
            <a:off x="5085000" y="2271960"/>
            <a:ext cx="6419520" cy="2658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图片 5" descr=""/>
          <p:cNvPicPr/>
          <p:nvPr/>
        </p:nvPicPr>
        <p:blipFill>
          <a:blip r:embed="rId1"/>
          <a:stretch/>
        </p:blipFill>
        <p:spPr>
          <a:xfrm>
            <a:off x="1163520" y="2934000"/>
            <a:ext cx="7629120" cy="923400"/>
          </a:xfrm>
          <a:prstGeom prst="rect">
            <a:avLst/>
          </a:prstGeom>
          <a:ln w="0">
            <a:noFill/>
          </a:ln>
        </p:spPr>
      </p:pic>
      <p:pic>
        <p:nvPicPr>
          <p:cNvPr id="141" name="内容占位符 47" descr=""/>
          <p:cNvPicPr/>
          <p:nvPr/>
        </p:nvPicPr>
        <p:blipFill>
          <a:blip r:embed="rId2"/>
          <a:stretch/>
        </p:blipFill>
        <p:spPr>
          <a:xfrm>
            <a:off x="8588520" y="142920"/>
            <a:ext cx="2227320" cy="411120"/>
          </a:xfrm>
          <a:prstGeom prst="rect">
            <a:avLst/>
          </a:prstGeom>
          <a:ln w="0">
            <a:noFill/>
          </a:ln>
        </p:spPr>
      </p:pic>
      <p:sp>
        <p:nvSpPr>
          <p:cNvPr id="142" name="矩形 9"/>
          <p:cNvSpPr/>
          <p:nvPr/>
        </p:nvSpPr>
        <p:spPr>
          <a:xfrm>
            <a:off x="340920" y="220680"/>
            <a:ext cx="8856720" cy="51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defTabSz="1152000">
              <a:lnSpc>
                <a:spcPct val="100000"/>
              </a:lnSpc>
            </a:pPr>
            <a:r>
              <a:rPr b="0" lang="zh-CN" sz="2800" spc="-1" strike="noStrike">
                <a:solidFill>
                  <a:srgbClr val="9d1d32"/>
                </a:solidFill>
                <a:latin typeface="Times New Roman"/>
              </a:rPr>
              <a:t>应用题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3" name="图片 2" descr=""/>
          <p:cNvPicPr/>
          <p:nvPr/>
        </p:nvPicPr>
        <p:blipFill>
          <a:blip r:embed="rId3"/>
          <a:stretch/>
        </p:blipFill>
        <p:spPr>
          <a:xfrm>
            <a:off x="590400" y="821880"/>
            <a:ext cx="10225080" cy="2261880"/>
          </a:xfrm>
          <a:prstGeom prst="rect">
            <a:avLst/>
          </a:prstGeom>
          <a:ln w="0">
            <a:noFill/>
          </a:ln>
        </p:spPr>
      </p:pic>
      <p:pic>
        <p:nvPicPr>
          <p:cNvPr id="144" name="图片 7" descr=""/>
          <p:cNvPicPr/>
          <p:nvPr/>
        </p:nvPicPr>
        <p:blipFill>
          <a:blip r:embed="rId4"/>
          <a:stretch/>
        </p:blipFill>
        <p:spPr>
          <a:xfrm>
            <a:off x="1872720" y="3858120"/>
            <a:ext cx="5171760" cy="847440"/>
          </a:xfrm>
          <a:prstGeom prst="rect">
            <a:avLst/>
          </a:prstGeom>
          <a:ln w="0">
            <a:noFill/>
          </a:ln>
        </p:spPr>
      </p:pic>
      <p:sp>
        <p:nvSpPr>
          <p:cNvPr id="145" name="文本框 8"/>
          <p:cNvSpPr/>
          <p:nvPr/>
        </p:nvSpPr>
        <p:spPr>
          <a:xfrm>
            <a:off x="604080" y="3068280"/>
            <a:ext cx="109944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1152000">
              <a:lnSpc>
                <a:spcPct val="100000"/>
              </a:lnSpc>
            </a:pPr>
            <a:r>
              <a:rPr b="0" lang="en-US" sz="2000" spc="-1" strike="noStrike">
                <a:solidFill>
                  <a:schemeClr val="dk1"/>
                </a:solidFill>
                <a:latin typeface="仿宋"/>
                <a:ea typeface="仿宋"/>
              </a:rPr>
              <a:t>(1)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6" name="图片 12" descr=""/>
          <p:cNvPicPr/>
          <p:nvPr/>
        </p:nvPicPr>
        <p:blipFill>
          <a:blip r:embed="rId5"/>
          <a:stretch/>
        </p:blipFill>
        <p:spPr>
          <a:xfrm>
            <a:off x="1153800" y="4608360"/>
            <a:ext cx="7819560" cy="885600"/>
          </a:xfrm>
          <a:prstGeom prst="rect">
            <a:avLst/>
          </a:prstGeom>
          <a:ln w="0">
            <a:noFill/>
          </a:ln>
        </p:spPr>
      </p:pic>
      <p:pic>
        <p:nvPicPr>
          <p:cNvPr id="147" name="图片 15" descr=""/>
          <p:cNvPicPr/>
          <p:nvPr/>
        </p:nvPicPr>
        <p:blipFill>
          <a:blip r:embed="rId6"/>
          <a:stretch/>
        </p:blipFill>
        <p:spPr>
          <a:xfrm>
            <a:off x="1671120" y="5631840"/>
            <a:ext cx="5285880" cy="752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内容占位符 47" descr=""/>
          <p:cNvPicPr/>
          <p:nvPr/>
        </p:nvPicPr>
        <p:blipFill>
          <a:blip r:embed="rId1"/>
          <a:stretch/>
        </p:blipFill>
        <p:spPr>
          <a:xfrm>
            <a:off x="8588520" y="142920"/>
            <a:ext cx="2227320" cy="411120"/>
          </a:xfrm>
          <a:prstGeom prst="rect">
            <a:avLst/>
          </a:prstGeom>
          <a:ln w="0">
            <a:noFill/>
          </a:ln>
        </p:spPr>
      </p:pic>
      <p:sp>
        <p:nvSpPr>
          <p:cNvPr id="149" name="矩形 9"/>
          <p:cNvSpPr/>
          <p:nvPr/>
        </p:nvSpPr>
        <p:spPr>
          <a:xfrm>
            <a:off x="340920" y="220680"/>
            <a:ext cx="8856720" cy="51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defTabSz="1152000">
              <a:lnSpc>
                <a:spcPct val="100000"/>
              </a:lnSpc>
            </a:pPr>
            <a:r>
              <a:rPr b="0" lang="zh-CN" sz="2800" spc="-1" strike="noStrike">
                <a:solidFill>
                  <a:srgbClr val="9d1d32"/>
                </a:solidFill>
                <a:latin typeface="Times New Roman"/>
              </a:rPr>
              <a:t>应用题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0" name="图片 2" descr=""/>
          <p:cNvPicPr/>
          <p:nvPr/>
        </p:nvPicPr>
        <p:blipFill>
          <a:blip r:embed="rId2"/>
          <a:stretch/>
        </p:blipFill>
        <p:spPr>
          <a:xfrm>
            <a:off x="590400" y="821880"/>
            <a:ext cx="10225080" cy="2261880"/>
          </a:xfrm>
          <a:prstGeom prst="rect">
            <a:avLst/>
          </a:prstGeom>
          <a:ln w="0">
            <a:noFill/>
          </a:ln>
        </p:spPr>
      </p:pic>
      <p:sp>
        <p:nvSpPr>
          <p:cNvPr id="151" name="文本框 8"/>
          <p:cNvSpPr/>
          <p:nvPr/>
        </p:nvSpPr>
        <p:spPr>
          <a:xfrm>
            <a:off x="604080" y="3068280"/>
            <a:ext cx="109944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1152000">
              <a:lnSpc>
                <a:spcPct val="100000"/>
              </a:lnSpc>
            </a:pPr>
            <a:r>
              <a:rPr b="0" lang="en-US" sz="2000" spc="-1" strike="noStrike">
                <a:solidFill>
                  <a:schemeClr val="dk1"/>
                </a:solidFill>
                <a:latin typeface="仿宋"/>
                <a:ea typeface="仿宋"/>
              </a:rPr>
              <a:t>(1)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2" name="图片 3" descr=""/>
          <p:cNvPicPr/>
          <p:nvPr/>
        </p:nvPicPr>
        <p:blipFill>
          <a:blip r:embed="rId3"/>
          <a:stretch/>
        </p:blipFill>
        <p:spPr>
          <a:xfrm>
            <a:off x="1224360" y="2880000"/>
            <a:ext cx="3266640" cy="904680"/>
          </a:xfrm>
          <a:prstGeom prst="rect">
            <a:avLst/>
          </a:prstGeom>
          <a:ln w="0">
            <a:noFill/>
          </a:ln>
        </p:spPr>
      </p:pic>
      <p:pic>
        <p:nvPicPr>
          <p:cNvPr id="153" name="图片 11" descr=""/>
          <p:cNvPicPr/>
          <p:nvPr/>
        </p:nvPicPr>
        <p:blipFill>
          <a:blip r:embed="rId4"/>
          <a:stretch/>
        </p:blipFill>
        <p:spPr>
          <a:xfrm>
            <a:off x="1544400" y="3818160"/>
            <a:ext cx="6276600" cy="847440"/>
          </a:xfrm>
          <a:prstGeom prst="rect">
            <a:avLst/>
          </a:prstGeom>
          <a:ln w="0">
            <a:noFill/>
          </a:ln>
        </p:spPr>
      </p:pic>
      <p:pic>
        <p:nvPicPr>
          <p:cNvPr id="154" name="图片 14" descr=""/>
          <p:cNvPicPr/>
          <p:nvPr/>
        </p:nvPicPr>
        <p:blipFill>
          <a:blip r:embed="rId5"/>
          <a:stretch/>
        </p:blipFill>
        <p:spPr>
          <a:xfrm>
            <a:off x="1368720" y="4804200"/>
            <a:ext cx="2828520" cy="676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内容占位符 47" descr=""/>
          <p:cNvPicPr/>
          <p:nvPr/>
        </p:nvPicPr>
        <p:blipFill>
          <a:blip r:embed="rId1"/>
          <a:stretch/>
        </p:blipFill>
        <p:spPr>
          <a:xfrm>
            <a:off x="8588520" y="142920"/>
            <a:ext cx="2227320" cy="411120"/>
          </a:xfrm>
          <a:prstGeom prst="rect">
            <a:avLst/>
          </a:prstGeom>
          <a:ln w="0">
            <a:noFill/>
          </a:ln>
        </p:spPr>
      </p:pic>
      <p:sp>
        <p:nvSpPr>
          <p:cNvPr id="156" name="矩形 9"/>
          <p:cNvSpPr/>
          <p:nvPr/>
        </p:nvSpPr>
        <p:spPr>
          <a:xfrm>
            <a:off x="340920" y="220680"/>
            <a:ext cx="8856720" cy="51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defTabSz="1152000">
              <a:lnSpc>
                <a:spcPct val="100000"/>
              </a:lnSpc>
            </a:pPr>
            <a:r>
              <a:rPr b="0" lang="zh-CN" sz="2800" spc="-1" strike="noStrike">
                <a:solidFill>
                  <a:srgbClr val="9d1d32"/>
                </a:solidFill>
                <a:latin typeface="Times New Roman"/>
              </a:rPr>
              <a:t>应用题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7" name="图片 2" descr=""/>
          <p:cNvPicPr/>
          <p:nvPr/>
        </p:nvPicPr>
        <p:blipFill>
          <a:blip r:embed="rId2"/>
          <a:stretch/>
        </p:blipFill>
        <p:spPr>
          <a:xfrm>
            <a:off x="590400" y="821880"/>
            <a:ext cx="10225080" cy="2261880"/>
          </a:xfrm>
          <a:prstGeom prst="rect">
            <a:avLst/>
          </a:prstGeom>
          <a:ln w="0">
            <a:noFill/>
          </a:ln>
        </p:spPr>
      </p:pic>
      <p:sp>
        <p:nvSpPr>
          <p:cNvPr id="158" name="文本框 8"/>
          <p:cNvSpPr/>
          <p:nvPr/>
        </p:nvSpPr>
        <p:spPr>
          <a:xfrm>
            <a:off x="604080" y="3068280"/>
            <a:ext cx="109944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1152000">
              <a:lnSpc>
                <a:spcPct val="100000"/>
              </a:lnSpc>
            </a:pPr>
            <a:r>
              <a:rPr b="0" lang="en-US" sz="2000" spc="-1" strike="noStrike">
                <a:solidFill>
                  <a:schemeClr val="dk1"/>
                </a:solidFill>
                <a:latin typeface="仿宋"/>
                <a:ea typeface="仿宋"/>
              </a:rPr>
              <a:t>(2)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9" name="图片 4" descr=""/>
          <p:cNvPicPr/>
          <p:nvPr/>
        </p:nvPicPr>
        <p:blipFill>
          <a:blip r:embed="rId3"/>
          <a:stretch/>
        </p:blipFill>
        <p:spPr>
          <a:xfrm>
            <a:off x="1224360" y="3161880"/>
            <a:ext cx="6276600" cy="1476000"/>
          </a:xfrm>
          <a:prstGeom prst="rect">
            <a:avLst/>
          </a:prstGeom>
          <a:ln w="0">
            <a:noFill/>
          </a:ln>
        </p:spPr>
      </p:pic>
      <p:sp>
        <p:nvSpPr>
          <p:cNvPr id="160" name="文本框 7"/>
          <p:cNvSpPr/>
          <p:nvPr/>
        </p:nvSpPr>
        <p:spPr>
          <a:xfrm>
            <a:off x="0" y="4968360"/>
            <a:ext cx="11449440" cy="978840"/>
          </a:xfrm>
          <a:prstGeom prst="rect">
            <a:avLst/>
          </a:pr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1152000">
              <a:lnSpc>
                <a:spcPct val="100000"/>
              </a:lnSpc>
            </a:pPr>
            <a:r>
              <a:rPr b="0" lang="en-US" sz="2300" spc="-1" strike="noStrike">
                <a:solidFill>
                  <a:srgbClr val="ffffff">
                    <a:alpha val="1000"/>
                  </a:srgbClr>
                </a:solidFill>
                <a:latin typeface="Calibri"/>
              </a:rPr>
              <a:t> </a:t>
            </a:r>
            <a:endParaRPr b="0" lang="en-US" sz="2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内容占位符 47" descr=""/>
          <p:cNvPicPr/>
          <p:nvPr/>
        </p:nvPicPr>
        <p:blipFill>
          <a:blip r:embed="rId1"/>
          <a:stretch/>
        </p:blipFill>
        <p:spPr>
          <a:xfrm>
            <a:off x="8588520" y="142920"/>
            <a:ext cx="2227320" cy="411120"/>
          </a:xfrm>
          <a:prstGeom prst="rect">
            <a:avLst/>
          </a:prstGeom>
          <a:ln w="0">
            <a:noFill/>
          </a:ln>
        </p:spPr>
      </p:pic>
      <p:sp>
        <p:nvSpPr>
          <p:cNvPr id="162" name="矩形 3"/>
          <p:cNvSpPr/>
          <p:nvPr/>
        </p:nvSpPr>
        <p:spPr>
          <a:xfrm>
            <a:off x="1332720" y="2592000"/>
            <a:ext cx="8856720" cy="91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 defTabSz="1152000">
              <a:lnSpc>
                <a:spcPct val="100000"/>
              </a:lnSpc>
            </a:pPr>
            <a:r>
              <a:rPr b="0" lang="en-US" sz="5400" spc="-1" strike="noStrike">
                <a:solidFill>
                  <a:srgbClr val="9d1d32"/>
                </a:solidFill>
                <a:latin typeface="Times New Roman"/>
              </a:rPr>
              <a:t>THANKS!</a:t>
            </a:r>
            <a:endParaRPr b="0" lang="en-US" sz="5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内容占位符 47" descr=""/>
          <p:cNvPicPr/>
          <p:nvPr/>
        </p:nvPicPr>
        <p:blipFill>
          <a:blip r:embed="rId1"/>
          <a:stretch/>
        </p:blipFill>
        <p:spPr>
          <a:xfrm>
            <a:off x="8588520" y="142920"/>
            <a:ext cx="2227320" cy="411120"/>
          </a:xfrm>
          <a:prstGeom prst="rect">
            <a:avLst/>
          </a:prstGeom>
          <a:ln w="0">
            <a:noFill/>
          </a:ln>
        </p:spPr>
      </p:pic>
      <p:sp>
        <p:nvSpPr>
          <p:cNvPr id="102" name="矩形 9"/>
          <p:cNvSpPr/>
          <p:nvPr/>
        </p:nvSpPr>
        <p:spPr>
          <a:xfrm>
            <a:off x="340920" y="220680"/>
            <a:ext cx="8856720" cy="51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defTabSz="1152000">
              <a:lnSpc>
                <a:spcPct val="100000"/>
              </a:lnSpc>
            </a:pPr>
            <a:r>
              <a:rPr b="0" lang="zh-CN" sz="2800" spc="-1" strike="noStrike">
                <a:solidFill>
                  <a:srgbClr val="9d1d32"/>
                </a:solidFill>
                <a:latin typeface="Times New Roman"/>
              </a:rPr>
              <a:t>填空题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文本框 6"/>
          <p:cNvSpPr/>
          <p:nvPr/>
        </p:nvSpPr>
        <p:spPr>
          <a:xfrm>
            <a:off x="720360" y="2939040"/>
            <a:ext cx="10008720" cy="188604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1152000">
              <a:lnSpc>
                <a:spcPct val="100000"/>
              </a:lnSpc>
            </a:pPr>
            <a:r>
              <a:rPr b="0" lang="en-US" sz="2300" spc="-1" strike="noStrike">
                <a:solidFill>
                  <a:srgbClr val="ffffff">
                    <a:alpha val="1000"/>
                  </a:srgbClr>
                </a:solidFill>
                <a:latin typeface="Calibri"/>
              </a:rPr>
              <a:t> </a:t>
            </a:r>
            <a:endParaRPr b="0" lang="en-US" sz="2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4" name="图片 5" descr=""/>
          <p:cNvPicPr/>
          <p:nvPr/>
        </p:nvPicPr>
        <p:blipFill>
          <a:blip r:embed="rId3"/>
          <a:stretch/>
        </p:blipFill>
        <p:spPr>
          <a:xfrm>
            <a:off x="1008360" y="1227240"/>
            <a:ext cx="10086480" cy="1228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内容占位符 47" descr=""/>
          <p:cNvPicPr/>
          <p:nvPr/>
        </p:nvPicPr>
        <p:blipFill>
          <a:blip r:embed="rId1"/>
          <a:stretch/>
        </p:blipFill>
        <p:spPr>
          <a:xfrm>
            <a:off x="8588520" y="142920"/>
            <a:ext cx="2227320" cy="411120"/>
          </a:xfrm>
          <a:prstGeom prst="rect">
            <a:avLst/>
          </a:prstGeom>
          <a:ln w="0">
            <a:noFill/>
          </a:ln>
        </p:spPr>
      </p:pic>
      <p:sp>
        <p:nvSpPr>
          <p:cNvPr id="106" name="矩形 9"/>
          <p:cNvSpPr/>
          <p:nvPr/>
        </p:nvSpPr>
        <p:spPr>
          <a:xfrm>
            <a:off x="340920" y="220680"/>
            <a:ext cx="8856720" cy="51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defTabSz="1152000">
              <a:lnSpc>
                <a:spcPct val="100000"/>
              </a:lnSpc>
            </a:pPr>
            <a:r>
              <a:rPr b="0" lang="zh-CN" sz="2800" spc="-1" strike="noStrike">
                <a:solidFill>
                  <a:srgbClr val="9d1d32"/>
                </a:solidFill>
                <a:latin typeface="Times New Roman"/>
              </a:rPr>
              <a:t>填空题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文本框 6"/>
          <p:cNvSpPr/>
          <p:nvPr/>
        </p:nvSpPr>
        <p:spPr>
          <a:xfrm>
            <a:off x="720360" y="2939040"/>
            <a:ext cx="10512720" cy="174060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1152000">
              <a:lnSpc>
                <a:spcPct val="100000"/>
              </a:lnSpc>
            </a:pPr>
            <a:r>
              <a:rPr b="0" lang="en-US" sz="2300" spc="-1" strike="noStrike">
                <a:solidFill>
                  <a:srgbClr val="ffffff">
                    <a:alpha val="1000"/>
                  </a:srgbClr>
                </a:solidFill>
                <a:latin typeface="Calibri"/>
              </a:rPr>
              <a:t> </a:t>
            </a:r>
            <a:endParaRPr b="0" lang="en-US" sz="2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8" name="图片 2" descr=""/>
          <p:cNvPicPr/>
          <p:nvPr/>
        </p:nvPicPr>
        <p:blipFill>
          <a:blip r:embed="rId3"/>
          <a:stretch/>
        </p:blipFill>
        <p:spPr>
          <a:xfrm>
            <a:off x="720360" y="1384200"/>
            <a:ext cx="10058040" cy="914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内容占位符 47" descr=""/>
          <p:cNvPicPr/>
          <p:nvPr/>
        </p:nvPicPr>
        <p:blipFill>
          <a:blip r:embed="rId1"/>
          <a:stretch/>
        </p:blipFill>
        <p:spPr>
          <a:xfrm>
            <a:off x="8588520" y="142920"/>
            <a:ext cx="2227320" cy="411120"/>
          </a:xfrm>
          <a:prstGeom prst="rect">
            <a:avLst/>
          </a:prstGeom>
          <a:ln w="0">
            <a:noFill/>
          </a:ln>
        </p:spPr>
      </p:pic>
      <p:sp>
        <p:nvSpPr>
          <p:cNvPr id="110" name="矩形 9"/>
          <p:cNvSpPr/>
          <p:nvPr/>
        </p:nvSpPr>
        <p:spPr>
          <a:xfrm>
            <a:off x="340920" y="220680"/>
            <a:ext cx="8856720" cy="51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defTabSz="1152000">
              <a:lnSpc>
                <a:spcPct val="100000"/>
              </a:lnSpc>
            </a:pPr>
            <a:r>
              <a:rPr b="0" lang="zh-CN" sz="2800" spc="-1" strike="noStrike">
                <a:solidFill>
                  <a:srgbClr val="9d1d32"/>
                </a:solidFill>
                <a:latin typeface="Times New Roman"/>
              </a:rPr>
              <a:t>填空题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文本框 6"/>
          <p:cNvSpPr/>
          <p:nvPr/>
        </p:nvSpPr>
        <p:spPr>
          <a:xfrm>
            <a:off x="720360" y="2939040"/>
            <a:ext cx="9576720" cy="245484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1152000">
              <a:lnSpc>
                <a:spcPct val="100000"/>
              </a:lnSpc>
            </a:pPr>
            <a:r>
              <a:rPr b="0" lang="en-US" sz="2300" spc="-1" strike="noStrike">
                <a:solidFill>
                  <a:srgbClr val="ffffff">
                    <a:alpha val="1000"/>
                  </a:srgbClr>
                </a:solidFill>
                <a:latin typeface="Calibri"/>
              </a:rPr>
              <a:t> </a:t>
            </a:r>
            <a:endParaRPr b="0" lang="en-US" sz="2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2" name="图片 3" descr=""/>
          <p:cNvPicPr/>
          <p:nvPr/>
        </p:nvPicPr>
        <p:blipFill>
          <a:blip r:embed="rId3"/>
          <a:stretch/>
        </p:blipFill>
        <p:spPr>
          <a:xfrm>
            <a:off x="784080" y="1080360"/>
            <a:ext cx="9953280" cy="1142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内容占位符 47" descr=""/>
          <p:cNvPicPr/>
          <p:nvPr/>
        </p:nvPicPr>
        <p:blipFill>
          <a:blip r:embed="rId1"/>
          <a:stretch/>
        </p:blipFill>
        <p:spPr>
          <a:xfrm>
            <a:off x="8588520" y="142920"/>
            <a:ext cx="2227320" cy="411120"/>
          </a:xfrm>
          <a:prstGeom prst="rect">
            <a:avLst/>
          </a:prstGeom>
          <a:ln w="0">
            <a:noFill/>
          </a:ln>
        </p:spPr>
      </p:pic>
      <p:sp>
        <p:nvSpPr>
          <p:cNvPr id="114" name="矩形 9"/>
          <p:cNvSpPr/>
          <p:nvPr/>
        </p:nvSpPr>
        <p:spPr>
          <a:xfrm>
            <a:off x="340920" y="220680"/>
            <a:ext cx="8856720" cy="51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defTabSz="1152000">
              <a:lnSpc>
                <a:spcPct val="100000"/>
              </a:lnSpc>
            </a:pPr>
            <a:r>
              <a:rPr b="0" lang="zh-CN" sz="2800" spc="-1" strike="noStrike">
                <a:solidFill>
                  <a:srgbClr val="9d1d32"/>
                </a:solidFill>
                <a:latin typeface="Times New Roman"/>
              </a:rPr>
              <a:t>填空题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文本框 6"/>
          <p:cNvSpPr/>
          <p:nvPr/>
        </p:nvSpPr>
        <p:spPr>
          <a:xfrm>
            <a:off x="844920" y="2520000"/>
            <a:ext cx="9308160" cy="350820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1152000">
              <a:lnSpc>
                <a:spcPct val="100000"/>
              </a:lnSpc>
            </a:pPr>
            <a:r>
              <a:rPr b="0" lang="en-US" sz="2300" spc="-1" strike="noStrike">
                <a:solidFill>
                  <a:srgbClr val="ffffff">
                    <a:alpha val="1000"/>
                  </a:srgbClr>
                </a:solidFill>
                <a:latin typeface="Calibri"/>
              </a:rPr>
              <a:t> </a:t>
            </a:r>
            <a:endParaRPr b="0" lang="en-US" sz="2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6" name="图片 2" descr=""/>
          <p:cNvPicPr/>
          <p:nvPr/>
        </p:nvPicPr>
        <p:blipFill>
          <a:blip r:embed="rId3"/>
          <a:stretch/>
        </p:blipFill>
        <p:spPr>
          <a:xfrm>
            <a:off x="755640" y="1257840"/>
            <a:ext cx="10010520" cy="1257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内容占位符 47" descr=""/>
          <p:cNvPicPr/>
          <p:nvPr/>
        </p:nvPicPr>
        <p:blipFill>
          <a:blip r:embed="rId1"/>
          <a:stretch/>
        </p:blipFill>
        <p:spPr>
          <a:xfrm>
            <a:off x="8588520" y="142920"/>
            <a:ext cx="2227320" cy="411120"/>
          </a:xfrm>
          <a:prstGeom prst="rect">
            <a:avLst/>
          </a:prstGeom>
          <a:ln w="0">
            <a:noFill/>
          </a:ln>
        </p:spPr>
      </p:pic>
      <p:sp>
        <p:nvSpPr>
          <p:cNvPr id="118" name="矩形 9"/>
          <p:cNvSpPr/>
          <p:nvPr/>
        </p:nvSpPr>
        <p:spPr>
          <a:xfrm>
            <a:off x="340920" y="220680"/>
            <a:ext cx="8856720" cy="51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defTabSz="1152000">
              <a:lnSpc>
                <a:spcPct val="100000"/>
              </a:lnSpc>
            </a:pPr>
            <a:r>
              <a:rPr b="0" lang="zh-CN" sz="2800" spc="-1" strike="noStrike">
                <a:solidFill>
                  <a:srgbClr val="9d1d32"/>
                </a:solidFill>
                <a:latin typeface="Times New Roman"/>
              </a:rPr>
              <a:t>填空题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文本框 6"/>
          <p:cNvSpPr/>
          <p:nvPr/>
        </p:nvSpPr>
        <p:spPr>
          <a:xfrm>
            <a:off x="936360" y="2935080"/>
            <a:ext cx="6408360" cy="70740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1152000">
              <a:lnSpc>
                <a:spcPct val="100000"/>
              </a:lnSpc>
            </a:pPr>
            <a:r>
              <a:rPr b="0" lang="en-US" sz="2300" spc="-1" strike="noStrike">
                <a:solidFill>
                  <a:srgbClr val="ffffff">
                    <a:alpha val="1000"/>
                  </a:srgbClr>
                </a:solidFill>
                <a:latin typeface="Calibri"/>
              </a:rPr>
              <a:t> </a:t>
            </a:r>
            <a:endParaRPr b="0" lang="en-US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文本框 4"/>
          <p:cNvSpPr/>
          <p:nvPr/>
        </p:nvSpPr>
        <p:spPr>
          <a:xfrm>
            <a:off x="864360" y="3687480"/>
            <a:ext cx="10008720" cy="399600"/>
          </a:xfrm>
          <a:prstGeom prst="rect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1152000">
              <a:lnSpc>
                <a:spcPct val="100000"/>
              </a:lnSpc>
            </a:pPr>
            <a:r>
              <a:rPr b="0" lang="en-US" sz="2300" spc="-1" strike="noStrike">
                <a:solidFill>
                  <a:srgbClr val="ffffff">
                    <a:alpha val="1000"/>
                  </a:srgbClr>
                </a:solidFill>
                <a:latin typeface="Calibri"/>
              </a:rPr>
              <a:t> </a:t>
            </a:r>
            <a:endParaRPr b="0" lang="en-US" sz="2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1" name="图片 3" descr=""/>
          <p:cNvPicPr/>
          <p:nvPr/>
        </p:nvPicPr>
        <p:blipFill>
          <a:blip r:embed="rId4"/>
          <a:stretch/>
        </p:blipFill>
        <p:spPr>
          <a:xfrm>
            <a:off x="689040" y="1268280"/>
            <a:ext cx="10143720" cy="1142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内容占位符 47" descr=""/>
          <p:cNvPicPr/>
          <p:nvPr/>
        </p:nvPicPr>
        <p:blipFill>
          <a:blip r:embed="rId1"/>
          <a:stretch/>
        </p:blipFill>
        <p:spPr>
          <a:xfrm>
            <a:off x="8588520" y="142920"/>
            <a:ext cx="2227320" cy="411120"/>
          </a:xfrm>
          <a:prstGeom prst="rect">
            <a:avLst/>
          </a:prstGeom>
          <a:ln w="0">
            <a:noFill/>
          </a:ln>
        </p:spPr>
      </p:pic>
      <p:sp>
        <p:nvSpPr>
          <p:cNvPr id="123" name="矩形 9"/>
          <p:cNvSpPr/>
          <p:nvPr/>
        </p:nvSpPr>
        <p:spPr>
          <a:xfrm>
            <a:off x="340920" y="220680"/>
            <a:ext cx="8856720" cy="51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defTabSz="1152000">
              <a:lnSpc>
                <a:spcPct val="100000"/>
              </a:lnSpc>
            </a:pPr>
            <a:r>
              <a:rPr b="0" lang="zh-CN" sz="2800" spc="-1" strike="noStrike">
                <a:solidFill>
                  <a:srgbClr val="9d1d32"/>
                </a:solidFill>
                <a:latin typeface="Times New Roman"/>
              </a:rPr>
              <a:t>计算题</a:t>
            </a:r>
            <a:r>
              <a:rPr b="0" lang="en-US" sz="2800" spc="-1" strike="noStrike">
                <a:solidFill>
                  <a:srgbClr val="9d1d32"/>
                </a:solidFill>
                <a:latin typeface="Times New Roman"/>
              </a:rPr>
              <a:t>1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4" name="图片 2" descr=""/>
          <p:cNvPicPr/>
          <p:nvPr/>
        </p:nvPicPr>
        <p:blipFill>
          <a:blip r:embed="rId2"/>
          <a:stretch/>
        </p:blipFill>
        <p:spPr>
          <a:xfrm>
            <a:off x="773280" y="742320"/>
            <a:ext cx="9027720" cy="3445560"/>
          </a:xfrm>
          <a:prstGeom prst="rect">
            <a:avLst/>
          </a:prstGeom>
          <a:ln w="0">
            <a:noFill/>
          </a:ln>
        </p:spPr>
      </p:pic>
      <p:sp>
        <p:nvSpPr>
          <p:cNvPr id="125" name="文本框 20"/>
          <p:cNvSpPr/>
          <p:nvPr/>
        </p:nvSpPr>
        <p:spPr>
          <a:xfrm>
            <a:off x="773280" y="4187880"/>
            <a:ext cx="8928720" cy="2003760"/>
          </a:xfrm>
          <a:prstGeom prst="rect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1152000">
              <a:lnSpc>
                <a:spcPct val="100000"/>
              </a:lnSpc>
            </a:pPr>
            <a:r>
              <a:rPr b="0" lang="en-US" sz="2300" spc="-1" strike="noStrike">
                <a:solidFill>
                  <a:srgbClr val="ffffff">
                    <a:alpha val="1000"/>
                  </a:srgbClr>
                </a:solidFill>
                <a:latin typeface="Calibri"/>
              </a:rPr>
              <a:t> </a:t>
            </a:r>
            <a:endParaRPr b="0" lang="en-US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文本框 22"/>
          <p:cNvSpPr/>
          <p:nvPr/>
        </p:nvSpPr>
        <p:spPr>
          <a:xfrm>
            <a:off x="6841080" y="1800000"/>
            <a:ext cx="4392000" cy="1630800"/>
          </a:xfrm>
          <a:prstGeom prst="rect">
            <a:avLst/>
          </a:pr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1152000">
              <a:lnSpc>
                <a:spcPct val="100000"/>
              </a:lnSpc>
            </a:pPr>
            <a:r>
              <a:rPr b="0" lang="en-US" sz="2300" spc="-1" strike="noStrike">
                <a:solidFill>
                  <a:srgbClr val="ffffff">
                    <a:alpha val="1000"/>
                  </a:srgbClr>
                </a:solidFill>
                <a:latin typeface="Calibri"/>
              </a:rPr>
              <a:t> </a:t>
            </a:r>
            <a:endParaRPr b="0" lang="en-US" sz="2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内容占位符 47" descr=""/>
          <p:cNvPicPr/>
          <p:nvPr/>
        </p:nvPicPr>
        <p:blipFill>
          <a:blip r:embed="rId1"/>
          <a:stretch/>
        </p:blipFill>
        <p:spPr>
          <a:xfrm>
            <a:off x="8588520" y="142920"/>
            <a:ext cx="2227320" cy="411120"/>
          </a:xfrm>
          <a:prstGeom prst="rect">
            <a:avLst/>
          </a:prstGeom>
          <a:ln w="0">
            <a:noFill/>
          </a:ln>
        </p:spPr>
      </p:pic>
      <p:sp>
        <p:nvSpPr>
          <p:cNvPr id="128" name="矩形 9"/>
          <p:cNvSpPr/>
          <p:nvPr/>
        </p:nvSpPr>
        <p:spPr>
          <a:xfrm>
            <a:off x="340920" y="220680"/>
            <a:ext cx="8856720" cy="51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defTabSz="1152000">
              <a:lnSpc>
                <a:spcPct val="100000"/>
              </a:lnSpc>
            </a:pPr>
            <a:r>
              <a:rPr b="0" lang="zh-CN" sz="2800" spc="-1" strike="noStrike">
                <a:solidFill>
                  <a:srgbClr val="9d1d32"/>
                </a:solidFill>
                <a:latin typeface="Times New Roman"/>
              </a:rPr>
              <a:t>计算题</a:t>
            </a:r>
            <a:r>
              <a:rPr b="0" lang="en-US" sz="2800" spc="-1" strike="noStrike">
                <a:solidFill>
                  <a:srgbClr val="9d1d32"/>
                </a:solidFill>
                <a:latin typeface="Times New Roman"/>
              </a:rPr>
              <a:t>3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9" name="图片 4" descr=""/>
          <p:cNvPicPr/>
          <p:nvPr/>
        </p:nvPicPr>
        <p:blipFill>
          <a:blip r:embed="rId2"/>
          <a:stretch/>
        </p:blipFill>
        <p:spPr>
          <a:xfrm>
            <a:off x="960480" y="821880"/>
            <a:ext cx="9600840" cy="2914200"/>
          </a:xfrm>
          <a:prstGeom prst="rect">
            <a:avLst/>
          </a:prstGeom>
          <a:ln w="0">
            <a:noFill/>
          </a:ln>
        </p:spPr>
      </p:pic>
      <p:sp>
        <p:nvSpPr>
          <p:cNvPr id="130" name="文本框 11"/>
          <p:cNvSpPr/>
          <p:nvPr/>
        </p:nvSpPr>
        <p:spPr>
          <a:xfrm>
            <a:off x="987840" y="3736440"/>
            <a:ext cx="6408360" cy="875520"/>
          </a:xfrm>
          <a:prstGeom prst="rect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1152000">
              <a:lnSpc>
                <a:spcPct val="100000"/>
              </a:lnSpc>
            </a:pPr>
            <a:r>
              <a:rPr b="0" lang="en-US" sz="2300" spc="-1" strike="noStrike">
                <a:solidFill>
                  <a:srgbClr val="ffffff">
                    <a:alpha val="1000"/>
                  </a:srgbClr>
                </a:solidFill>
                <a:latin typeface="Calibri"/>
              </a:rPr>
              <a:t> </a:t>
            </a:r>
            <a:endParaRPr b="0" lang="en-US" sz="2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内容占位符 47" descr=""/>
          <p:cNvPicPr/>
          <p:nvPr/>
        </p:nvPicPr>
        <p:blipFill>
          <a:blip r:embed="rId1"/>
          <a:stretch/>
        </p:blipFill>
        <p:spPr>
          <a:xfrm>
            <a:off x="8588520" y="142920"/>
            <a:ext cx="2227320" cy="411120"/>
          </a:xfrm>
          <a:prstGeom prst="rect">
            <a:avLst/>
          </a:prstGeom>
          <a:ln w="0">
            <a:noFill/>
          </a:ln>
        </p:spPr>
      </p:pic>
      <p:sp>
        <p:nvSpPr>
          <p:cNvPr id="132" name="矩形 9"/>
          <p:cNvSpPr/>
          <p:nvPr/>
        </p:nvSpPr>
        <p:spPr>
          <a:xfrm>
            <a:off x="340920" y="220680"/>
            <a:ext cx="8856720" cy="51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defTabSz="1152000">
              <a:lnSpc>
                <a:spcPct val="100000"/>
              </a:lnSpc>
            </a:pPr>
            <a:r>
              <a:rPr b="0" lang="zh-CN" sz="2800" spc="-1" strike="noStrike">
                <a:solidFill>
                  <a:srgbClr val="9d1d32"/>
                </a:solidFill>
                <a:latin typeface="Times New Roman"/>
              </a:rPr>
              <a:t>计算题</a:t>
            </a:r>
            <a:r>
              <a:rPr b="0" lang="en-US" sz="2800" spc="-1" strike="noStrike">
                <a:solidFill>
                  <a:srgbClr val="9d1d32"/>
                </a:solidFill>
                <a:latin typeface="Times New Roman"/>
              </a:rPr>
              <a:t>3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3" name="图片 4" descr=""/>
          <p:cNvPicPr/>
          <p:nvPr/>
        </p:nvPicPr>
        <p:blipFill>
          <a:blip r:embed="rId2"/>
          <a:stretch/>
        </p:blipFill>
        <p:spPr>
          <a:xfrm>
            <a:off x="960480" y="821880"/>
            <a:ext cx="9600840" cy="2914200"/>
          </a:xfrm>
          <a:prstGeom prst="rect">
            <a:avLst/>
          </a:prstGeom>
          <a:ln w="0">
            <a:noFill/>
          </a:ln>
        </p:spPr>
      </p:pic>
      <p:sp>
        <p:nvSpPr>
          <p:cNvPr id="134" name="文本框 11"/>
          <p:cNvSpPr/>
          <p:nvPr/>
        </p:nvSpPr>
        <p:spPr>
          <a:xfrm>
            <a:off x="987840" y="3736440"/>
            <a:ext cx="9453600" cy="2181960"/>
          </a:xfrm>
          <a:prstGeom prst="rect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1152000">
              <a:lnSpc>
                <a:spcPct val="100000"/>
              </a:lnSpc>
            </a:pPr>
            <a:r>
              <a:rPr b="0" lang="en-US" sz="2300" spc="-1" strike="noStrike">
                <a:solidFill>
                  <a:srgbClr val="ffffff">
                    <a:alpha val="1000"/>
                  </a:srgbClr>
                </a:solidFill>
                <a:latin typeface="Calibri"/>
              </a:rPr>
              <a:t> </a:t>
            </a:r>
            <a:endParaRPr b="0" lang="en-US" sz="2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主题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主题</Template>
  <TotalTime>4799</TotalTime>
  <Application>LibreOffice/24.2.7.2$Linux_X86_64 LibreOffice_project/420$Build-2</Application>
  <AppVersion>15.0000</AppVersion>
  <Words>421</Words>
  <Paragraphs>78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2022-02-21T12:51:36Z</dcterms:created>
  <dc:creator>Microsoft Office User</dc:creator>
  <dc:description/>
  <dc:language>en-US</dc:language>
  <cp:lastModifiedBy/>
  <cp:lastPrinted>2017-11-27T01:54:00Z</cp:lastPrinted>
  <dcterms:modified xsi:type="dcterms:W3CDTF">2025-06-18T20:44:21Z</dcterms:modified>
  <cp:revision>1528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2AD89CEFD6F340E9968DDC8547BFB605</vt:lpwstr>
  </property>
  <property fmtid="{D5CDD505-2E9C-101B-9397-08002B2CF9AE}" pid="3" name="KSOProductBuildVer">
    <vt:lpwstr>2052-11.1.0.10495</vt:lpwstr>
  </property>
  <property fmtid="{D5CDD505-2E9C-101B-9397-08002B2CF9AE}" pid="4" name="Notes">
    <vt:i4>15</vt:i4>
  </property>
  <property fmtid="{D5CDD505-2E9C-101B-9397-08002B2CF9AE}" pid="5" name="PresentationFormat">
    <vt:lpwstr>自定义</vt:lpwstr>
  </property>
  <property fmtid="{D5CDD505-2E9C-101B-9397-08002B2CF9AE}" pid="6" name="Slides">
    <vt:i4>15</vt:i4>
  </property>
</Properties>
</file>