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8.png" ContentType="image/png"/>
  <Override PartName="/ppt/media/image17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media/image15.png" ContentType="image/png"/>
  <Override PartName="/ppt/media/image37.png" ContentType="image/png"/>
  <Override PartName="/ppt/media/image5.png" ContentType="image/png"/>
  <Override PartName="/ppt/media/image14.png" ContentType="image/png"/>
  <Override PartName="/ppt/media/image1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1522075" cy="6480175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44159F-B908-437A-A334-CBDC090D1D6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37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6A5B82-B7F3-475A-9F58-73F2A208AA5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46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E115C4-D55C-4B6D-ADEA-B8C5639ABAD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47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E3E12F-9057-428D-9F8E-FCB5697C5CA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48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EFEAA5-873C-4DD6-BFBF-7A6EA530E6D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49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3CA20A-9EA3-4599-9C69-05E0156AF6E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38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3B0144-1D59-4E0A-B72D-457EA2FEE44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39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F26AF2-04C9-49EE-87AD-870FAC8E948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40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86039A-F7E1-4AB8-B4B1-F9F229D27B6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41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04B645-8CDC-49C9-9083-BD0441CE2CC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42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927BFA-D8DC-476E-B521-81B8768754D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43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8F4FDD-6F39-43B8-B64C-CA554A5B38D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44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9158BF-DF18-414B-B400-21E5D8CB8A1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45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A47AAB-1419-4F5A-B8DA-585E7DBC2AA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A6A52-AF45-4F6B-9071-054939328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A324B61-F966-45FD-AFD0-6932B2E70D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9F93932-F72F-4D39-BDEA-76C97DF07F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A92039-C359-4F19-8618-CF43F62C2B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4391D9-771B-4423-9EF9-C979CA1C1E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85FDA9-C551-4A84-9FF9-4EB94994E6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BEC4B15-2672-446E-BE77-E283CEAF95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76000" y="1512000"/>
            <a:ext cx="506016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889600" y="1512000"/>
            <a:ext cx="506016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E7B662B-1D9D-448A-90E6-9F0834803F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E4E9159-5BEA-45A5-86A0-F5C5316588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642F315-9FF9-4E19-939D-60F92A0A03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999DFBE-C1AD-4240-9A31-33DC33D855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64000" y="2013120"/>
            <a:ext cx="9793440" cy="1388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216053D1-BE9E-43A1-9B18-F91D74DD5A8C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76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258120"/>
            <a:ext cx="3790440" cy="1097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indent="0" defTabSz="1152000">
              <a:lnSpc>
                <a:spcPct val="100000"/>
              </a:lnSpc>
              <a:buNone/>
            </a:pPr>
            <a:r>
              <a:rPr b="1" lang="zh-CN" sz="2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04680" y="258120"/>
            <a:ext cx="6440760" cy="5530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76000" y="1356120"/>
            <a:ext cx="3790440" cy="4432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28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29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0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29A8FB98-4A06-46A6-A8FF-FBCA178B7EB6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84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58280" y="4536000"/>
            <a:ext cx="6912720" cy="535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indent="0" defTabSz="1152000">
              <a:lnSpc>
                <a:spcPct val="100000"/>
              </a:lnSpc>
              <a:buNone/>
            </a:pPr>
            <a:r>
              <a:rPr b="1" lang="zh-CN" sz="2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258280" y="578880"/>
            <a:ext cx="6912720" cy="38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1152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单击图标添加图片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258280" y="5071680"/>
            <a:ext cx="6912720" cy="760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31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32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3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CFB64A79-17BC-4F5E-858B-BFF261A5CB7A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9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 vert="eaVer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7E6296FF-05B8-4822-8344-5ACA3201820B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16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53440" y="195120"/>
            <a:ext cx="2592000" cy="414576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 vert="eaVert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76000" y="195120"/>
            <a:ext cx="7584840" cy="414576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 vert="eaVer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58D51CB5-463F-4F64-B9E2-FE58471FFC8A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23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0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1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2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C769E617-861D-486D-AED0-5BB9E4DDD21C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" name="Picture 1510" descr=""/>
          <p:cNvPicPr/>
          <p:nvPr/>
        </p:nvPicPr>
        <p:blipFill>
          <a:blip r:embed="rId4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30" name="Picture 1510" descr=""/>
          <p:cNvPicPr/>
          <p:nvPr/>
        </p:nvPicPr>
        <p:blipFill>
          <a:blip r:embed="rId5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34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0080" y="4164120"/>
            <a:ext cx="9793440" cy="1286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indent="0" defTabSz="1152000">
              <a:lnSpc>
                <a:spcPct val="100000"/>
              </a:lnSpc>
              <a:buNone/>
            </a:pPr>
            <a:r>
              <a:rPr b="1" lang="zh-CN" sz="5000" spc="-1" strike="noStrike" cap="all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0080" y="2746440"/>
            <a:ext cx="9793440" cy="1417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编辑母版文本样式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第二级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第三级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第四级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第五级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3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4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5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758C039E-5428-4FC1-B219-B6E610554410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41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76000" y="1134000"/>
            <a:ext cx="5088600" cy="32068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857200" y="1134000"/>
            <a:ext cx="5088600" cy="32068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6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7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8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135BD0D5-12C7-427F-B1AF-B87ECB9D9689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52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76000" y="1450440"/>
            <a:ext cx="5090400" cy="604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76000" y="2054880"/>
            <a:ext cx="5090400" cy="373320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852880" y="1450440"/>
            <a:ext cx="5092560" cy="604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5852880" y="2054880"/>
            <a:ext cx="5092560" cy="373320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19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ftr" idx="20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sldNum" idx="21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BD868A0B-6788-4343-82FB-D4F5B860770D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62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dt" idx="22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 idx="23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24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24371F8E-232F-4708-A28E-3739B32B4CBA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69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dt" idx="25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6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7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3B75B41C-7E20-4CFA-9914-37D522D35EB8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1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1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slideLayout" Target="../slideLayouts/slideLayout4.xml"/><Relationship Id="rId1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98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选择题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图片 4" descr=""/>
          <p:cNvPicPr/>
          <p:nvPr/>
        </p:nvPicPr>
        <p:blipFill>
          <a:blip r:embed="rId2"/>
          <a:stretch/>
        </p:blipFill>
        <p:spPr>
          <a:xfrm>
            <a:off x="576360" y="1008000"/>
            <a:ext cx="7344360" cy="1667160"/>
          </a:xfrm>
          <a:prstGeom prst="rect">
            <a:avLst/>
          </a:prstGeom>
          <a:ln w="0">
            <a:noFill/>
          </a:ln>
        </p:spPr>
      </p:pic>
      <p:sp>
        <p:nvSpPr>
          <p:cNvPr id="100" name="文本框 6"/>
          <p:cNvSpPr/>
          <p:nvPr/>
        </p:nvSpPr>
        <p:spPr>
          <a:xfrm>
            <a:off x="720360" y="2939040"/>
            <a:ext cx="3240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答案：</a:t>
            </a: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解析：韦恩图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 5" descr=""/>
          <p:cNvPicPr/>
          <p:nvPr/>
        </p:nvPicPr>
        <p:blipFill>
          <a:blip r:embed="rId1"/>
          <a:stretch/>
        </p:blipFill>
        <p:spPr>
          <a:xfrm>
            <a:off x="1163520" y="2934000"/>
            <a:ext cx="7629120" cy="923400"/>
          </a:xfrm>
          <a:prstGeom prst="rect">
            <a:avLst/>
          </a:prstGeom>
          <a:ln w="0">
            <a:noFill/>
          </a:ln>
        </p:spPr>
      </p:pic>
      <p:pic>
        <p:nvPicPr>
          <p:cNvPr id="152" name="内容占位符 47" descr=""/>
          <p:cNvPicPr/>
          <p:nvPr/>
        </p:nvPicPr>
        <p:blipFill>
          <a:blip r:embed="rId2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53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应用题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图片 2" descr=""/>
          <p:cNvPicPr/>
          <p:nvPr/>
        </p:nvPicPr>
        <p:blipFill>
          <a:blip r:embed="rId3"/>
          <a:stretch/>
        </p:blipFill>
        <p:spPr>
          <a:xfrm>
            <a:off x="590400" y="821880"/>
            <a:ext cx="10225080" cy="2261880"/>
          </a:xfrm>
          <a:prstGeom prst="rect">
            <a:avLst/>
          </a:prstGeom>
          <a:ln w="0">
            <a:noFill/>
          </a:ln>
        </p:spPr>
      </p:pic>
      <p:pic>
        <p:nvPicPr>
          <p:cNvPr id="155" name="图片 7" descr=""/>
          <p:cNvPicPr/>
          <p:nvPr/>
        </p:nvPicPr>
        <p:blipFill>
          <a:blip r:embed="rId4"/>
          <a:stretch/>
        </p:blipFill>
        <p:spPr>
          <a:xfrm>
            <a:off x="1872720" y="3858120"/>
            <a:ext cx="5171760" cy="847440"/>
          </a:xfrm>
          <a:prstGeom prst="rect">
            <a:avLst/>
          </a:prstGeom>
          <a:ln w="0">
            <a:noFill/>
          </a:ln>
        </p:spPr>
      </p:pic>
      <p:sp>
        <p:nvSpPr>
          <p:cNvPr id="156" name="文本框 8"/>
          <p:cNvSpPr/>
          <p:nvPr/>
        </p:nvSpPr>
        <p:spPr>
          <a:xfrm>
            <a:off x="604080" y="306828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图片 12" descr=""/>
          <p:cNvPicPr/>
          <p:nvPr/>
        </p:nvPicPr>
        <p:blipFill>
          <a:blip r:embed="rId5"/>
          <a:stretch/>
        </p:blipFill>
        <p:spPr>
          <a:xfrm>
            <a:off x="1153800" y="4608360"/>
            <a:ext cx="7819560" cy="885600"/>
          </a:xfrm>
          <a:prstGeom prst="rect">
            <a:avLst/>
          </a:prstGeom>
          <a:ln w="0">
            <a:noFill/>
          </a:ln>
        </p:spPr>
      </p:pic>
      <p:pic>
        <p:nvPicPr>
          <p:cNvPr id="158" name="图片 15" descr=""/>
          <p:cNvPicPr/>
          <p:nvPr/>
        </p:nvPicPr>
        <p:blipFill>
          <a:blip r:embed="rId6"/>
          <a:stretch/>
        </p:blipFill>
        <p:spPr>
          <a:xfrm>
            <a:off x="1671120" y="5631840"/>
            <a:ext cx="5285880" cy="7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60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应用题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图片 2" descr=""/>
          <p:cNvPicPr/>
          <p:nvPr/>
        </p:nvPicPr>
        <p:blipFill>
          <a:blip r:embed="rId2"/>
          <a:stretch/>
        </p:blipFill>
        <p:spPr>
          <a:xfrm>
            <a:off x="590400" y="821880"/>
            <a:ext cx="10225080" cy="2261880"/>
          </a:xfrm>
          <a:prstGeom prst="rect">
            <a:avLst/>
          </a:prstGeom>
          <a:ln w="0">
            <a:noFill/>
          </a:ln>
        </p:spPr>
      </p:pic>
      <p:sp>
        <p:nvSpPr>
          <p:cNvPr id="162" name="文本框 8"/>
          <p:cNvSpPr/>
          <p:nvPr/>
        </p:nvSpPr>
        <p:spPr>
          <a:xfrm>
            <a:off x="604080" y="306828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图片 3" descr=""/>
          <p:cNvPicPr/>
          <p:nvPr/>
        </p:nvPicPr>
        <p:blipFill>
          <a:blip r:embed="rId3"/>
          <a:stretch/>
        </p:blipFill>
        <p:spPr>
          <a:xfrm>
            <a:off x="1224360" y="2880000"/>
            <a:ext cx="3266640" cy="904680"/>
          </a:xfrm>
          <a:prstGeom prst="rect">
            <a:avLst/>
          </a:prstGeom>
          <a:ln w="0">
            <a:noFill/>
          </a:ln>
        </p:spPr>
      </p:pic>
      <p:pic>
        <p:nvPicPr>
          <p:cNvPr id="164" name="图片 11" descr=""/>
          <p:cNvPicPr/>
          <p:nvPr/>
        </p:nvPicPr>
        <p:blipFill>
          <a:blip r:embed="rId4"/>
          <a:stretch/>
        </p:blipFill>
        <p:spPr>
          <a:xfrm>
            <a:off x="1544400" y="3818160"/>
            <a:ext cx="6276600" cy="847440"/>
          </a:xfrm>
          <a:prstGeom prst="rect">
            <a:avLst/>
          </a:prstGeom>
          <a:ln w="0">
            <a:noFill/>
          </a:ln>
        </p:spPr>
      </p:pic>
      <p:pic>
        <p:nvPicPr>
          <p:cNvPr id="165" name="图片 14" descr=""/>
          <p:cNvPicPr/>
          <p:nvPr/>
        </p:nvPicPr>
        <p:blipFill>
          <a:blip r:embed="rId5"/>
          <a:stretch/>
        </p:blipFill>
        <p:spPr>
          <a:xfrm>
            <a:off x="1368720" y="4804200"/>
            <a:ext cx="2828520" cy="6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应用题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图片 2" descr=""/>
          <p:cNvPicPr/>
          <p:nvPr/>
        </p:nvPicPr>
        <p:blipFill>
          <a:blip r:embed="rId2"/>
          <a:stretch/>
        </p:blipFill>
        <p:spPr>
          <a:xfrm>
            <a:off x="590400" y="821880"/>
            <a:ext cx="10225080" cy="2261880"/>
          </a:xfrm>
          <a:prstGeom prst="rect">
            <a:avLst/>
          </a:prstGeom>
          <a:ln w="0">
            <a:noFill/>
          </a:ln>
        </p:spPr>
      </p:pic>
      <p:sp>
        <p:nvSpPr>
          <p:cNvPr id="169" name="文本框 8"/>
          <p:cNvSpPr/>
          <p:nvPr/>
        </p:nvSpPr>
        <p:spPr>
          <a:xfrm>
            <a:off x="604080" y="306828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图片 4" descr=""/>
          <p:cNvPicPr/>
          <p:nvPr/>
        </p:nvPicPr>
        <p:blipFill>
          <a:blip r:embed="rId3"/>
          <a:stretch/>
        </p:blipFill>
        <p:spPr>
          <a:xfrm>
            <a:off x="1224360" y="3161880"/>
            <a:ext cx="6276600" cy="14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72" name="矩形 3"/>
          <p:cNvSpPr/>
          <p:nvPr/>
        </p:nvSpPr>
        <p:spPr>
          <a:xfrm>
            <a:off x="1332720" y="2592000"/>
            <a:ext cx="88567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1152000">
              <a:lnSpc>
                <a:spcPct val="100000"/>
              </a:lnSpc>
            </a:pPr>
            <a:r>
              <a:rPr b="0" lang="en-US" sz="5400" spc="-1" strike="noStrike">
                <a:solidFill>
                  <a:srgbClr val="9d1d32"/>
                </a:solidFill>
                <a:latin typeface="Times New Roman"/>
              </a:rPr>
              <a:t>THANKS!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02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选择题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文本框 6"/>
          <p:cNvSpPr/>
          <p:nvPr/>
        </p:nvSpPr>
        <p:spPr>
          <a:xfrm>
            <a:off x="720360" y="2939040"/>
            <a:ext cx="3240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答案：</a:t>
            </a: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解析：韦恩图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图片 2" descr=""/>
          <p:cNvPicPr/>
          <p:nvPr/>
        </p:nvPicPr>
        <p:blipFill>
          <a:blip r:embed="rId2"/>
          <a:stretch/>
        </p:blipFill>
        <p:spPr>
          <a:xfrm>
            <a:off x="648360" y="936000"/>
            <a:ext cx="8136720" cy="15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06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选择题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文本框 6"/>
          <p:cNvSpPr/>
          <p:nvPr/>
        </p:nvSpPr>
        <p:spPr>
          <a:xfrm>
            <a:off x="720360" y="2939040"/>
            <a:ext cx="6408360" cy="707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图片 3" descr=""/>
          <p:cNvPicPr/>
          <p:nvPr/>
        </p:nvPicPr>
        <p:blipFill>
          <a:blip r:embed="rId3"/>
          <a:stretch/>
        </p:blipFill>
        <p:spPr>
          <a:xfrm>
            <a:off x="720360" y="924840"/>
            <a:ext cx="7920360" cy="14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10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选择题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文本框 6"/>
          <p:cNvSpPr/>
          <p:nvPr/>
        </p:nvSpPr>
        <p:spPr>
          <a:xfrm>
            <a:off x="720360" y="2939040"/>
            <a:ext cx="6408360" cy="806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图片 2" descr=""/>
          <p:cNvPicPr/>
          <p:nvPr/>
        </p:nvPicPr>
        <p:blipFill>
          <a:blip r:embed="rId3"/>
          <a:stretch/>
        </p:blipFill>
        <p:spPr>
          <a:xfrm>
            <a:off x="1008360" y="864000"/>
            <a:ext cx="956160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14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选择题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文本框 6"/>
          <p:cNvSpPr/>
          <p:nvPr/>
        </p:nvSpPr>
        <p:spPr>
          <a:xfrm>
            <a:off x="844920" y="3028680"/>
            <a:ext cx="6408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答案：</a:t>
            </a: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解析：正态分布性质</a:t>
            </a: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/</a:t>
            </a: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表达式计算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图片 3" descr=""/>
          <p:cNvPicPr/>
          <p:nvPr/>
        </p:nvPicPr>
        <p:blipFill>
          <a:blip r:embed="rId2"/>
          <a:stretch/>
        </p:blipFill>
        <p:spPr>
          <a:xfrm>
            <a:off x="844920" y="828720"/>
            <a:ext cx="8444160" cy="181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18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选择题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文本框 6"/>
          <p:cNvSpPr/>
          <p:nvPr/>
        </p:nvSpPr>
        <p:spPr>
          <a:xfrm>
            <a:off x="936360" y="2935080"/>
            <a:ext cx="6408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答案：</a:t>
            </a: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1152000">
              <a:lnSpc>
                <a:spcPct val="100000"/>
              </a:lnSpc>
            </a:pPr>
            <a:r>
              <a:rPr b="0" lang="zh-CN" sz="2000" spc="-1" strike="noStrike">
                <a:solidFill>
                  <a:schemeClr val="dk1"/>
                </a:solidFill>
                <a:latin typeface="仿宋"/>
                <a:ea typeface="仿宋"/>
              </a:rPr>
              <a:t>解析：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图片 2" descr=""/>
          <p:cNvPicPr/>
          <p:nvPr/>
        </p:nvPicPr>
        <p:blipFill>
          <a:blip r:embed="rId2"/>
          <a:stretch/>
        </p:blipFill>
        <p:spPr>
          <a:xfrm>
            <a:off x="1008360" y="943200"/>
            <a:ext cx="7848360" cy="1947240"/>
          </a:xfrm>
          <a:prstGeom prst="rect">
            <a:avLst/>
          </a:prstGeom>
          <a:ln w="0">
            <a:noFill/>
          </a:ln>
        </p:spPr>
      </p:pic>
      <p:sp>
        <p:nvSpPr>
          <p:cNvPr id="121" name="文本框 4"/>
          <p:cNvSpPr/>
          <p:nvPr/>
        </p:nvSpPr>
        <p:spPr>
          <a:xfrm>
            <a:off x="864360" y="3687480"/>
            <a:ext cx="10008720" cy="7833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文本框 5"/>
          <p:cNvSpPr/>
          <p:nvPr/>
        </p:nvSpPr>
        <p:spPr>
          <a:xfrm>
            <a:off x="936360" y="4483800"/>
            <a:ext cx="10008720" cy="135972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24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图片 3" descr=""/>
          <p:cNvPicPr/>
          <p:nvPr/>
        </p:nvPicPr>
        <p:blipFill>
          <a:blip r:embed="rId2"/>
          <a:stretch/>
        </p:blipFill>
        <p:spPr>
          <a:xfrm>
            <a:off x="576360" y="828360"/>
            <a:ext cx="4392000" cy="2165400"/>
          </a:xfrm>
          <a:prstGeom prst="rect">
            <a:avLst/>
          </a:prstGeom>
          <a:ln w="0">
            <a:noFill/>
          </a:ln>
        </p:spPr>
      </p:pic>
      <p:pic>
        <p:nvPicPr>
          <p:cNvPr id="126" name="图片 8" descr=""/>
          <p:cNvPicPr/>
          <p:nvPr/>
        </p:nvPicPr>
        <p:blipFill>
          <a:blip r:embed="rId3"/>
          <a:stretch/>
        </p:blipFill>
        <p:spPr>
          <a:xfrm>
            <a:off x="1038960" y="2994120"/>
            <a:ext cx="3918600" cy="1193760"/>
          </a:xfrm>
          <a:prstGeom prst="rect">
            <a:avLst/>
          </a:prstGeom>
          <a:ln w="0">
            <a:noFill/>
          </a:ln>
        </p:spPr>
      </p:pic>
      <p:pic>
        <p:nvPicPr>
          <p:cNvPr id="127" name="图片 11" descr=""/>
          <p:cNvPicPr/>
          <p:nvPr/>
        </p:nvPicPr>
        <p:blipFill>
          <a:blip r:embed="rId4"/>
          <a:stretch/>
        </p:blipFill>
        <p:spPr>
          <a:xfrm>
            <a:off x="-283320" y="4173480"/>
            <a:ext cx="4562280" cy="561600"/>
          </a:xfrm>
          <a:prstGeom prst="rect">
            <a:avLst/>
          </a:prstGeom>
          <a:ln w="0">
            <a:noFill/>
          </a:ln>
        </p:spPr>
      </p:pic>
      <p:pic>
        <p:nvPicPr>
          <p:cNvPr id="128" name="图片 13" descr=""/>
          <p:cNvPicPr/>
          <p:nvPr/>
        </p:nvPicPr>
        <p:blipFill>
          <a:blip r:embed="rId5"/>
          <a:stretch/>
        </p:blipFill>
        <p:spPr>
          <a:xfrm>
            <a:off x="936360" y="4634280"/>
            <a:ext cx="4752000" cy="730080"/>
          </a:xfrm>
          <a:prstGeom prst="rect">
            <a:avLst/>
          </a:prstGeom>
          <a:ln w="0">
            <a:noFill/>
          </a:ln>
        </p:spPr>
      </p:pic>
      <p:pic>
        <p:nvPicPr>
          <p:cNvPr id="129" name="图片 15" descr=""/>
          <p:cNvPicPr/>
          <p:nvPr/>
        </p:nvPicPr>
        <p:blipFill>
          <a:blip r:embed="rId6"/>
          <a:stretch/>
        </p:blipFill>
        <p:spPr>
          <a:xfrm>
            <a:off x="-275040" y="5445360"/>
            <a:ext cx="4752720" cy="885600"/>
          </a:xfrm>
          <a:prstGeom prst="rect">
            <a:avLst/>
          </a:prstGeom>
          <a:ln w="0">
            <a:noFill/>
          </a:ln>
        </p:spPr>
      </p:pic>
      <p:sp>
        <p:nvSpPr>
          <p:cNvPr id="130" name="文本框 16"/>
          <p:cNvSpPr/>
          <p:nvPr/>
        </p:nvSpPr>
        <p:spPr>
          <a:xfrm>
            <a:off x="368280" y="308592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文本框 17"/>
          <p:cNvSpPr/>
          <p:nvPr/>
        </p:nvSpPr>
        <p:spPr>
          <a:xfrm>
            <a:off x="316440" y="418824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图片 19" descr=""/>
          <p:cNvPicPr/>
          <p:nvPr/>
        </p:nvPicPr>
        <p:blipFill>
          <a:blip r:embed="rId7"/>
          <a:stretch/>
        </p:blipFill>
        <p:spPr>
          <a:xfrm>
            <a:off x="5998320" y="915840"/>
            <a:ext cx="5324040" cy="942480"/>
          </a:xfrm>
          <a:prstGeom prst="rect">
            <a:avLst/>
          </a:prstGeom>
          <a:ln w="0">
            <a:noFill/>
          </a:ln>
        </p:spPr>
      </p:pic>
      <p:pic>
        <p:nvPicPr>
          <p:cNvPr id="133" name="图片 21" descr=""/>
          <p:cNvPicPr/>
          <p:nvPr/>
        </p:nvPicPr>
        <p:blipFill>
          <a:blip r:embed="rId8"/>
          <a:stretch/>
        </p:blipFill>
        <p:spPr>
          <a:xfrm>
            <a:off x="4734360" y="2030760"/>
            <a:ext cx="5000400" cy="542520"/>
          </a:xfrm>
          <a:prstGeom prst="rect">
            <a:avLst/>
          </a:prstGeom>
          <a:ln w="0">
            <a:noFill/>
          </a:ln>
        </p:spPr>
      </p:pic>
      <p:pic>
        <p:nvPicPr>
          <p:cNvPr id="134" name="图片 23" descr=""/>
          <p:cNvPicPr/>
          <p:nvPr/>
        </p:nvPicPr>
        <p:blipFill>
          <a:blip r:embed="rId9"/>
          <a:stretch/>
        </p:blipFill>
        <p:spPr>
          <a:xfrm>
            <a:off x="6081120" y="2576880"/>
            <a:ext cx="5133600" cy="713880"/>
          </a:xfrm>
          <a:prstGeom prst="rect">
            <a:avLst/>
          </a:prstGeom>
          <a:ln w="0">
            <a:noFill/>
          </a:ln>
        </p:spPr>
      </p:pic>
      <p:pic>
        <p:nvPicPr>
          <p:cNvPr id="135" name="图片 25" descr=""/>
          <p:cNvPicPr/>
          <p:nvPr/>
        </p:nvPicPr>
        <p:blipFill>
          <a:blip r:embed="rId10"/>
          <a:stretch/>
        </p:blipFill>
        <p:spPr>
          <a:xfrm>
            <a:off x="5066280" y="3354480"/>
            <a:ext cx="4905000" cy="942480"/>
          </a:xfrm>
          <a:prstGeom prst="rect">
            <a:avLst/>
          </a:prstGeom>
          <a:ln w="0">
            <a:noFill/>
          </a:ln>
        </p:spPr>
      </p:pic>
      <p:pic>
        <p:nvPicPr>
          <p:cNvPr id="136" name="图片 27" descr=""/>
          <p:cNvPicPr/>
          <p:nvPr/>
        </p:nvPicPr>
        <p:blipFill>
          <a:blip r:embed="rId11"/>
          <a:stretch/>
        </p:blipFill>
        <p:spPr>
          <a:xfrm>
            <a:off x="5952600" y="4433400"/>
            <a:ext cx="5152680" cy="961560"/>
          </a:xfrm>
          <a:prstGeom prst="rect">
            <a:avLst/>
          </a:prstGeom>
          <a:ln w="0">
            <a:noFill/>
          </a:ln>
        </p:spPr>
      </p:pic>
      <p:cxnSp>
        <p:nvCxnSpPr>
          <p:cNvPr id="137" name="直接连接符 29"/>
          <p:cNvCxnSpPr/>
          <p:nvPr/>
        </p:nvCxnSpPr>
        <p:spPr>
          <a:xfrm>
            <a:off x="5688720" y="969120"/>
            <a:ext cx="360" cy="5195520"/>
          </a:xfrm>
          <a:prstGeom prst="straightConnector1">
            <a:avLst/>
          </a:prstGeom>
          <a:ln>
            <a:solidFill>
              <a:srgbClr val="be4b48"/>
            </a:solidFill>
            <a:round/>
          </a:ln>
        </p:spPr>
      </p:cxnSp>
      <p:pic>
        <p:nvPicPr>
          <p:cNvPr id="138" name="图片 32" descr=""/>
          <p:cNvPicPr/>
          <p:nvPr/>
        </p:nvPicPr>
        <p:blipFill>
          <a:blip r:embed="rId12"/>
          <a:stretch/>
        </p:blipFill>
        <p:spPr>
          <a:xfrm>
            <a:off x="5887800" y="5564520"/>
            <a:ext cx="4905000" cy="5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40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图片 3" descr=""/>
          <p:cNvPicPr/>
          <p:nvPr/>
        </p:nvPicPr>
        <p:blipFill>
          <a:blip r:embed="rId2"/>
          <a:stretch/>
        </p:blipFill>
        <p:spPr>
          <a:xfrm>
            <a:off x="576360" y="828360"/>
            <a:ext cx="4392000" cy="2165400"/>
          </a:xfrm>
          <a:prstGeom prst="rect">
            <a:avLst/>
          </a:prstGeom>
          <a:ln w="0">
            <a:noFill/>
          </a:ln>
        </p:spPr>
      </p:pic>
      <p:sp>
        <p:nvSpPr>
          <p:cNvPr id="142" name="文本框 16"/>
          <p:cNvSpPr/>
          <p:nvPr/>
        </p:nvSpPr>
        <p:spPr>
          <a:xfrm>
            <a:off x="504360" y="324000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(3)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图片 2" descr=""/>
          <p:cNvPicPr/>
          <p:nvPr/>
        </p:nvPicPr>
        <p:blipFill>
          <a:blip r:embed="rId3"/>
          <a:stretch/>
        </p:blipFill>
        <p:spPr>
          <a:xfrm>
            <a:off x="1080360" y="3078720"/>
            <a:ext cx="6524280" cy="809280"/>
          </a:xfrm>
          <a:prstGeom prst="rect">
            <a:avLst/>
          </a:prstGeom>
          <a:ln w="0">
            <a:noFill/>
          </a:ln>
        </p:spPr>
      </p:pic>
      <p:pic>
        <p:nvPicPr>
          <p:cNvPr id="144" name="图片 5" descr=""/>
          <p:cNvPicPr/>
          <p:nvPr/>
        </p:nvPicPr>
        <p:blipFill>
          <a:blip r:embed="rId4"/>
          <a:stretch/>
        </p:blipFill>
        <p:spPr>
          <a:xfrm>
            <a:off x="975600" y="3972960"/>
            <a:ext cx="6733800" cy="904680"/>
          </a:xfrm>
          <a:prstGeom prst="rect">
            <a:avLst/>
          </a:prstGeom>
          <a:ln w="0">
            <a:noFill/>
          </a:ln>
        </p:spPr>
      </p:pic>
      <p:sp>
        <p:nvSpPr>
          <p:cNvPr id="145" name="文本框 6"/>
          <p:cNvSpPr/>
          <p:nvPr/>
        </p:nvSpPr>
        <p:spPr>
          <a:xfrm>
            <a:off x="503280" y="422100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(4)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47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图片 4" descr=""/>
          <p:cNvPicPr/>
          <p:nvPr/>
        </p:nvPicPr>
        <p:blipFill>
          <a:blip r:embed="rId2"/>
          <a:stretch/>
        </p:blipFill>
        <p:spPr>
          <a:xfrm>
            <a:off x="504360" y="936000"/>
            <a:ext cx="10368720" cy="1144080"/>
          </a:xfrm>
          <a:prstGeom prst="rect">
            <a:avLst/>
          </a:prstGeom>
          <a:ln w="0">
            <a:noFill/>
          </a:ln>
        </p:spPr>
      </p:pic>
      <p:pic>
        <p:nvPicPr>
          <p:cNvPr id="149" name="图片 11" descr=""/>
          <p:cNvPicPr/>
          <p:nvPr/>
        </p:nvPicPr>
        <p:blipFill>
          <a:blip r:embed="rId3"/>
          <a:stretch/>
        </p:blipFill>
        <p:spPr>
          <a:xfrm>
            <a:off x="-196560" y="2117520"/>
            <a:ext cx="5855400" cy="2968200"/>
          </a:xfrm>
          <a:prstGeom prst="rect">
            <a:avLst/>
          </a:prstGeom>
          <a:ln w="0">
            <a:noFill/>
          </a:ln>
        </p:spPr>
      </p:pic>
      <p:pic>
        <p:nvPicPr>
          <p:cNvPr id="150" name="图片 13" descr=""/>
          <p:cNvPicPr/>
          <p:nvPr/>
        </p:nvPicPr>
        <p:blipFill>
          <a:blip r:embed="rId4"/>
          <a:stretch/>
        </p:blipFill>
        <p:spPr>
          <a:xfrm>
            <a:off x="5085000" y="2271960"/>
            <a:ext cx="6419520" cy="26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3244</TotalTime>
  <Application>LibreOffice/24.2.7.2$Linux_X86_64 LibreOffice_project/420$Build-2</Application>
  <AppVersion>15.0000</AppVersion>
  <Words>155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2022-02-21T12:51:36Z</dcterms:created>
  <dc:creator>Microsoft Office User</dc:creator>
  <dc:description/>
  <dc:language>en-US</dc:language>
  <cp:lastModifiedBy/>
  <cp:lastPrinted>2017-11-27T01:54:00Z</cp:lastPrinted>
  <dcterms:modified xsi:type="dcterms:W3CDTF">2025-06-18T20:42:51Z</dcterms:modified>
  <cp:revision>1507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2AD89CEFD6F340E9968DDC8547BFB605</vt:lpwstr>
  </property>
  <property fmtid="{D5CDD505-2E9C-101B-9397-08002B2CF9AE}" pid="3" name="KSOProductBuildVer">
    <vt:lpwstr>2052-11.1.0.10495</vt:lpwstr>
  </property>
  <property fmtid="{D5CDD505-2E9C-101B-9397-08002B2CF9AE}" pid="4" name="Notes">
    <vt:i4>14</vt:i4>
  </property>
  <property fmtid="{D5CDD505-2E9C-101B-9397-08002B2CF9AE}" pid="5" name="PresentationFormat">
    <vt:lpwstr>自定义</vt:lpwstr>
  </property>
  <property fmtid="{D5CDD505-2E9C-101B-9397-08002B2CF9AE}" pid="6" name="Slides">
    <vt:i4>14</vt:i4>
  </property>
</Properties>
</file>