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2"/>
  </p:notesMasterIdLst>
  <p:sldIdLst>
    <p:sldId id="256" r:id="rId2"/>
    <p:sldId id="261" r:id="rId3"/>
    <p:sldId id="259" r:id="rId4"/>
    <p:sldId id="273" r:id="rId5"/>
    <p:sldId id="274" r:id="rId6"/>
    <p:sldId id="271" r:id="rId7"/>
    <p:sldId id="268" r:id="rId8"/>
    <p:sldId id="269" r:id="rId9"/>
    <p:sldId id="265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2A319-19CD-4F23-A5F0-B4CB2185B03D}" v="579" dt="2023-04-09T11:39:44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27" y="82"/>
      </p:cViewPr>
      <p:guideLst>
        <p:guide orient="horz" pos="16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авел Самойлов" userId="5afa25a4232a5af0" providerId="LiveId" clId="{D152A319-19CD-4F23-A5F0-B4CB2185B03D}"/>
    <pc:docChg chg="undo redo custSel addSld delSld modSld sldOrd modMainMaster">
      <pc:chgData name="Павел Самойлов" userId="5afa25a4232a5af0" providerId="LiveId" clId="{D152A319-19CD-4F23-A5F0-B4CB2185B03D}" dt="2023-04-09T11:41:48.326" v="5539" actId="313"/>
      <pc:docMkLst>
        <pc:docMk/>
      </pc:docMkLst>
      <pc:sldChg chg="addSp delSp modSp mod setBg setClrOvrMap delDesignElem">
        <pc:chgData name="Павел Самойлов" userId="5afa25a4232a5af0" providerId="LiveId" clId="{D152A319-19CD-4F23-A5F0-B4CB2185B03D}" dt="2023-04-09T11:20:55.221" v="4943" actId="20577"/>
        <pc:sldMkLst>
          <pc:docMk/>
          <pc:sldMk cId="2297469961" sldId="256"/>
        </pc:sldMkLst>
        <pc:spChg chg="mod">
          <ac:chgData name="Павел Самойлов" userId="5afa25a4232a5af0" providerId="LiveId" clId="{D152A319-19CD-4F23-A5F0-B4CB2185B03D}" dt="2023-04-09T09:01:16.828" v="1800" actId="1076"/>
          <ac:spMkLst>
            <pc:docMk/>
            <pc:sldMk cId="2297469961" sldId="256"/>
            <ac:spMk id="2" creationId="{00000000-0000-0000-0000-000000000000}"/>
          </ac:spMkLst>
        </pc:spChg>
        <pc:spChg chg="mod">
          <ac:chgData name="Павел Самойлов" userId="5afa25a4232a5af0" providerId="LiveId" clId="{D152A319-19CD-4F23-A5F0-B4CB2185B03D}" dt="2023-04-09T09:01:23.297" v="1801" actId="1076"/>
          <ac:spMkLst>
            <pc:docMk/>
            <pc:sldMk cId="2297469961" sldId="256"/>
            <ac:spMk id="3" creationId="{00000000-0000-0000-0000-000000000000}"/>
          </ac:spMkLst>
        </pc:spChg>
        <pc:spChg chg="add mod">
          <ac:chgData name="Павел Самойлов" userId="5afa25a4232a5af0" providerId="LiveId" clId="{D152A319-19CD-4F23-A5F0-B4CB2185B03D}" dt="2023-04-09T11:20:55.221" v="4943" actId="20577"/>
          <ac:spMkLst>
            <pc:docMk/>
            <pc:sldMk cId="2297469961" sldId="256"/>
            <ac:spMk id="6" creationId="{953CC7BD-4483-21D8-2355-361FBDB36B3D}"/>
          </ac:spMkLst>
        </pc:spChg>
        <pc:spChg chg="add del">
          <ac:chgData name="Павел Самойлов" userId="5afa25a4232a5af0" providerId="LiveId" clId="{D152A319-19CD-4F23-A5F0-B4CB2185B03D}" dt="2023-04-09T07:07:17.987" v="52" actId="26606"/>
          <ac:spMkLst>
            <pc:docMk/>
            <pc:sldMk cId="2297469961" sldId="256"/>
            <ac:spMk id="9" creationId="{CD614432-46FD-4B63-8194-64F233F94135}"/>
          </ac:spMkLst>
        </pc:spChg>
        <pc:spChg chg="add del">
          <ac:chgData name="Павел Самойлов" userId="5afa25a4232a5af0" providerId="LiveId" clId="{D152A319-19CD-4F23-A5F0-B4CB2185B03D}" dt="2023-04-09T07:07:17.987" v="52" actId="26606"/>
          <ac:spMkLst>
            <pc:docMk/>
            <pc:sldMk cId="2297469961" sldId="256"/>
            <ac:spMk id="69" creationId="{7C914900-562F-42A1-9E63-CD117E0CA000}"/>
          </ac:spMkLst>
        </pc:spChg>
        <pc:spChg chg="add del">
          <ac:chgData name="Павел Самойлов" userId="5afa25a4232a5af0" providerId="LiveId" clId="{D152A319-19CD-4F23-A5F0-B4CB2185B03D}" dt="2023-04-09T08:33:30.020" v="1105" actId="26606"/>
          <ac:spMkLst>
            <pc:docMk/>
            <pc:sldMk cId="2297469961" sldId="256"/>
            <ac:spMk id="74" creationId="{CD614432-46FD-4B63-8194-64F233F94135}"/>
          </ac:spMkLst>
        </pc:spChg>
        <pc:spChg chg="add del">
          <ac:chgData name="Павел Самойлов" userId="5afa25a4232a5af0" providerId="LiveId" clId="{D152A319-19CD-4F23-A5F0-B4CB2185B03D}" dt="2023-04-09T08:33:30.020" v="1105" actId="26606"/>
          <ac:spMkLst>
            <pc:docMk/>
            <pc:sldMk cId="2297469961" sldId="256"/>
            <ac:spMk id="134" creationId="{7C914900-562F-42A1-9E63-CD117E0CA000}"/>
          </ac:spMkLst>
        </pc:spChg>
        <pc:spChg chg="add">
          <ac:chgData name="Павел Самойлов" userId="5afa25a4232a5af0" providerId="LiveId" clId="{D152A319-19CD-4F23-A5F0-B4CB2185B03D}" dt="2023-04-09T08:33:30.020" v="1105" actId="26606"/>
          <ac:spMkLst>
            <pc:docMk/>
            <pc:sldMk cId="2297469961" sldId="256"/>
            <ac:spMk id="139" creationId="{01958E0A-0BC1-424F-9B41-D614FC13A47E}"/>
          </ac:spMkLst>
        </pc:spChg>
        <pc:grpChg chg="add del">
          <ac:chgData name="Павел Самойлов" userId="5afa25a4232a5af0" providerId="LiveId" clId="{D152A319-19CD-4F23-A5F0-B4CB2185B03D}" dt="2023-04-09T07:07:17.987" v="52" actId="26606"/>
          <ac:grpSpMkLst>
            <pc:docMk/>
            <pc:sldMk cId="2297469961" sldId="256"/>
            <ac:grpSpMk id="11" creationId="{57D43E06-E0E9-45FB-9DD8-4513BF040A64}"/>
          </ac:grpSpMkLst>
        </pc:grpChg>
        <pc:grpChg chg="add del">
          <ac:chgData name="Павел Самойлов" userId="5afa25a4232a5af0" providerId="LiveId" clId="{D152A319-19CD-4F23-A5F0-B4CB2185B03D}" dt="2023-04-09T08:33:30.020" v="1105" actId="26606"/>
          <ac:grpSpMkLst>
            <pc:docMk/>
            <pc:sldMk cId="2297469961" sldId="256"/>
            <ac:grpSpMk id="76" creationId="{57D43E06-E0E9-45FB-9DD8-4513BF040A64}"/>
          </ac:grpSpMkLst>
        </pc:grpChg>
        <pc:picChg chg="add mod">
          <ac:chgData name="Павел Самойлов" userId="5afa25a4232a5af0" providerId="LiveId" clId="{D152A319-19CD-4F23-A5F0-B4CB2185B03D}" dt="2023-04-09T08:34:15.950" v="1119" actId="1076"/>
          <ac:picMkLst>
            <pc:docMk/>
            <pc:sldMk cId="2297469961" sldId="256"/>
            <ac:picMk id="4" creationId="{FDCE74C3-59FE-68A3-31E4-81A5087D7AEC}"/>
          </ac:picMkLst>
        </pc:picChg>
        <pc:picChg chg="add del">
          <ac:chgData name="Павел Самойлов" userId="5afa25a4232a5af0" providerId="LiveId" clId="{D152A319-19CD-4F23-A5F0-B4CB2185B03D}" dt="2023-04-09T07:07:17.987" v="52" actId="26606"/>
          <ac:picMkLst>
            <pc:docMk/>
            <pc:sldMk cId="2297469961" sldId="256"/>
            <ac:picMk id="67" creationId="{0B0BC616-AF73-491B-AACB-A8C3A548B639}"/>
          </ac:picMkLst>
        </pc:picChg>
        <pc:picChg chg="add del">
          <ac:chgData name="Павел Самойлов" userId="5afa25a4232a5af0" providerId="LiveId" clId="{D152A319-19CD-4F23-A5F0-B4CB2185B03D}" dt="2023-04-09T08:33:30.020" v="1105" actId="26606"/>
          <ac:picMkLst>
            <pc:docMk/>
            <pc:sldMk cId="2297469961" sldId="256"/>
            <ac:picMk id="132" creationId="{0B0BC616-AF73-491B-AACB-A8C3A548B639}"/>
          </ac:picMkLst>
        </pc:picChg>
      </pc:sldChg>
      <pc:sldChg chg="addSp delSp modSp mod ord setBg setClrOvrMap">
        <pc:chgData name="Павел Самойлов" userId="5afa25a4232a5af0" providerId="LiveId" clId="{D152A319-19CD-4F23-A5F0-B4CB2185B03D}" dt="2023-04-09T11:41:02.844" v="5534" actId="255"/>
        <pc:sldMkLst>
          <pc:docMk/>
          <pc:sldMk cId="1842227363" sldId="257"/>
        </pc:sldMkLst>
        <pc:spChg chg="mod">
          <ac:chgData name="Павел Самойлов" userId="5afa25a4232a5af0" providerId="LiveId" clId="{D152A319-19CD-4F23-A5F0-B4CB2185B03D}" dt="2023-04-09T11:40:36.663" v="5530" actId="115"/>
          <ac:spMkLst>
            <pc:docMk/>
            <pc:sldMk cId="1842227363" sldId="257"/>
            <ac:spMk id="2" creationId="{00000000-0000-0000-0000-000000000000}"/>
          </ac:spMkLst>
        </pc:spChg>
        <pc:spChg chg="add del mod">
          <ac:chgData name="Павел Самойлов" userId="5afa25a4232a5af0" providerId="LiveId" clId="{D152A319-19CD-4F23-A5F0-B4CB2185B03D}" dt="2023-04-09T07:14:36.389" v="135" actId="931"/>
          <ac:spMkLst>
            <pc:docMk/>
            <pc:sldMk cId="1842227363" sldId="257"/>
            <ac:spMk id="5" creationId="{24F52D28-24C2-8823-723E-37A57993178F}"/>
          </ac:spMkLst>
        </pc:spChg>
        <pc:spChg chg="add del">
          <ac:chgData name="Павел Самойлов" userId="5afa25a4232a5af0" providerId="LiveId" clId="{D152A319-19CD-4F23-A5F0-B4CB2185B03D}" dt="2023-04-09T07:14:46.938" v="140" actId="26606"/>
          <ac:spMkLst>
            <pc:docMk/>
            <pc:sldMk cId="1842227363" sldId="257"/>
            <ac:spMk id="11" creationId="{2FD324B3-AAB1-76B8-461F-DAFF25D3F6F5}"/>
          </ac:spMkLst>
        </pc:spChg>
        <pc:spChg chg="add del">
          <ac:chgData name="Павел Самойлов" userId="5afa25a4232a5af0" providerId="LiveId" clId="{D152A319-19CD-4F23-A5F0-B4CB2185B03D}" dt="2023-04-09T07:14:46.938" v="140" actId="26606"/>
          <ac:spMkLst>
            <pc:docMk/>
            <pc:sldMk cId="1842227363" sldId="257"/>
            <ac:spMk id="14" creationId="{6697F791-5FFA-4164-899F-EB52EA72B024}"/>
          </ac:spMkLst>
        </pc:spChg>
        <pc:spChg chg="add del">
          <ac:chgData name="Павел Самойлов" userId="5afa25a4232a5af0" providerId="LiveId" clId="{D152A319-19CD-4F23-A5F0-B4CB2185B03D}" dt="2023-04-09T07:14:46.938" v="140" actId="26606"/>
          <ac:spMkLst>
            <pc:docMk/>
            <pc:sldMk cId="1842227363" sldId="257"/>
            <ac:spMk id="18" creationId="{B773AB25-A422-41AA-9737-5E04C1966DE1}"/>
          </ac:spMkLst>
        </pc:spChg>
        <pc:spChg chg="add del">
          <ac:chgData name="Павел Самойлов" userId="5afa25a4232a5af0" providerId="LiveId" clId="{D152A319-19CD-4F23-A5F0-B4CB2185B03D}" dt="2023-04-09T07:32:41.795" v="472" actId="26606"/>
          <ac:spMkLst>
            <pc:docMk/>
            <pc:sldMk cId="1842227363" sldId="257"/>
            <ac:spMk id="56" creationId="{9775AF3B-5284-4B97-9BB7-55C6FB3699C2}"/>
          </ac:spMkLst>
        </pc:spChg>
        <pc:spChg chg="add del">
          <ac:chgData name="Павел Самойлов" userId="5afa25a4232a5af0" providerId="LiveId" clId="{D152A319-19CD-4F23-A5F0-B4CB2185B03D}" dt="2023-04-09T07:32:41.795" v="472" actId="26606"/>
          <ac:spMkLst>
            <pc:docMk/>
            <pc:sldMk cId="1842227363" sldId="257"/>
            <ac:spMk id="59" creationId="{66D4F5BA-1D71-49B2-8A7F-6B4EB94D7265}"/>
          </ac:spMkLst>
        </pc:spChg>
        <pc:spChg chg="add mod ord">
          <ac:chgData name="Павел Самойлов" userId="5afa25a4232a5af0" providerId="LiveId" clId="{D152A319-19CD-4F23-A5F0-B4CB2185B03D}" dt="2023-04-09T11:41:02.844" v="5534" actId="255"/>
          <ac:spMkLst>
            <pc:docMk/>
            <pc:sldMk cId="1842227363" sldId="257"/>
            <ac:spMk id="63" creationId="{29FB001F-B64F-8FC8-4566-0CB508BD1BFA}"/>
          </ac:spMkLst>
        </pc:spChg>
        <pc:spChg chg="add del">
          <ac:chgData name="Павел Самойлов" userId="5afa25a4232a5af0" providerId="LiveId" clId="{D152A319-19CD-4F23-A5F0-B4CB2185B03D}" dt="2023-04-09T08:15:15.918" v="531" actId="26606"/>
          <ac:spMkLst>
            <pc:docMk/>
            <pc:sldMk cId="1842227363" sldId="257"/>
            <ac:spMk id="68" creationId="{C2E4E997-8672-4FFD-B8EC-9932A8E4714B}"/>
          </ac:spMkLst>
        </pc:spChg>
        <pc:grpChg chg="add del">
          <ac:chgData name="Павел Самойлов" userId="5afa25a4232a5af0" providerId="LiveId" clId="{D152A319-19CD-4F23-A5F0-B4CB2185B03D}" dt="2023-04-09T07:14:46.938" v="140" actId="26606"/>
          <ac:grpSpMkLst>
            <pc:docMk/>
            <pc:sldMk cId="1842227363" sldId="257"/>
            <ac:grpSpMk id="22" creationId="{6AD0D387-1584-4477-B5F8-52B50D4F2205}"/>
          </ac:grpSpMkLst>
        </pc:grpChg>
        <pc:grpChg chg="add del">
          <ac:chgData name="Павел Самойлов" userId="5afa25a4232a5af0" providerId="LiveId" clId="{D152A319-19CD-4F23-A5F0-B4CB2185B03D}" dt="2023-04-09T07:32:41.795" v="472" actId="26606"/>
          <ac:grpSpMkLst>
            <pc:docMk/>
            <pc:sldMk cId="1842227363" sldId="257"/>
            <ac:grpSpMk id="58" creationId="{A0F1F7ED-DA39-478F-85DA-317DE08941E8}"/>
          </ac:grpSpMkLst>
        </pc:grpChg>
        <pc:grpChg chg="add del">
          <ac:chgData name="Павел Самойлов" userId="5afa25a4232a5af0" providerId="LiveId" clId="{D152A319-19CD-4F23-A5F0-B4CB2185B03D}" dt="2023-04-09T08:15:15.918" v="531" actId="26606"/>
          <ac:grpSpMkLst>
            <pc:docMk/>
            <pc:sldMk cId="1842227363" sldId="257"/>
            <ac:grpSpMk id="72" creationId="{453E4DEE-E996-40F8-8635-0FF43D7348F9}"/>
          </ac:grpSpMkLst>
        </pc:grpChg>
        <pc:picChg chg="del">
          <ac:chgData name="Павел Самойлов" userId="5afa25a4232a5af0" providerId="LiveId" clId="{D152A319-19CD-4F23-A5F0-B4CB2185B03D}" dt="2023-04-09T07:07:58.851" v="84" actId="478"/>
          <ac:picMkLst>
            <pc:docMk/>
            <pc:sldMk cId="1842227363" sldId="257"/>
            <ac:picMk id="4" creationId="{00000000-0000-0000-0000-000000000000}"/>
          </ac:picMkLst>
        </pc:picChg>
        <pc:picChg chg="add del mod">
          <ac:chgData name="Павел Самойлов" userId="5afa25a4232a5af0" providerId="LiveId" clId="{D152A319-19CD-4F23-A5F0-B4CB2185B03D}" dt="2023-04-09T07:32:35.821" v="471" actId="478"/>
          <ac:picMkLst>
            <pc:docMk/>
            <pc:sldMk cId="1842227363" sldId="257"/>
            <ac:picMk id="7" creationId="{0D4D62DB-0F4F-56BE-965A-B833291DDAB3}"/>
          </ac:picMkLst>
        </pc:picChg>
        <pc:picChg chg="add mod ord">
          <ac:chgData name="Павел Самойлов" userId="5afa25a4232a5af0" providerId="LiveId" clId="{D152A319-19CD-4F23-A5F0-B4CB2185B03D}" dt="2023-04-09T08:17:08.806" v="561" actId="1076"/>
          <ac:picMkLst>
            <pc:docMk/>
            <pc:sldMk cId="1842227363" sldId="257"/>
            <ac:picMk id="8" creationId="{A3620455-789C-55A1-0DDB-224B624C1746}"/>
          </ac:picMkLst>
        </pc:picChg>
        <pc:picChg chg="add mod ord">
          <ac:chgData name="Павел Самойлов" userId="5afa25a4232a5af0" providerId="LiveId" clId="{D152A319-19CD-4F23-A5F0-B4CB2185B03D}" dt="2023-04-09T08:17:45.626" v="588" actId="14100"/>
          <ac:picMkLst>
            <pc:docMk/>
            <pc:sldMk cId="1842227363" sldId="257"/>
            <ac:picMk id="10" creationId="{21C8386E-DA2E-2B7E-CAAC-8988367689D1}"/>
          </ac:picMkLst>
        </pc:picChg>
        <pc:picChg chg="add del">
          <ac:chgData name="Павел Самойлов" userId="5afa25a4232a5af0" providerId="LiveId" clId="{D152A319-19CD-4F23-A5F0-B4CB2185B03D}" dt="2023-04-09T07:14:46.938" v="140" actId="26606"/>
          <ac:picMkLst>
            <pc:docMk/>
            <pc:sldMk cId="1842227363" sldId="257"/>
            <ac:picMk id="16" creationId="{4E28A1A9-FB81-4816-AAEA-C3B430946951}"/>
          </ac:picMkLst>
        </pc:picChg>
        <pc:picChg chg="add del">
          <ac:chgData name="Павел Самойлов" userId="5afa25a4232a5af0" providerId="LiveId" clId="{D152A319-19CD-4F23-A5F0-B4CB2185B03D}" dt="2023-04-09T07:14:46.938" v="140" actId="26606"/>
          <ac:picMkLst>
            <pc:docMk/>
            <pc:sldMk cId="1842227363" sldId="257"/>
            <ac:picMk id="20" creationId="{AF0552B8-DE8C-40DF-B29F-1728E6A10619}"/>
          </ac:picMkLst>
        </pc:picChg>
        <pc:picChg chg="add del">
          <ac:chgData name="Павел Самойлов" userId="5afa25a4232a5af0" providerId="LiveId" clId="{D152A319-19CD-4F23-A5F0-B4CB2185B03D}" dt="2023-04-09T07:32:41.795" v="472" actId="26606"/>
          <ac:picMkLst>
            <pc:docMk/>
            <pc:sldMk cId="1842227363" sldId="257"/>
            <ac:picMk id="57" creationId="{1B17CCE2-CEEF-40CA-8C4D-0DC2DCA78A23}"/>
          </ac:picMkLst>
        </pc:picChg>
        <pc:picChg chg="add del">
          <ac:chgData name="Павел Самойлов" userId="5afa25a4232a5af0" providerId="LiveId" clId="{D152A319-19CD-4F23-A5F0-B4CB2185B03D}" dt="2023-04-09T08:15:15.918" v="531" actId="26606"/>
          <ac:picMkLst>
            <pc:docMk/>
            <pc:sldMk cId="1842227363" sldId="257"/>
            <ac:picMk id="70" creationId="{FE6BA9E6-1D9E-4D30-B528-D49FA1342E4E}"/>
          </ac:picMkLst>
        </pc:picChg>
      </pc:sldChg>
      <pc:sldChg chg="addSp delSp modSp mod ord setBg">
        <pc:chgData name="Павел Самойлов" userId="5afa25a4232a5af0" providerId="LiveId" clId="{D152A319-19CD-4F23-A5F0-B4CB2185B03D}" dt="2023-04-09T11:41:35.939" v="5538" actId="790"/>
        <pc:sldMkLst>
          <pc:docMk/>
          <pc:sldMk cId="1750727991" sldId="258"/>
        </pc:sldMkLst>
        <pc:spChg chg="mod">
          <ac:chgData name="Павел Самойлов" userId="5afa25a4232a5af0" providerId="LiveId" clId="{D152A319-19CD-4F23-A5F0-B4CB2185B03D}" dt="2023-04-09T11:41:35.939" v="5538" actId="790"/>
          <ac:spMkLst>
            <pc:docMk/>
            <pc:sldMk cId="1750727991" sldId="258"/>
            <ac:spMk id="2" creationId="{00000000-0000-0000-0000-000000000000}"/>
          </ac:spMkLst>
        </pc:spChg>
        <pc:spChg chg="add del mod">
          <ac:chgData name="Павел Самойлов" userId="5afa25a4232a5af0" providerId="LiveId" clId="{D152A319-19CD-4F23-A5F0-B4CB2185B03D}" dt="2023-04-01T12:09:45.165" v="2"/>
          <ac:spMkLst>
            <pc:docMk/>
            <pc:sldMk cId="1750727991" sldId="258"/>
            <ac:spMk id="4" creationId="{4F108A1C-76CA-7BF5-2FFF-9F3B0FBFC3BD}"/>
          </ac:spMkLst>
        </pc:spChg>
        <pc:spChg chg="add del mod">
          <ac:chgData name="Павел Самойлов" userId="5afa25a4232a5af0" providerId="LiveId" clId="{D152A319-19CD-4F23-A5F0-B4CB2185B03D}" dt="2023-04-09T08:36:14.278" v="1128"/>
          <ac:spMkLst>
            <pc:docMk/>
            <pc:sldMk cId="1750727991" sldId="258"/>
            <ac:spMk id="4" creationId="{DC7B04F2-2151-C0E8-C176-D1A200777E4E}"/>
          </ac:spMkLst>
        </pc:spChg>
        <pc:spChg chg="add del mod">
          <ac:chgData name="Павел Самойлов" userId="5afa25a4232a5af0" providerId="LiveId" clId="{D152A319-19CD-4F23-A5F0-B4CB2185B03D}" dt="2023-04-09T09:33:37.909" v="2780"/>
          <ac:spMkLst>
            <pc:docMk/>
            <pc:sldMk cId="1750727991" sldId="258"/>
            <ac:spMk id="7" creationId="{19E312F3-E2E8-31F8-3EBF-145988E4FD71}"/>
          </ac:spMkLst>
        </pc:spChg>
        <pc:spChg chg="add del mod">
          <ac:chgData name="Павел Самойлов" userId="5afa25a4232a5af0" providerId="LiveId" clId="{D152A319-19CD-4F23-A5F0-B4CB2185B03D}" dt="2023-04-09T10:53:18.180" v="4075"/>
          <ac:spMkLst>
            <pc:docMk/>
            <pc:sldMk cId="1750727991" sldId="258"/>
            <ac:spMk id="8" creationId="{566AA056-612A-BA07-05E3-264D2FEC4E6E}"/>
          </ac:spMkLst>
        </pc:spChg>
        <pc:spChg chg="add del mod">
          <ac:chgData name="Павел Самойлов" userId="5afa25a4232a5af0" providerId="LiveId" clId="{D152A319-19CD-4F23-A5F0-B4CB2185B03D}" dt="2023-04-09T10:52:53.564" v="4061" actId="478"/>
          <ac:spMkLst>
            <pc:docMk/>
            <pc:sldMk cId="1750727991" sldId="258"/>
            <ac:spMk id="13" creationId="{27C37D03-761C-2196-B382-F1A9D737D018}"/>
          </ac:spMkLst>
        </pc:spChg>
        <pc:spChg chg="add del">
          <ac:chgData name="Павел Самойлов" userId="5afa25a4232a5af0" providerId="LiveId" clId="{D152A319-19CD-4F23-A5F0-B4CB2185B03D}" dt="2023-04-09T10:53:35.732" v="4082" actId="22"/>
          <ac:spMkLst>
            <pc:docMk/>
            <pc:sldMk cId="1750727991" sldId="258"/>
            <ac:spMk id="15" creationId="{17B217E3-4061-B2BF-08A2-439DAA3754E9}"/>
          </ac:spMkLst>
        </pc:spChg>
        <pc:spChg chg="add del mod ord">
          <ac:chgData name="Павел Самойлов" userId="5afa25a4232a5af0" providerId="LiveId" clId="{D152A319-19CD-4F23-A5F0-B4CB2185B03D}" dt="2023-04-09T11:18:31.462" v="4882" actId="26606"/>
          <ac:spMkLst>
            <pc:docMk/>
            <pc:sldMk cId="1750727991" sldId="258"/>
            <ac:spMk id="16" creationId="{99366CDE-1179-974C-D0DB-967AECF131D1}"/>
          </ac:spMkLst>
        </pc:spChg>
        <pc:grpChg chg="add mod">
          <ac:chgData name="Павел Самойлов" userId="5afa25a4232a5af0" providerId="LiveId" clId="{D152A319-19CD-4F23-A5F0-B4CB2185B03D}" dt="2023-04-09T11:18:31.462" v="4882" actId="26606"/>
          <ac:grpSpMkLst>
            <pc:docMk/>
            <pc:sldMk cId="1750727991" sldId="258"/>
            <ac:grpSpMk id="29" creationId="{62C6D782-6B6F-4B4E-B92B-C8F13A0FED52}"/>
          </ac:grpSpMkLst>
        </pc:grpChg>
        <pc:grpChg chg="add mod">
          <ac:chgData name="Павел Самойлов" userId="5afa25a4232a5af0" providerId="LiveId" clId="{D152A319-19CD-4F23-A5F0-B4CB2185B03D}" dt="2023-04-09T11:18:31.462" v="4882" actId="26606"/>
          <ac:grpSpMkLst>
            <pc:docMk/>
            <pc:sldMk cId="1750727991" sldId="258"/>
            <ac:grpSpMk id="33" creationId="{6E532192-EB0D-43D0-8ACF-ABEBADC617E7}"/>
          </ac:grpSpMkLst>
        </pc:grpChg>
        <pc:graphicFrameChg chg="add del">
          <ac:chgData name="Павел Самойлов" userId="5afa25a4232a5af0" providerId="LiveId" clId="{D152A319-19CD-4F23-A5F0-B4CB2185B03D}" dt="2023-04-09T11:18:31.462" v="4882" actId="26606"/>
          <ac:graphicFrameMkLst>
            <pc:docMk/>
            <pc:sldMk cId="1750727991" sldId="258"/>
            <ac:graphicFrameMk id="95" creationId="{5223AEB9-F3E2-A085-D490-2D4BDA8F5DC1}"/>
          </ac:graphicFrameMkLst>
        </pc:graphicFrameChg>
        <pc:picChg chg="add del mod">
          <ac:chgData name="Павел Самойлов" userId="5afa25a4232a5af0" providerId="LiveId" clId="{D152A319-19CD-4F23-A5F0-B4CB2185B03D}" dt="2023-04-09T10:52:50.439" v="4060" actId="21"/>
          <ac:picMkLst>
            <pc:docMk/>
            <pc:sldMk cId="1750727991" sldId="258"/>
            <ac:picMk id="5" creationId="{2808F7C0-841A-0953-600D-9482E04B9D8A}"/>
          </ac:picMkLst>
        </pc:picChg>
        <pc:picChg chg="add del mod">
          <ac:chgData name="Павел Самойлов" userId="5afa25a4232a5af0" providerId="LiveId" clId="{D152A319-19CD-4F23-A5F0-B4CB2185B03D}" dt="2023-04-09T07:22:56.176" v="274" actId="478"/>
          <ac:picMkLst>
            <pc:docMk/>
            <pc:sldMk cId="1750727991" sldId="258"/>
            <ac:picMk id="6" creationId="{D3E931E3-1460-5A2F-523B-C834BAF7BD65}"/>
          </ac:picMkLst>
        </pc:picChg>
        <pc:picChg chg="del mod">
          <ac:chgData name="Павел Самойлов" userId="5afa25a4232a5af0" providerId="LiveId" clId="{D152A319-19CD-4F23-A5F0-B4CB2185B03D}" dt="2023-04-09T07:16:14.991" v="166" actId="21"/>
          <ac:picMkLst>
            <pc:docMk/>
            <pc:sldMk cId="1750727991" sldId="258"/>
            <ac:picMk id="11" creationId="{00000000-0000-0000-0000-000000000000}"/>
          </ac:picMkLst>
        </pc:picChg>
        <pc:picChg chg="del mod">
          <ac:chgData name="Павел Самойлов" userId="5afa25a4232a5af0" providerId="LiveId" clId="{D152A319-19CD-4F23-A5F0-B4CB2185B03D}" dt="2023-04-01T12:09:37.558" v="1" actId="478"/>
          <ac:picMkLst>
            <pc:docMk/>
            <pc:sldMk cId="1750727991" sldId="258"/>
            <ac:picMk id="13" creationId="{00000000-0000-0000-0000-000000000000}"/>
          </ac:picMkLst>
        </pc:picChg>
        <pc:picChg chg="add mod">
          <ac:chgData name="Павел Самойлов" userId="5afa25a4232a5af0" providerId="LiveId" clId="{D152A319-19CD-4F23-A5F0-B4CB2185B03D}" dt="2023-04-09T11:16:11.849" v="4792" actId="27614"/>
          <ac:picMkLst>
            <pc:docMk/>
            <pc:sldMk cId="1750727991" sldId="258"/>
            <ac:picMk id="18" creationId="{9DB8293F-92F1-7AB7-CB2E-45DB5E5B92F8}"/>
          </ac:picMkLst>
        </pc:picChg>
        <pc:picChg chg="add mod">
          <ac:chgData name="Павел Самойлов" userId="5afa25a4232a5af0" providerId="LiveId" clId="{D152A319-19CD-4F23-A5F0-B4CB2185B03D}" dt="2023-04-09T11:16:12.257" v="4794" actId="27614"/>
          <ac:picMkLst>
            <pc:docMk/>
            <pc:sldMk cId="1750727991" sldId="258"/>
            <ac:picMk id="20" creationId="{CB6CEE46-43C5-3B0B-4A2E-AB89DA753E6A}"/>
          </ac:picMkLst>
        </pc:picChg>
        <pc:picChg chg="add del mod">
          <ac:chgData name="Павел Самойлов" userId="5afa25a4232a5af0" providerId="LiveId" clId="{D152A319-19CD-4F23-A5F0-B4CB2185B03D}" dt="2023-04-09T11:15:31.196" v="4789" actId="478"/>
          <ac:picMkLst>
            <pc:docMk/>
            <pc:sldMk cId="1750727991" sldId="258"/>
            <ac:picMk id="22" creationId="{4A1EEE46-6A46-8043-C65B-271EBD003163}"/>
          </ac:picMkLst>
        </pc:picChg>
        <pc:picChg chg="add mod">
          <ac:chgData name="Павел Самойлов" userId="5afa25a4232a5af0" providerId="LiveId" clId="{D152A319-19CD-4F23-A5F0-B4CB2185B03D}" dt="2023-04-09T11:16:12.069" v="4793" actId="27614"/>
          <ac:picMkLst>
            <pc:docMk/>
            <pc:sldMk cId="1750727991" sldId="258"/>
            <ac:picMk id="24" creationId="{D330362E-9B66-4171-45DC-B9920CF0388D}"/>
          </ac:picMkLst>
        </pc:picChg>
        <pc:cxnChg chg="add del mod">
          <ac:chgData name="Павел Самойлов" userId="5afa25a4232a5af0" providerId="LiveId" clId="{D152A319-19CD-4F23-A5F0-B4CB2185B03D}" dt="2023-04-09T09:39:04.382" v="2934" actId="478"/>
          <ac:cxnSpMkLst>
            <pc:docMk/>
            <pc:sldMk cId="1750727991" sldId="258"/>
            <ac:cxnSpMk id="10" creationId="{F3FB360F-17BB-3722-4D03-9A91557713A4}"/>
          </ac:cxnSpMkLst>
        </pc:cxnChg>
        <pc:cxnChg chg="add">
          <ac:chgData name="Павел Самойлов" userId="5afa25a4232a5af0" providerId="LiveId" clId="{D152A319-19CD-4F23-A5F0-B4CB2185B03D}" dt="2023-04-09T11:15:37.975" v="4790" actId="26606"/>
          <ac:cxnSpMkLst>
            <pc:docMk/>
            <pc:sldMk cId="1750727991" sldId="258"/>
            <ac:cxnSpMk id="89" creationId="{3CFEBF73-2875-4126-A90D-ABB6BBFEADE8}"/>
          </ac:cxnSpMkLst>
        </pc:cxnChg>
        <pc:cxnChg chg="add">
          <ac:chgData name="Павел Самойлов" userId="5afa25a4232a5af0" providerId="LiveId" clId="{D152A319-19CD-4F23-A5F0-B4CB2185B03D}" dt="2023-04-09T11:15:37.975" v="4790" actId="26606"/>
          <ac:cxnSpMkLst>
            <pc:docMk/>
            <pc:sldMk cId="1750727991" sldId="258"/>
            <ac:cxnSpMk id="91" creationId="{0F167419-5C1C-40BD-B9C4-75CFC65088FD}"/>
          </ac:cxnSpMkLst>
        </pc:cxnChg>
        <pc:cxnChg chg="add">
          <ac:chgData name="Павел Самойлов" userId="5afa25a4232a5af0" providerId="LiveId" clId="{D152A319-19CD-4F23-A5F0-B4CB2185B03D}" dt="2023-04-09T11:15:37.975" v="4790" actId="26606"/>
          <ac:cxnSpMkLst>
            <pc:docMk/>
            <pc:sldMk cId="1750727991" sldId="258"/>
            <ac:cxnSpMk id="93" creationId="{AFCD9A95-E405-4952-A0CF-6EAF80F97063}"/>
          </ac:cxnSpMkLst>
        </pc:cxnChg>
      </pc:sldChg>
      <pc:sldChg chg="addSp delSp modSp mod ord setBg">
        <pc:chgData name="Павел Самойлов" userId="5afa25a4232a5af0" providerId="LiveId" clId="{D152A319-19CD-4F23-A5F0-B4CB2185B03D}" dt="2023-04-09T11:40:44.820" v="5531" actId="115"/>
        <pc:sldMkLst>
          <pc:docMk/>
          <pc:sldMk cId="1216888599" sldId="259"/>
        </pc:sldMkLst>
        <pc:spChg chg="mod">
          <ac:chgData name="Павел Самойлов" userId="5afa25a4232a5af0" providerId="LiveId" clId="{D152A319-19CD-4F23-A5F0-B4CB2185B03D}" dt="2023-04-09T11:40:44.820" v="5531" actId="115"/>
          <ac:spMkLst>
            <pc:docMk/>
            <pc:sldMk cId="1216888599" sldId="259"/>
            <ac:spMk id="2" creationId="{00000000-0000-0000-0000-000000000000}"/>
          </ac:spMkLst>
        </pc:spChg>
        <pc:spChg chg="add del">
          <ac:chgData name="Павел Самойлов" userId="5afa25a4232a5af0" providerId="LiveId" clId="{D152A319-19CD-4F23-A5F0-B4CB2185B03D}" dt="2023-04-09T07:16:42.317" v="171" actId="26606"/>
          <ac:spMkLst>
            <pc:docMk/>
            <pc:sldMk cId="1216888599" sldId="259"/>
            <ac:spMk id="9" creationId="{1297C9A6-FE71-22C7-2E74-BE5D74712116}"/>
          </ac:spMkLst>
        </pc:spChg>
        <pc:spChg chg="add del">
          <ac:chgData name="Павел Самойлов" userId="5afa25a4232a5af0" providerId="LiveId" clId="{D152A319-19CD-4F23-A5F0-B4CB2185B03D}" dt="2023-04-09T07:19:51.231" v="260" actId="26606"/>
          <ac:spMkLst>
            <pc:docMk/>
            <pc:sldMk cId="1216888599" sldId="259"/>
            <ac:spMk id="14" creationId="{10C239E5-48CB-4DB3-A778-3A01C488E965}"/>
          </ac:spMkLst>
        </pc:spChg>
        <pc:spChg chg="add del">
          <ac:chgData name="Павел Самойлов" userId="5afa25a4232a5af0" providerId="LiveId" clId="{D152A319-19CD-4F23-A5F0-B4CB2185B03D}" dt="2023-04-09T07:16:50.453" v="174" actId="26606"/>
          <ac:spMkLst>
            <pc:docMk/>
            <pc:sldMk cId="1216888599" sldId="259"/>
            <ac:spMk id="82" creationId="{E4C540A9-F6D3-87C4-AB40-FCEA927DB288}"/>
          </ac:spMkLst>
        </pc:spChg>
        <pc:spChg chg="add del">
          <ac:chgData name="Павел Самойлов" userId="5afa25a4232a5af0" providerId="LiveId" clId="{D152A319-19CD-4F23-A5F0-B4CB2185B03D}" dt="2023-04-09T07:16:53.679" v="177" actId="26606"/>
          <ac:spMkLst>
            <pc:docMk/>
            <pc:sldMk cId="1216888599" sldId="259"/>
            <ac:spMk id="86" creationId="{3980D26E-23EC-408B-A278-5812930306F6}"/>
          </ac:spMkLst>
        </pc:spChg>
        <pc:spChg chg="add del">
          <ac:chgData name="Павел Самойлов" userId="5afa25a4232a5af0" providerId="LiveId" clId="{D152A319-19CD-4F23-A5F0-B4CB2185B03D}" dt="2023-04-09T07:16:53.679" v="177" actId="26606"/>
          <ac:spMkLst>
            <pc:docMk/>
            <pc:sldMk cId="1216888599" sldId="259"/>
            <ac:spMk id="87" creationId="{1C4DE75E-6CB9-AB39-5B4A-A11B19A172EA}"/>
          </ac:spMkLst>
        </pc:spChg>
        <pc:spChg chg="add mod ord">
          <ac:chgData name="Павел Самойлов" userId="5afa25a4232a5af0" providerId="LiveId" clId="{D152A319-19CD-4F23-A5F0-B4CB2185B03D}" dt="2023-04-09T08:54:35.383" v="1485" actId="120"/>
          <ac:spMkLst>
            <pc:docMk/>
            <pc:sldMk cId="1216888599" sldId="259"/>
            <ac:spMk id="89" creationId="{463A78A2-EE29-072E-CC5F-35477641D357}"/>
          </ac:spMkLst>
        </pc:spChg>
        <pc:spChg chg="add del">
          <ac:chgData name="Павел Самойлов" userId="5afa25a4232a5af0" providerId="LiveId" clId="{D152A319-19CD-4F23-A5F0-B4CB2185B03D}" dt="2023-04-09T07:19:51.231" v="260" actId="26606"/>
          <ac:spMkLst>
            <pc:docMk/>
            <pc:sldMk cId="1216888599" sldId="259"/>
            <ac:spMk id="90" creationId="{5742C426-FCE7-4673-BC1D-7E7D3A5FD099}"/>
          </ac:spMkLst>
        </pc:spChg>
        <pc:spChg chg="add del">
          <ac:chgData name="Павел Самойлов" userId="5afa25a4232a5af0" providerId="LiveId" clId="{D152A319-19CD-4F23-A5F0-B4CB2185B03D}" dt="2023-04-09T07:19:51.231" v="260" actId="26606"/>
          <ac:spMkLst>
            <pc:docMk/>
            <pc:sldMk cId="1216888599" sldId="259"/>
            <ac:spMk id="91" creationId="{8D450192-3830-4F04-A1C0-F684D80AB9AE}"/>
          </ac:spMkLst>
        </pc:spChg>
        <pc:grpChg chg="add del">
          <ac:chgData name="Павел Самойлов" userId="5afa25a4232a5af0" providerId="LiveId" clId="{D152A319-19CD-4F23-A5F0-B4CB2185B03D}" dt="2023-04-09T07:16:42.317" v="171" actId="26606"/>
          <ac:grpSpMkLst>
            <pc:docMk/>
            <pc:sldMk cId="1216888599" sldId="259"/>
            <ac:grpSpMk id="12" creationId="{62C6D782-6B6F-4B4E-B92B-C8F13A0FED52}"/>
          </ac:grpSpMkLst>
        </pc:grpChg>
        <pc:grpChg chg="add del">
          <ac:chgData name="Павел Самойлов" userId="5afa25a4232a5af0" providerId="LiveId" clId="{D152A319-19CD-4F23-A5F0-B4CB2185B03D}" dt="2023-04-09T07:16:42.317" v="171" actId="26606"/>
          <ac:grpSpMkLst>
            <pc:docMk/>
            <pc:sldMk cId="1216888599" sldId="259"/>
            <ac:grpSpMk id="16" creationId="{6E532192-EB0D-43D0-8ACF-ABEBADC617E7}"/>
          </ac:grpSpMkLst>
        </pc:grpChg>
        <pc:grpChg chg="add del">
          <ac:chgData name="Павел Самойлов" userId="5afa25a4232a5af0" providerId="LiveId" clId="{D152A319-19CD-4F23-A5F0-B4CB2185B03D}" dt="2023-04-09T07:16:50.453" v="174" actId="26606"/>
          <ac:grpSpMkLst>
            <pc:docMk/>
            <pc:sldMk cId="1216888599" sldId="259"/>
            <ac:grpSpMk id="78" creationId="{BE141425-47F1-446C-A669-DD4B6335868B}"/>
          </ac:grpSpMkLst>
        </pc:grpChg>
        <pc:grpChg chg="add del">
          <ac:chgData name="Павел Самойлов" userId="5afa25a4232a5af0" providerId="LiveId" clId="{D152A319-19CD-4F23-A5F0-B4CB2185B03D}" dt="2023-04-09T07:16:50.453" v="174" actId="26606"/>
          <ac:grpSpMkLst>
            <pc:docMk/>
            <pc:sldMk cId="1216888599" sldId="259"/>
            <ac:grpSpMk id="80" creationId="{A044CC69-5FA0-4079-ACF6-E0B2224C8E82}"/>
          </ac:grpSpMkLst>
        </pc:grpChg>
        <pc:grpChg chg="add del">
          <ac:chgData name="Павел Самойлов" userId="5afa25a4232a5af0" providerId="LiveId" clId="{D152A319-19CD-4F23-A5F0-B4CB2185B03D}" dt="2023-04-09T07:24:56.919" v="290" actId="26606"/>
          <ac:grpSpMkLst>
            <pc:docMk/>
            <pc:sldMk cId="1216888599" sldId="259"/>
            <ac:grpSpMk id="94" creationId="{710577EC-7EE2-46B1-8DD2-8A9106DDFD05}"/>
          </ac:grpSpMkLst>
        </pc:grpChg>
        <pc:grpChg chg="add del">
          <ac:chgData name="Павел Самойлов" userId="5afa25a4232a5af0" providerId="LiveId" clId="{D152A319-19CD-4F23-A5F0-B4CB2185B03D}" dt="2023-04-09T07:24:56.919" v="290" actId="26606"/>
          <ac:grpSpMkLst>
            <pc:docMk/>
            <pc:sldMk cId="1216888599" sldId="259"/>
            <ac:grpSpMk id="98" creationId="{91296F37-D1F8-424C-A677-B849EA444CCE}"/>
          </ac:grpSpMkLst>
        </pc:grpChg>
        <pc:picChg chg="add mod ord">
          <ac:chgData name="Павел Самойлов" userId="5afa25a4232a5af0" providerId="LiveId" clId="{D152A319-19CD-4F23-A5F0-B4CB2185B03D}" dt="2023-04-09T07:25:11.550" v="294" actId="1076"/>
          <ac:picMkLst>
            <pc:docMk/>
            <pc:sldMk cId="1216888599" sldId="259"/>
            <ac:picMk id="3" creationId="{1A439E1D-AA77-D9ED-74B8-8FD96755C896}"/>
          </ac:picMkLst>
        </pc:picChg>
        <pc:picChg chg="add del">
          <ac:chgData name="Павел Самойлов" userId="5afa25a4232a5af0" providerId="LiveId" clId="{D152A319-19CD-4F23-A5F0-B4CB2185B03D}" dt="2023-04-09T07:16:53.679" v="177" actId="26606"/>
          <ac:picMkLst>
            <pc:docMk/>
            <pc:sldMk cId="1216888599" sldId="259"/>
            <ac:picMk id="4" creationId="{00000000-0000-0000-0000-000000000000}"/>
          </ac:picMkLst>
        </pc:picChg>
        <pc:picChg chg="add mod ord">
          <ac:chgData name="Павел Самойлов" userId="5afa25a4232a5af0" providerId="LiveId" clId="{D152A319-19CD-4F23-A5F0-B4CB2185B03D}" dt="2023-04-09T07:25:09.181" v="293" actId="1076"/>
          <ac:picMkLst>
            <pc:docMk/>
            <pc:sldMk cId="1216888599" sldId="259"/>
            <ac:picMk id="5" creationId="{92F083B4-4767-4893-759F-2C7B454C3BFE}"/>
          </ac:picMkLst>
        </pc:picChg>
        <pc:picChg chg="add del mod ord">
          <ac:chgData name="Павел Самойлов" userId="5afa25a4232a5af0" providerId="LiveId" clId="{D152A319-19CD-4F23-A5F0-B4CB2185B03D}" dt="2023-04-09T07:32:31.079" v="469" actId="21"/>
          <ac:picMkLst>
            <pc:docMk/>
            <pc:sldMk cId="1216888599" sldId="259"/>
            <ac:picMk id="6" creationId="{EABFFAC5-9610-E03D-8C00-8FC0BB5E3416}"/>
          </ac:picMkLst>
        </pc:picChg>
        <pc:picChg chg="add del mod">
          <ac:chgData name="Павел Самойлов" userId="5afa25a4232a5af0" providerId="LiveId" clId="{D152A319-19CD-4F23-A5F0-B4CB2185B03D}" dt="2023-04-09T07:27:12.413" v="315"/>
          <ac:picMkLst>
            <pc:docMk/>
            <pc:sldMk cId="1216888599" sldId="259"/>
            <ac:picMk id="7" creationId="{EEC89F6B-AC22-76D5-A6BD-3310E0770536}"/>
          </ac:picMkLst>
        </pc:picChg>
        <pc:picChg chg="add del mod">
          <ac:chgData name="Павел Самойлов" userId="5afa25a4232a5af0" providerId="LiveId" clId="{D152A319-19CD-4F23-A5F0-B4CB2185B03D}" dt="2023-04-09T07:28:18.358" v="327" actId="478"/>
          <ac:picMkLst>
            <pc:docMk/>
            <pc:sldMk cId="1216888599" sldId="259"/>
            <ac:picMk id="8" creationId="{FA0EE247-8928-02C8-F2B1-2AF90D9C33AB}"/>
          </ac:picMkLst>
        </pc:picChg>
        <pc:picChg chg="add del mod replId">
          <ac:chgData name="Павел Самойлов" userId="5afa25a4232a5af0" providerId="LiveId" clId="{D152A319-19CD-4F23-A5F0-B4CB2185B03D}" dt="2023-04-09T07:16:53.711" v="179" actId="26606"/>
          <ac:picMkLst>
            <pc:docMk/>
            <pc:sldMk cId="1216888599" sldId="259"/>
            <ac:picMk id="92" creationId="{00000000-0000-0000-0000-000000000000}"/>
          </ac:picMkLst>
        </pc:picChg>
        <pc:cxnChg chg="add del">
          <ac:chgData name="Павел Самойлов" userId="5afa25a4232a5af0" providerId="LiveId" clId="{D152A319-19CD-4F23-A5F0-B4CB2185B03D}" dt="2023-04-09T07:16:42.317" v="171" actId="26606"/>
          <ac:cxnSpMkLst>
            <pc:docMk/>
            <pc:sldMk cId="1216888599" sldId="259"/>
            <ac:cxnSpMk id="72" creationId="{3CFEBF73-2875-4126-A90D-ABB6BBFEADE8}"/>
          </ac:cxnSpMkLst>
        </pc:cxnChg>
        <pc:cxnChg chg="add del">
          <ac:chgData name="Павел Самойлов" userId="5afa25a4232a5af0" providerId="LiveId" clId="{D152A319-19CD-4F23-A5F0-B4CB2185B03D}" dt="2023-04-09T07:16:42.317" v="171" actId="26606"/>
          <ac:cxnSpMkLst>
            <pc:docMk/>
            <pc:sldMk cId="1216888599" sldId="259"/>
            <ac:cxnSpMk id="74" creationId="{0F167419-5C1C-40BD-B9C4-75CFC65088FD}"/>
          </ac:cxnSpMkLst>
        </pc:cxnChg>
        <pc:cxnChg chg="add del">
          <ac:chgData name="Павел Самойлов" userId="5afa25a4232a5af0" providerId="LiveId" clId="{D152A319-19CD-4F23-A5F0-B4CB2185B03D}" dt="2023-04-09T07:16:42.317" v="171" actId="26606"/>
          <ac:cxnSpMkLst>
            <pc:docMk/>
            <pc:sldMk cId="1216888599" sldId="259"/>
            <ac:cxnSpMk id="76" creationId="{AFCD9A95-E405-4952-A0CF-6EAF80F97063}"/>
          </ac:cxnSpMkLst>
        </pc:cxnChg>
        <pc:cxnChg chg="add del">
          <ac:chgData name="Павел Самойлов" userId="5afa25a4232a5af0" providerId="LiveId" clId="{D152A319-19CD-4F23-A5F0-B4CB2185B03D}" dt="2023-04-09T07:16:50.453" v="174" actId="26606"/>
          <ac:cxnSpMkLst>
            <pc:docMk/>
            <pc:sldMk cId="1216888599" sldId="259"/>
            <ac:cxnSpMk id="81" creationId="{D9DEBE99-FE38-4433-85FE-1012E0588304}"/>
          </ac:cxnSpMkLst>
        </pc:cxnChg>
        <pc:cxnChg chg="add del">
          <ac:chgData name="Павел Самойлов" userId="5afa25a4232a5af0" providerId="LiveId" clId="{D152A319-19CD-4F23-A5F0-B4CB2185B03D}" dt="2023-04-09T07:16:50.453" v="174" actId="26606"/>
          <ac:cxnSpMkLst>
            <pc:docMk/>
            <pc:sldMk cId="1216888599" sldId="259"/>
            <ac:cxnSpMk id="83" creationId="{0ED84A1E-BC4C-4D60-8A01-CAC6AA1EFB89}"/>
          </ac:cxnSpMkLst>
        </pc:cxnChg>
        <pc:cxnChg chg="add del">
          <ac:chgData name="Павел Самойлов" userId="5afa25a4232a5af0" providerId="LiveId" clId="{D152A319-19CD-4F23-A5F0-B4CB2185B03D}" dt="2023-04-09T07:16:50.453" v="174" actId="26606"/>
          <ac:cxnSpMkLst>
            <pc:docMk/>
            <pc:sldMk cId="1216888599" sldId="259"/>
            <ac:cxnSpMk id="84" creationId="{F572885A-3F48-463E-82AF-D40C46EE7A1E}"/>
          </ac:cxnSpMkLst>
        </pc:cxnChg>
        <pc:cxnChg chg="add del">
          <ac:chgData name="Павел Самойлов" userId="5afa25a4232a5af0" providerId="LiveId" clId="{D152A319-19CD-4F23-A5F0-B4CB2185B03D}" dt="2023-04-09T07:24:56.919" v="290" actId="26606"/>
          <ac:cxnSpMkLst>
            <pc:docMk/>
            <pc:sldMk cId="1216888599" sldId="259"/>
            <ac:cxnSpMk id="154" creationId="{6EA4E113-0C46-4C0E-8C56-E422CD6B6DBF}"/>
          </ac:cxnSpMkLst>
        </pc:cxnChg>
        <pc:cxnChg chg="add del">
          <ac:chgData name="Павел Самойлов" userId="5afa25a4232a5af0" providerId="LiveId" clId="{D152A319-19CD-4F23-A5F0-B4CB2185B03D}" dt="2023-04-09T07:24:56.919" v="290" actId="26606"/>
          <ac:cxnSpMkLst>
            <pc:docMk/>
            <pc:sldMk cId="1216888599" sldId="259"/>
            <ac:cxnSpMk id="156" creationId="{BCB99885-A074-4CE1-B132-1863A58BE337}"/>
          </ac:cxnSpMkLst>
        </pc:cxnChg>
        <pc:cxnChg chg="add del">
          <ac:chgData name="Павел Самойлов" userId="5afa25a4232a5af0" providerId="LiveId" clId="{D152A319-19CD-4F23-A5F0-B4CB2185B03D}" dt="2023-04-09T07:24:56.919" v="290" actId="26606"/>
          <ac:cxnSpMkLst>
            <pc:docMk/>
            <pc:sldMk cId="1216888599" sldId="259"/>
            <ac:cxnSpMk id="158" creationId="{1385F952-01EE-477B-9807-F2C73CCB4832}"/>
          </ac:cxnSpMkLst>
        </pc:cxnChg>
        <pc:cxnChg chg="add del">
          <ac:chgData name="Павел Самойлов" userId="5afa25a4232a5af0" providerId="LiveId" clId="{D152A319-19CD-4F23-A5F0-B4CB2185B03D}" dt="2023-04-09T07:24:56.919" v="290" actId="26606"/>
          <ac:cxnSpMkLst>
            <pc:docMk/>
            <pc:sldMk cId="1216888599" sldId="259"/>
            <ac:cxnSpMk id="160" creationId="{E1F3B98F-2816-43A1-9B63-04EDBA5231A7}"/>
          </ac:cxnSpMkLst>
        </pc:cxnChg>
      </pc:sldChg>
      <pc:sldChg chg="del">
        <pc:chgData name="Павел Самойлов" userId="5afa25a4232a5af0" providerId="LiveId" clId="{D152A319-19CD-4F23-A5F0-B4CB2185B03D}" dt="2023-04-02T07:05:53.383" v="39" actId="47"/>
        <pc:sldMkLst>
          <pc:docMk/>
          <pc:sldMk cId="1276332536" sldId="260"/>
        </pc:sldMkLst>
      </pc:sldChg>
      <pc:sldChg chg="addSp delSp modSp add del mod setBg setClrOvrMap delDesignElem">
        <pc:chgData name="Павел Самойлов" userId="5afa25a4232a5af0" providerId="LiveId" clId="{D152A319-19CD-4F23-A5F0-B4CB2185B03D}" dt="2023-04-09T08:36:23.028" v="1129" actId="2696"/>
        <pc:sldMkLst>
          <pc:docMk/>
          <pc:sldMk cId="2642026540" sldId="260"/>
        </pc:sldMkLst>
        <pc:spChg chg="mod">
          <ac:chgData name="Павел Самойлов" userId="5afa25a4232a5af0" providerId="LiveId" clId="{D152A319-19CD-4F23-A5F0-B4CB2185B03D}" dt="2023-04-09T08:21:06.316" v="599" actId="26606"/>
          <ac:spMkLst>
            <pc:docMk/>
            <pc:sldMk cId="2642026540" sldId="260"/>
            <ac:spMk id="2" creationId="{00000000-0000-0000-0000-000000000000}"/>
          </ac:spMkLst>
        </pc:spChg>
        <pc:spChg chg="del">
          <ac:chgData name="Павел Самойлов" userId="5afa25a4232a5af0" providerId="LiveId" clId="{D152A319-19CD-4F23-A5F0-B4CB2185B03D}" dt="2023-04-09T08:08:24.758" v="523" actId="22"/>
          <ac:spMkLst>
            <pc:docMk/>
            <pc:sldMk cId="2642026540" sldId="260"/>
            <ac:spMk id="4" creationId="{DC7B04F2-2151-C0E8-C176-D1A200777E4E}"/>
          </ac:spMkLst>
        </pc:spChg>
        <pc:spChg chg="add del">
          <ac:chgData name="Павел Самойлов" userId="5afa25a4232a5af0" providerId="LiveId" clId="{D152A319-19CD-4F23-A5F0-B4CB2185B03D}" dt="2023-04-09T08:08:38.914" v="525" actId="26606"/>
          <ac:spMkLst>
            <pc:docMk/>
            <pc:sldMk cId="2642026540" sldId="260"/>
            <ac:spMk id="9" creationId="{8C77B6B1-E6F7-3BEF-1701-7FEABA3BA2A8}"/>
          </ac:spMkLst>
        </pc:spChg>
        <pc:spChg chg="add del">
          <ac:chgData name="Павел Самойлов" userId="5afa25a4232a5af0" providerId="LiveId" clId="{D152A319-19CD-4F23-A5F0-B4CB2185B03D}" dt="2023-04-09T08:08:38.914" v="525" actId="26606"/>
          <ac:spMkLst>
            <pc:docMk/>
            <pc:sldMk cId="2642026540" sldId="260"/>
            <ac:spMk id="12" creationId="{3CBA50DB-DBC7-4B6E-B3C1-8FF1EA519791}"/>
          </ac:spMkLst>
        </pc:spChg>
        <pc:spChg chg="add del">
          <ac:chgData name="Павел Самойлов" userId="5afa25a4232a5af0" providerId="LiveId" clId="{D152A319-19CD-4F23-A5F0-B4CB2185B03D}" dt="2023-04-09T08:08:38.914" v="525" actId="26606"/>
          <ac:spMkLst>
            <pc:docMk/>
            <pc:sldMk cId="2642026540" sldId="260"/>
            <ac:spMk id="57" creationId="{A1351C6B-7343-451F-AB4A-1CE294A4E927}"/>
          </ac:spMkLst>
        </pc:spChg>
        <pc:spChg chg="add del">
          <ac:chgData name="Павел Самойлов" userId="5afa25a4232a5af0" providerId="LiveId" clId="{D152A319-19CD-4F23-A5F0-B4CB2185B03D}" dt="2023-04-09T08:21:06.316" v="599" actId="26606"/>
          <ac:spMkLst>
            <pc:docMk/>
            <pc:sldMk cId="2642026540" sldId="260"/>
            <ac:spMk id="59" creationId="{046B922C-5BA7-4973-B12F-71A509E4BF13}"/>
          </ac:spMkLst>
        </pc:spChg>
        <pc:spChg chg="add del">
          <ac:chgData name="Павел Самойлов" userId="5afa25a4232a5af0" providerId="LiveId" clId="{D152A319-19CD-4F23-A5F0-B4CB2185B03D}" dt="2023-04-09T08:21:06.316" v="599" actId="26606"/>
          <ac:spMkLst>
            <pc:docMk/>
            <pc:sldMk cId="2642026540" sldId="260"/>
            <ac:spMk id="62" creationId="{F2B1468C-8227-4785-8776-7BDBDDF08F85}"/>
          </ac:spMkLst>
        </pc:spChg>
        <pc:spChg chg="add mod ord">
          <ac:chgData name="Павел Самойлов" userId="5afa25a4232a5af0" providerId="LiveId" clId="{D152A319-19CD-4F23-A5F0-B4CB2185B03D}" dt="2023-04-09T08:21:06.316" v="599" actId="26606"/>
          <ac:spMkLst>
            <pc:docMk/>
            <pc:sldMk cId="2642026540" sldId="260"/>
            <ac:spMk id="63" creationId="{59090255-4E91-A718-6D50-00439BA47001}"/>
          </ac:spMkLst>
        </pc:spChg>
        <pc:spChg chg="add del">
          <ac:chgData name="Павел Самойлов" userId="5afa25a4232a5af0" providerId="LiveId" clId="{D152A319-19CD-4F23-A5F0-B4CB2185B03D}" dt="2023-04-09T08:29:15.577" v="697"/>
          <ac:spMkLst>
            <pc:docMk/>
            <pc:sldMk cId="2642026540" sldId="260"/>
            <ac:spMk id="68" creationId="{9775AF3B-5284-4B97-9BB7-55C6FB3699C2}"/>
          </ac:spMkLst>
        </pc:spChg>
        <pc:spChg chg="add del">
          <ac:chgData name="Павел Самойлов" userId="5afa25a4232a5af0" providerId="LiveId" clId="{D152A319-19CD-4F23-A5F0-B4CB2185B03D}" dt="2023-04-09T08:29:15.577" v="697"/>
          <ac:spMkLst>
            <pc:docMk/>
            <pc:sldMk cId="2642026540" sldId="260"/>
            <ac:spMk id="113" creationId="{66D4F5BA-1D71-49B2-8A7F-6B4EB94D7265}"/>
          </ac:spMkLst>
        </pc:spChg>
        <pc:grpChg chg="add del">
          <ac:chgData name="Павел Самойлов" userId="5afa25a4232a5af0" providerId="LiveId" clId="{D152A319-19CD-4F23-A5F0-B4CB2185B03D}" dt="2023-04-09T08:08:38.914" v="525" actId="26606"/>
          <ac:grpSpMkLst>
            <pc:docMk/>
            <pc:sldMk cId="2642026540" sldId="260"/>
            <ac:grpSpMk id="14" creationId="{1DED8FB6-AF8D-4D98-913D-E6486FEC1021}"/>
          </ac:grpSpMkLst>
        </pc:grpChg>
        <pc:grpChg chg="add del">
          <ac:chgData name="Павел Самойлов" userId="5afa25a4232a5af0" providerId="LiveId" clId="{D152A319-19CD-4F23-A5F0-B4CB2185B03D}" dt="2023-04-09T08:21:06.316" v="599" actId="26606"/>
          <ac:grpSpMkLst>
            <pc:docMk/>
            <pc:sldMk cId="2642026540" sldId="260"/>
            <ac:grpSpMk id="60" creationId="{96D34D8D-9EE9-4659-8C22-7551A95F96FA}"/>
          </ac:grpSpMkLst>
        </pc:grpChg>
        <pc:grpChg chg="add del">
          <ac:chgData name="Павел Самойлов" userId="5afa25a4232a5af0" providerId="LiveId" clId="{D152A319-19CD-4F23-A5F0-B4CB2185B03D}" dt="2023-04-09T08:29:15.577" v="697"/>
          <ac:grpSpMkLst>
            <pc:docMk/>
            <pc:sldMk cId="2642026540" sldId="260"/>
            <ac:grpSpMk id="70" creationId="{A0F1F7ED-DA39-478F-85DA-317DE08941E8}"/>
          </ac:grpSpMkLst>
        </pc:grpChg>
        <pc:picChg chg="add del mod ord">
          <ac:chgData name="Павел Самойлов" userId="5afa25a4232a5af0" providerId="LiveId" clId="{D152A319-19CD-4F23-A5F0-B4CB2185B03D}" dt="2023-04-09T08:20:54.468" v="592" actId="478"/>
          <ac:picMkLst>
            <pc:docMk/>
            <pc:sldMk cId="2642026540" sldId="260"/>
            <ac:picMk id="5" creationId="{D346E854-89E8-BAA1-9A34-7E0BCE439861}"/>
          </ac:picMkLst>
        </pc:picChg>
        <pc:picChg chg="add del mod">
          <ac:chgData name="Павел Самойлов" userId="5afa25a4232a5af0" providerId="LiveId" clId="{D152A319-19CD-4F23-A5F0-B4CB2185B03D}" dt="2023-04-09T08:36:11.460" v="1127" actId="21"/>
          <ac:picMkLst>
            <pc:docMk/>
            <pc:sldMk cId="2642026540" sldId="260"/>
            <ac:picMk id="7" creationId="{6907B218-EE94-C5BD-DC04-BE14551959B1}"/>
          </ac:picMkLst>
        </pc:picChg>
        <pc:picChg chg="add del">
          <ac:chgData name="Павел Самойлов" userId="5afa25a4232a5af0" providerId="LiveId" clId="{D152A319-19CD-4F23-A5F0-B4CB2185B03D}" dt="2023-04-09T08:08:38.914" v="525" actId="26606"/>
          <ac:picMkLst>
            <pc:docMk/>
            <pc:sldMk cId="2642026540" sldId="260"/>
            <ac:picMk id="55" creationId="{5B3DE270-418F-47A7-B311-C4D876041DC6}"/>
          </ac:picMkLst>
        </pc:picChg>
        <pc:picChg chg="add del">
          <ac:chgData name="Павел Самойлов" userId="5afa25a4232a5af0" providerId="LiveId" clId="{D152A319-19CD-4F23-A5F0-B4CB2185B03D}" dt="2023-04-09T08:21:06.316" v="599" actId="26606"/>
          <ac:picMkLst>
            <pc:docMk/>
            <pc:sldMk cId="2642026540" sldId="260"/>
            <ac:picMk id="61" creationId="{2FB01CCF-839B-4126-9BF9-132C64D8A1AA}"/>
          </ac:picMkLst>
        </pc:picChg>
        <pc:picChg chg="add del">
          <ac:chgData name="Павел Самойлов" userId="5afa25a4232a5af0" providerId="LiveId" clId="{D152A319-19CD-4F23-A5F0-B4CB2185B03D}" dt="2023-04-09T08:29:15.577" v="697"/>
          <ac:picMkLst>
            <pc:docMk/>
            <pc:sldMk cId="2642026540" sldId="260"/>
            <ac:picMk id="111" creationId="{1B17CCE2-CEEF-40CA-8C4D-0DC2DCA78A23}"/>
          </ac:picMkLst>
        </pc:picChg>
      </pc:sldChg>
      <pc:sldChg chg="del">
        <pc:chgData name="Павел Самойлов" userId="5afa25a4232a5af0" providerId="LiveId" clId="{D152A319-19CD-4F23-A5F0-B4CB2185B03D}" dt="2023-04-09T07:13:53.983" v="128" actId="47"/>
        <pc:sldMkLst>
          <pc:docMk/>
          <pc:sldMk cId="3345765170" sldId="261"/>
        </pc:sldMkLst>
      </pc:sldChg>
      <pc:sldChg chg="addSp delSp modSp add mod ord setBg setClrOvrMap">
        <pc:chgData name="Павел Самойлов" userId="5afa25a4232a5af0" providerId="LiveId" clId="{D152A319-19CD-4F23-A5F0-B4CB2185B03D}" dt="2023-04-09T11:41:11.079" v="5535" actId="115"/>
        <pc:sldMkLst>
          <pc:docMk/>
          <pc:sldMk cId="3873467440" sldId="261"/>
        </pc:sldMkLst>
        <pc:spChg chg="mod">
          <ac:chgData name="Павел Самойлов" userId="5afa25a4232a5af0" providerId="LiveId" clId="{D152A319-19CD-4F23-A5F0-B4CB2185B03D}" dt="2023-04-09T11:41:11.079" v="5535" actId="115"/>
          <ac:spMkLst>
            <pc:docMk/>
            <pc:sldMk cId="3873467440" sldId="261"/>
            <ac:spMk id="2" creationId="{00000000-0000-0000-0000-000000000000}"/>
          </ac:spMkLst>
        </pc:spChg>
        <pc:spChg chg="add del mod">
          <ac:chgData name="Павел Самойлов" userId="5afa25a4232a5af0" providerId="LiveId" clId="{D152A319-19CD-4F23-A5F0-B4CB2185B03D}" dt="2023-04-09T09:12:07.684" v="1999" actId="22"/>
          <ac:spMkLst>
            <pc:docMk/>
            <pc:sldMk cId="3873467440" sldId="261"/>
            <ac:spMk id="6" creationId="{EDD88170-2A5C-85FE-F0DE-3A94E25D8BC8}"/>
          </ac:spMkLst>
        </pc:spChg>
        <pc:spChg chg="del">
          <ac:chgData name="Павел Самойлов" userId="5afa25a4232a5af0" providerId="LiveId" clId="{D152A319-19CD-4F23-A5F0-B4CB2185B03D}" dt="2023-04-09T08:00:56.043" v="487" actId="26606"/>
          <ac:spMkLst>
            <pc:docMk/>
            <pc:sldMk cId="3873467440" sldId="261"/>
            <ac:spMk id="56" creationId="{9775AF3B-5284-4B97-9BB7-55C6FB3699C2}"/>
          </ac:spMkLst>
        </pc:spChg>
        <pc:spChg chg="del">
          <ac:chgData name="Павел Самойлов" userId="5afa25a4232a5af0" providerId="LiveId" clId="{D152A319-19CD-4F23-A5F0-B4CB2185B03D}" dt="2023-04-09T08:00:56.043" v="487" actId="26606"/>
          <ac:spMkLst>
            <pc:docMk/>
            <pc:sldMk cId="3873467440" sldId="261"/>
            <ac:spMk id="59" creationId="{66D4F5BA-1D71-49B2-8A7F-6B4EB94D7265}"/>
          </ac:spMkLst>
        </pc:spChg>
        <pc:spChg chg="mod ord">
          <ac:chgData name="Павел Самойлов" userId="5afa25a4232a5af0" providerId="LiveId" clId="{D152A319-19CD-4F23-A5F0-B4CB2185B03D}" dt="2023-04-09T10:09:01.200" v="3197" actId="20577"/>
          <ac:spMkLst>
            <pc:docMk/>
            <pc:sldMk cId="3873467440" sldId="261"/>
            <ac:spMk id="63" creationId="{29FB001F-B64F-8FC8-4566-0CB508BD1BFA}"/>
          </ac:spMkLst>
        </pc:spChg>
        <pc:grpChg chg="del">
          <ac:chgData name="Павел Самойлов" userId="5afa25a4232a5af0" providerId="LiveId" clId="{D152A319-19CD-4F23-A5F0-B4CB2185B03D}" dt="2023-04-09T08:00:56.043" v="487" actId="26606"/>
          <ac:grpSpMkLst>
            <pc:docMk/>
            <pc:sldMk cId="3873467440" sldId="261"/>
            <ac:grpSpMk id="58" creationId="{A0F1F7ED-DA39-478F-85DA-317DE08941E8}"/>
          </ac:grpSpMkLst>
        </pc:grpChg>
        <pc:picChg chg="add mod">
          <ac:chgData name="Павел Самойлов" userId="5afa25a4232a5af0" providerId="LiveId" clId="{D152A319-19CD-4F23-A5F0-B4CB2185B03D}" dt="2023-04-09T10:07:47.630" v="3133" actId="26606"/>
          <ac:picMkLst>
            <pc:docMk/>
            <pc:sldMk cId="3873467440" sldId="261"/>
            <ac:picMk id="3" creationId="{23EA9475-ED59-4524-A201-E2553BE9348C}"/>
          </ac:picMkLst>
        </pc:picChg>
        <pc:picChg chg="add mod">
          <ac:chgData name="Павел Самойлов" userId="5afa25a4232a5af0" providerId="LiveId" clId="{D152A319-19CD-4F23-A5F0-B4CB2185B03D}" dt="2023-04-09T10:08:03.307" v="3135" actId="27614"/>
          <ac:picMkLst>
            <pc:docMk/>
            <pc:sldMk cId="3873467440" sldId="261"/>
            <ac:picMk id="4" creationId="{FEFC0152-D3D2-6A36-0669-AC5C17E66C5A}"/>
          </ac:picMkLst>
        </pc:picChg>
        <pc:picChg chg="del mod">
          <ac:chgData name="Павел Самойлов" userId="5afa25a4232a5af0" providerId="LiveId" clId="{D152A319-19CD-4F23-A5F0-B4CB2185B03D}" dt="2023-04-09T09:15:02.588" v="2287" actId="478"/>
          <ac:picMkLst>
            <pc:docMk/>
            <pc:sldMk cId="3873467440" sldId="261"/>
            <ac:picMk id="7" creationId="{0D4D62DB-0F4F-56BE-965A-B833291DDAB3}"/>
          </ac:picMkLst>
        </pc:picChg>
        <pc:picChg chg="add mod ord">
          <ac:chgData name="Павел Самойлов" userId="5afa25a4232a5af0" providerId="LiveId" clId="{D152A319-19CD-4F23-A5F0-B4CB2185B03D}" dt="2023-04-09T10:08:03.807" v="3138" actId="962"/>
          <ac:picMkLst>
            <pc:docMk/>
            <pc:sldMk cId="3873467440" sldId="261"/>
            <ac:picMk id="8" creationId="{D52D14D6-1243-4FD8-985D-A72B46EE9803}"/>
          </ac:picMkLst>
        </pc:picChg>
        <pc:picChg chg="del">
          <ac:chgData name="Павел Самойлов" userId="5afa25a4232a5af0" providerId="LiveId" clId="{D152A319-19CD-4F23-A5F0-B4CB2185B03D}" dt="2023-04-09T08:00:56.043" v="487" actId="26606"/>
          <ac:picMkLst>
            <pc:docMk/>
            <pc:sldMk cId="3873467440" sldId="261"/>
            <ac:picMk id="57" creationId="{1B17CCE2-CEEF-40CA-8C4D-0DC2DCA78A23}"/>
          </ac:picMkLst>
        </pc:picChg>
      </pc:sldChg>
      <pc:sldChg chg="del">
        <pc:chgData name="Павел Самойлов" userId="5afa25a4232a5af0" providerId="LiveId" clId="{D152A319-19CD-4F23-A5F0-B4CB2185B03D}" dt="2023-04-09T07:14:17.682" v="130" actId="47"/>
        <pc:sldMkLst>
          <pc:docMk/>
          <pc:sldMk cId="1516348439" sldId="262"/>
        </pc:sldMkLst>
      </pc:sldChg>
      <pc:sldChg chg="addSp delSp modSp add mod setBg">
        <pc:chgData name="Павел Самойлов" userId="5afa25a4232a5af0" providerId="LiveId" clId="{D152A319-19CD-4F23-A5F0-B4CB2185B03D}" dt="2023-04-09T11:39:44.044" v="5529"/>
        <pc:sldMkLst>
          <pc:docMk/>
          <pc:sldMk cId="3061502125" sldId="262"/>
        </pc:sldMkLst>
        <pc:spChg chg="add del mod ord">
          <ac:chgData name="Павел Самойлов" userId="5afa25a4232a5af0" providerId="LiveId" clId="{D152A319-19CD-4F23-A5F0-B4CB2185B03D}" dt="2023-04-09T11:39:26.975" v="5528" actId="790"/>
          <ac:spMkLst>
            <pc:docMk/>
            <pc:sldMk cId="3061502125" sldId="262"/>
            <ac:spMk id="2" creationId="{00000000-0000-0000-0000-000000000000}"/>
          </ac:spMkLst>
        </pc:spChg>
        <pc:spChg chg="del">
          <ac:chgData name="Павел Самойлов" userId="5afa25a4232a5af0" providerId="LiveId" clId="{D152A319-19CD-4F23-A5F0-B4CB2185B03D}" dt="2023-04-09T07:58:59.033" v="484"/>
          <ac:spMkLst>
            <pc:docMk/>
            <pc:sldMk cId="3061502125" sldId="262"/>
            <ac:spMk id="4" creationId="{DC7B04F2-2151-C0E8-C176-D1A200777E4E}"/>
          </ac:spMkLst>
        </pc:spChg>
        <pc:spChg chg="add del mod">
          <ac:chgData name="Павел Самойлов" userId="5afa25a4232a5af0" providerId="LiveId" clId="{D152A319-19CD-4F23-A5F0-B4CB2185B03D}" dt="2023-04-09T10:32:43.047" v="3871"/>
          <ac:spMkLst>
            <pc:docMk/>
            <pc:sldMk cId="3061502125" sldId="262"/>
            <ac:spMk id="7" creationId="{17ECF5D1-8E07-37F2-C206-142E4C65B8B3}"/>
          </ac:spMkLst>
        </pc:spChg>
        <pc:spChg chg="add del">
          <ac:chgData name="Павел Самойлов" userId="5afa25a4232a5af0" providerId="LiveId" clId="{D152A319-19CD-4F23-A5F0-B4CB2185B03D}" dt="2023-04-09T10:31:22.603" v="3861" actId="478"/>
          <ac:spMkLst>
            <pc:docMk/>
            <pc:sldMk cId="3061502125" sldId="262"/>
            <ac:spMk id="10" creationId="{A033E3A1-C596-9216-2627-38BFB33CFA81}"/>
          </ac:spMkLst>
        </pc:spChg>
        <pc:spChg chg="add del mod">
          <ac:chgData name="Павел Самойлов" userId="5afa25a4232a5af0" providerId="LiveId" clId="{D152A319-19CD-4F23-A5F0-B4CB2185B03D}" dt="2023-04-09T11:36:05.622" v="5483" actId="478"/>
          <ac:spMkLst>
            <pc:docMk/>
            <pc:sldMk cId="3061502125" sldId="262"/>
            <ac:spMk id="12" creationId="{0607839A-100A-D86A-FFEF-AD35BEAFE282}"/>
          </ac:spMkLst>
        </pc:spChg>
        <pc:spChg chg="add del">
          <ac:chgData name="Павел Самойлов" userId="5afa25a4232a5af0" providerId="LiveId" clId="{D152A319-19CD-4F23-A5F0-B4CB2185B03D}" dt="2023-04-09T11:37:49.607" v="5496" actId="26606"/>
          <ac:spMkLst>
            <pc:docMk/>
            <pc:sldMk cId="3061502125" sldId="262"/>
            <ac:spMk id="436" creationId="{4683B8BC-85C4-41F2-9CD3-B074823B6BBD}"/>
          </ac:spMkLst>
        </pc:spChg>
        <pc:spChg chg="add del">
          <ac:chgData name="Павел Самойлов" userId="5afa25a4232a5af0" providerId="LiveId" clId="{D152A319-19CD-4F23-A5F0-B4CB2185B03D}" dt="2023-04-09T11:37:49.607" v="5496" actId="26606"/>
          <ac:spMkLst>
            <pc:docMk/>
            <pc:sldMk cId="3061502125" sldId="262"/>
            <ac:spMk id="438" creationId="{81B1BC20-CC70-4C30-B9BE-C23E121CA60E}"/>
          </ac:spMkLst>
        </pc:spChg>
        <pc:grpChg chg="add del">
          <ac:chgData name="Павел Самойлов" userId="5afa25a4232a5af0" providerId="LiveId" clId="{D152A319-19CD-4F23-A5F0-B4CB2185B03D}" dt="2023-04-09T11:28:16.398" v="5273" actId="26606"/>
          <ac:grpSpMkLst>
            <pc:docMk/>
            <pc:sldMk cId="3061502125" sldId="262"/>
            <ac:grpSpMk id="16" creationId="{AB86F577-8905-4B21-8AF3-C1BB3433775D}"/>
          </ac:grpSpMkLst>
        </pc:grpChg>
        <pc:grpChg chg="add del">
          <ac:chgData name="Павел Самойлов" userId="5afa25a4232a5af0" providerId="LiveId" clId="{D152A319-19CD-4F23-A5F0-B4CB2185B03D}" dt="2023-04-09T11:32:50.975" v="5445" actId="26606"/>
          <ac:grpSpMkLst>
            <pc:docMk/>
            <pc:sldMk cId="3061502125" sldId="262"/>
            <ac:grpSpMk id="77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2:50.975" v="5445" actId="26606"/>
          <ac:grpSpMkLst>
            <pc:docMk/>
            <pc:sldMk cId="3061502125" sldId="262"/>
            <ac:grpSpMk id="133" creationId="{AD579530-1077-46B3-BD5C-81BB270A1D5B}"/>
          </ac:grpSpMkLst>
        </pc:grpChg>
        <pc:grpChg chg="add del">
          <ac:chgData name="Павел Самойлов" userId="5afa25a4232a5af0" providerId="LiveId" clId="{D152A319-19CD-4F23-A5F0-B4CB2185B03D}" dt="2023-04-09T11:32:50.975" v="5445" actId="26606"/>
          <ac:grpSpMkLst>
            <pc:docMk/>
            <pc:sldMk cId="3061502125" sldId="262"/>
            <ac:grpSpMk id="137" creationId="{83F79A5F-63B5-4802-B39B-BF0F89DDDA15}"/>
          </ac:grpSpMkLst>
        </pc:grpChg>
        <pc:grpChg chg="add del">
          <ac:chgData name="Павел Самойлов" userId="5afa25a4232a5af0" providerId="LiveId" clId="{D152A319-19CD-4F23-A5F0-B4CB2185B03D}" dt="2023-04-09T11:32:20.816" v="5439" actId="26606"/>
          <ac:grpSpMkLst>
            <pc:docMk/>
            <pc:sldMk cId="3061502125" sldId="262"/>
            <ac:grpSpMk id="162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2:20.816" v="5439" actId="26606"/>
          <ac:grpSpMkLst>
            <pc:docMk/>
            <pc:sldMk cId="3061502125" sldId="262"/>
            <ac:grpSpMk id="163" creationId="{068ACACB-DD9E-4155-84BF-8E4D43DEC13D}"/>
          </ac:grpSpMkLst>
        </pc:grpChg>
        <pc:grpChg chg="add del">
          <ac:chgData name="Павел Самойлов" userId="5afa25a4232a5af0" providerId="LiveId" clId="{D152A319-19CD-4F23-A5F0-B4CB2185B03D}" dt="2023-04-09T11:32:20.816" v="5439" actId="26606"/>
          <ac:grpSpMkLst>
            <pc:docMk/>
            <pc:sldMk cId="3061502125" sldId="262"/>
            <ac:grpSpMk id="165" creationId="{BF3AEE19-128A-4FF8-954B-A9724F42E0D4}"/>
          </ac:grpSpMkLst>
        </pc:grpChg>
        <pc:grpChg chg="add del">
          <ac:chgData name="Павел Самойлов" userId="5afa25a4232a5af0" providerId="LiveId" clId="{D152A319-19CD-4F23-A5F0-B4CB2185B03D}" dt="2023-04-09T11:31:39.396" v="5426" actId="26606"/>
          <ac:grpSpMkLst>
            <pc:docMk/>
            <pc:sldMk cId="3061502125" sldId="262"/>
            <ac:grpSpMk id="166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1:39.396" v="5426" actId="26606"/>
          <ac:grpSpMkLst>
            <pc:docMk/>
            <pc:sldMk cId="3061502125" sldId="262"/>
            <ac:grpSpMk id="222" creationId="{068ACACB-DD9E-4155-84BF-8E4D43DEC13D}"/>
          </ac:grpSpMkLst>
        </pc:grpChg>
        <pc:grpChg chg="add del">
          <ac:chgData name="Павел Самойлов" userId="5afa25a4232a5af0" providerId="LiveId" clId="{D152A319-19CD-4F23-A5F0-B4CB2185B03D}" dt="2023-04-09T11:31:39.396" v="5426" actId="26606"/>
          <ac:grpSpMkLst>
            <pc:docMk/>
            <pc:sldMk cId="3061502125" sldId="262"/>
            <ac:grpSpMk id="226" creationId="{BF3AEE19-128A-4FF8-954B-A9724F42E0D4}"/>
          </ac:grpSpMkLst>
        </pc:grpChg>
        <pc:grpChg chg="add del">
          <ac:chgData name="Павел Самойлов" userId="5afa25a4232a5af0" providerId="LiveId" clId="{D152A319-19CD-4F23-A5F0-B4CB2185B03D}" dt="2023-04-09T11:31:45.359" v="5428" actId="26606"/>
          <ac:grpSpMkLst>
            <pc:docMk/>
            <pc:sldMk cId="3061502125" sldId="262"/>
            <ac:grpSpMk id="251" creationId="{AB86F577-8905-4B21-8AF3-C1BB3433775D}"/>
          </ac:grpSpMkLst>
        </pc:grpChg>
        <pc:grpChg chg="add del">
          <ac:chgData name="Павел Самойлов" userId="5afa25a4232a5af0" providerId="LiveId" clId="{D152A319-19CD-4F23-A5F0-B4CB2185B03D}" dt="2023-04-09T11:31:57.591" v="5434" actId="26606"/>
          <ac:grpSpMkLst>
            <pc:docMk/>
            <pc:sldMk cId="3061502125" sldId="262"/>
            <ac:grpSpMk id="254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1:57.591" v="5434" actId="26606"/>
          <ac:grpSpMkLst>
            <pc:docMk/>
            <pc:sldMk cId="3061502125" sldId="262"/>
            <ac:grpSpMk id="255" creationId="{068ACACB-DD9E-4155-84BF-8E4D43DEC13D}"/>
          </ac:grpSpMkLst>
        </pc:grpChg>
        <pc:grpChg chg="add del">
          <ac:chgData name="Павел Самойлов" userId="5afa25a4232a5af0" providerId="LiveId" clId="{D152A319-19CD-4F23-A5F0-B4CB2185B03D}" dt="2023-04-09T11:31:57.591" v="5434" actId="26606"/>
          <ac:grpSpMkLst>
            <pc:docMk/>
            <pc:sldMk cId="3061502125" sldId="262"/>
            <ac:grpSpMk id="256" creationId="{BF3AEE19-128A-4FF8-954B-A9724F42E0D4}"/>
          </ac:grpSpMkLst>
        </pc:grpChg>
        <pc:grpChg chg="add del">
          <ac:chgData name="Павел Самойлов" userId="5afa25a4232a5af0" providerId="LiveId" clId="{D152A319-19CD-4F23-A5F0-B4CB2185B03D}" dt="2023-04-09T11:32:41.447" v="5442" actId="26606"/>
          <ac:grpSpMkLst>
            <pc:docMk/>
            <pc:sldMk cId="3061502125" sldId="262"/>
            <ac:grpSpMk id="267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2:41.447" v="5442" actId="26606"/>
          <ac:grpSpMkLst>
            <pc:docMk/>
            <pc:sldMk cId="3061502125" sldId="262"/>
            <ac:grpSpMk id="268" creationId="{EF58D138-35FF-4A3E-9FCD-A6044FD3CB63}"/>
          </ac:grpSpMkLst>
        </pc:grpChg>
        <pc:grpChg chg="add del">
          <ac:chgData name="Павел Самойлов" userId="5afa25a4232a5af0" providerId="LiveId" clId="{D152A319-19CD-4F23-A5F0-B4CB2185B03D}" dt="2023-04-09T11:32:41.447" v="5442" actId="26606"/>
          <ac:grpSpMkLst>
            <pc:docMk/>
            <pc:sldMk cId="3061502125" sldId="262"/>
            <ac:grpSpMk id="270" creationId="{B6B0FEEE-81F6-4CFD-9F19-7422C2BBB738}"/>
          </ac:grpSpMkLst>
        </pc:grpChg>
        <pc:grpChg chg="add del">
          <ac:chgData name="Павел Самойлов" userId="5afa25a4232a5af0" providerId="LiveId" clId="{D152A319-19CD-4F23-A5F0-B4CB2185B03D}" dt="2023-04-09T11:32:41.447" v="5442" actId="26606"/>
          <ac:grpSpMkLst>
            <pc:docMk/>
            <pc:sldMk cId="3061502125" sldId="262"/>
            <ac:grpSpMk id="275" creationId="{ED8042C1-215E-4C21-BB6B-38C5EE46944D}"/>
          </ac:grpSpMkLst>
        </pc:grpChg>
        <pc:grpChg chg="add del">
          <ac:chgData name="Павел Самойлов" userId="5afa25a4232a5af0" providerId="LiveId" clId="{D152A319-19CD-4F23-A5F0-B4CB2185B03D}" dt="2023-04-09T11:32:50.912" v="5444" actId="26606"/>
          <ac:grpSpMkLst>
            <pc:docMk/>
            <pc:sldMk cId="3061502125" sldId="262"/>
            <ac:grpSpMk id="282" creationId="{176E1971-1C4C-46C8-A821-63766428014D}"/>
          </ac:grpSpMkLst>
        </pc:grpChg>
        <pc:grpChg chg="add del">
          <ac:chgData name="Павел Самойлов" userId="5afa25a4232a5af0" providerId="LiveId" clId="{D152A319-19CD-4F23-A5F0-B4CB2185B03D}" dt="2023-04-09T11:32:50.912" v="5444" actId="26606"/>
          <ac:grpSpMkLst>
            <pc:docMk/>
            <pc:sldMk cId="3061502125" sldId="262"/>
            <ac:grpSpMk id="293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2:50.912" v="5444" actId="26606"/>
          <ac:grpSpMkLst>
            <pc:docMk/>
            <pc:sldMk cId="3061502125" sldId="262"/>
            <ac:grpSpMk id="294" creationId="{6C68F39D-867D-4AFF-94C4-C3829AD5C5B5}"/>
          </ac:grpSpMkLst>
        </pc:grpChg>
        <pc:grpChg chg="add del">
          <ac:chgData name="Павел Самойлов" userId="5afa25a4232a5af0" providerId="LiveId" clId="{D152A319-19CD-4F23-A5F0-B4CB2185B03D}" dt="2023-04-09T11:32:50.912" v="5444" actId="26606"/>
          <ac:grpSpMkLst>
            <pc:docMk/>
            <pc:sldMk cId="3061502125" sldId="262"/>
            <ac:grpSpMk id="295" creationId="{4466CCD0-FEF9-460D-9FB6-11613A492B66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310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311" creationId="{316DCFC9-6877-407C-8170-608FCB8E35AE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313" creationId="{89353FE7-0D03-4AD2-8B8A-60A06F6BDA4C}"/>
          </ac:grpSpMkLst>
        </pc:grpChg>
        <pc:grpChg chg="add del">
          <ac:chgData name="Павел Самойлов" userId="5afa25a4232a5af0" providerId="LiveId" clId="{D152A319-19CD-4F23-A5F0-B4CB2185B03D}" dt="2023-04-09T11:37:42.560" v="5493" actId="26606"/>
          <ac:grpSpMkLst>
            <pc:docMk/>
            <pc:sldMk cId="3061502125" sldId="262"/>
            <ac:grpSpMk id="316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7:42.560" v="5493" actId="26606"/>
          <ac:grpSpMkLst>
            <pc:docMk/>
            <pc:sldMk cId="3061502125" sldId="262"/>
            <ac:grpSpMk id="317" creationId="{AD579530-1077-46B3-BD5C-81BB270A1D5B}"/>
          </ac:grpSpMkLst>
        </pc:grpChg>
        <pc:grpChg chg="add del">
          <ac:chgData name="Павел Самойлов" userId="5afa25a4232a5af0" providerId="LiveId" clId="{D152A319-19CD-4F23-A5F0-B4CB2185B03D}" dt="2023-04-09T11:37:42.560" v="5493" actId="26606"/>
          <ac:grpSpMkLst>
            <pc:docMk/>
            <pc:sldMk cId="3061502125" sldId="262"/>
            <ac:grpSpMk id="319" creationId="{83F79A5F-63B5-4802-B39B-BF0F89DDDA15}"/>
          </ac:grpSpMkLst>
        </pc:grpChg>
        <pc:grpChg chg="add del">
          <ac:chgData name="Павел Самойлов" userId="5afa25a4232a5af0" providerId="LiveId" clId="{D152A319-19CD-4F23-A5F0-B4CB2185B03D}" dt="2023-04-09T11:35:41.975" v="5479" actId="26606"/>
          <ac:grpSpMkLst>
            <pc:docMk/>
            <pc:sldMk cId="3061502125" sldId="262"/>
            <ac:grpSpMk id="320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5:41.975" v="5479" actId="26606"/>
          <ac:grpSpMkLst>
            <pc:docMk/>
            <pc:sldMk cId="3061502125" sldId="262"/>
            <ac:grpSpMk id="376" creationId="{068ACACB-DD9E-4155-84BF-8E4D43DEC13D}"/>
          </ac:grpSpMkLst>
        </pc:grpChg>
        <pc:grpChg chg="add del">
          <ac:chgData name="Павел Самойлов" userId="5afa25a4232a5af0" providerId="LiveId" clId="{D152A319-19CD-4F23-A5F0-B4CB2185B03D}" dt="2023-04-09T11:35:41.975" v="5479" actId="26606"/>
          <ac:grpSpMkLst>
            <pc:docMk/>
            <pc:sldMk cId="3061502125" sldId="262"/>
            <ac:grpSpMk id="380" creationId="{BF3AEE19-128A-4FF8-954B-A9724F42E0D4}"/>
          </ac:grpSpMkLst>
        </pc:grpChg>
        <pc:grpChg chg="add del">
          <ac:chgData name="Павел Самойлов" userId="5afa25a4232a5af0" providerId="LiveId" clId="{D152A319-19CD-4F23-A5F0-B4CB2185B03D}" dt="2023-04-09T11:36:04.636" v="5481" actId="26606"/>
          <ac:grpSpMkLst>
            <pc:docMk/>
            <pc:sldMk cId="3061502125" sldId="262"/>
            <ac:grpSpMk id="405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6:04.636" v="5481" actId="26606"/>
          <ac:grpSpMkLst>
            <pc:docMk/>
            <pc:sldMk cId="3061502125" sldId="262"/>
            <ac:grpSpMk id="406" creationId="{316DCFC9-6877-407C-8170-608FCB8E35AE}"/>
          </ac:grpSpMkLst>
        </pc:grpChg>
        <pc:grpChg chg="add del">
          <ac:chgData name="Павел Самойлов" userId="5afa25a4232a5af0" providerId="LiveId" clId="{D152A319-19CD-4F23-A5F0-B4CB2185B03D}" dt="2023-04-09T11:36:04.636" v="5481" actId="26606"/>
          <ac:grpSpMkLst>
            <pc:docMk/>
            <pc:sldMk cId="3061502125" sldId="262"/>
            <ac:grpSpMk id="408" creationId="{89353FE7-0D03-4AD2-8B8A-60A06F6BDA4C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409" creationId="{ED8042C1-215E-4C21-BB6B-38C5EE46944D}"/>
          </ac:grpSpMkLst>
        </pc:grpChg>
        <pc:grpChg chg="add del">
          <ac:chgData name="Павел Самойлов" userId="5afa25a4232a5af0" providerId="LiveId" clId="{D152A319-19CD-4F23-A5F0-B4CB2185B03D}" dt="2023-04-09T11:37:49.607" v="5496" actId="26606"/>
          <ac:grpSpMkLst>
            <pc:docMk/>
            <pc:sldMk cId="3061502125" sldId="262"/>
            <ac:grpSpMk id="437" creationId="{AB86F577-8905-4B21-8AF3-C1BB3433775D}"/>
          </ac:grpSpMkLst>
        </pc:grpChg>
        <pc:grpChg chg="add del">
          <ac:chgData name="Павел Самойлов" userId="5afa25a4232a5af0" providerId="LiveId" clId="{D152A319-19CD-4F23-A5F0-B4CB2185B03D}" dt="2023-04-09T11:37:49.607" v="5496" actId="26606"/>
          <ac:grpSpMkLst>
            <pc:docMk/>
            <pc:sldMk cId="3061502125" sldId="262"/>
            <ac:grpSpMk id="439" creationId="{D5E95061-A9DC-4C67-BCAF-F560690997E8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447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448" creationId="{EF58D138-35FF-4A3E-9FCD-A6044FD3CB63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450" creationId="{B6B0FEEE-81F6-4CFD-9F19-7422C2BBB738}"/>
          </ac:grpSpMkLst>
        </pc:grpChg>
        <pc:picChg chg="add del mod">
          <ac:chgData name="Павел Самойлов" userId="5afa25a4232a5af0" providerId="LiveId" clId="{D152A319-19CD-4F23-A5F0-B4CB2185B03D}" dt="2023-04-09T10:31:19.447" v="3860" actId="478"/>
          <ac:picMkLst>
            <pc:docMk/>
            <pc:sldMk cId="3061502125" sldId="262"/>
            <ac:picMk id="3" creationId="{14A42500-1793-4D7F-089F-FDACF5B8E2B6}"/>
          </ac:picMkLst>
        </pc:picChg>
        <pc:picChg chg="add del mod">
          <ac:chgData name="Павел Самойлов" userId="5afa25a4232a5af0" providerId="LiveId" clId="{D152A319-19CD-4F23-A5F0-B4CB2185B03D}" dt="2023-04-09T10:31:18.556" v="3859" actId="478"/>
          <ac:picMkLst>
            <pc:docMk/>
            <pc:sldMk cId="3061502125" sldId="262"/>
            <ac:picMk id="6" creationId="{797FA069-06EE-9150-077B-790103E6FF8A}"/>
          </ac:picMkLst>
        </pc:picChg>
        <pc:picChg chg="add mod ord">
          <ac:chgData name="Павел Самойлов" userId="5afa25a4232a5af0" providerId="LiveId" clId="{D152A319-19CD-4F23-A5F0-B4CB2185B03D}" dt="2023-04-09T11:38:55.833" v="5527" actId="1076"/>
          <ac:picMkLst>
            <pc:docMk/>
            <pc:sldMk cId="3061502125" sldId="262"/>
            <ac:picMk id="9" creationId="{D377C65B-DFC2-216C-3879-AE7C56AE0269}"/>
          </ac:picMkLst>
        </pc:picChg>
        <pc:picChg chg="add del">
          <ac:chgData name="Павел Самойлов" userId="5afa25a4232a5af0" providerId="LiveId" clId="{D152A319-19CD-4F23-A5F0-B4CB2185B03D}" dt="2023-04-09T11:28:16.398" v="5273" actId="26606"/>
          <ac:picMkLst>
            <pc:docMk/>
            <pc:sldMk cId="3061502125" sldId="262"/>
            <ac:picMk id="14" creationId="{678E285C-BE9E-45B7-A3EE-B9792DAE9917}"/>
          </ac:picMkLst>
        </pc:picChg>
        <pc:picChg chg="add del">
          <ac:chgData name="Павел Самойлов" userId="5afa25a4232a5af0" providerId="LiveId" clId="{D152A319-19CD-4F23-A5F0-B4CB2185B03D}" dt="2023-04-09T11:32:50.975" v="5445" actId="26606"/>
          <ac:picMkLst>
            <pc:docMk/>
            <pc:sldMk cId="3061502125" sldId="262"/>
            <ac:picMk id="75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2:20.816" v="5439" actId="26606"/>
          <ac:picMkLst>
            <pc:docMk/>
            <pc:sldMk cId="3061502125" sldId="262"/>
            <ac:picMk id="161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1:39.396" v="5426" actId="26606"/>
          <ac:picMkLst>
            <pc:docMk/>
            <pc:sldMk cId="3061502125" sldId="262"/>
            <ac:picMk id="164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1:45.359" v="5428" actId="26606"/>
          <ac:picMkLst>
            <pc:docMk/>
            <pc:sldMk cId="3061502125" sldId="262"/>
            <ac:picMk id="250" creationId="{678E285C-BE9E-45B7-A3EE-B9792DAE9917}"/>
          </ac:picMkLst>
        </pc:picChg>
        <pc:picChg chg="add del">
          <ac:chgData name="Павел Самойлов" userId="5afa25a4232a5af0" providerId="LiveId" clId="{D152A319-19CD-4F23-A5F0-B4CB2185B03D}" dt="2023-04-09T11:31:57.591" v="5434" actId="26606"/>
          <ac:picMkLst>
            <pc:docMk/>
            <pc:sldMk cId="3061502125" sldId="262"/>
            <ac:picMk id="253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2:41.447" v="5442" actId="26606"/>
          <ac:picMkLst>
            <pc:docMk/>
            <pc:sldMk cId="3061502125" sldId="262"/>
            <ac:picMk id="266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2:50.912" v="5444" actId="26606"/>
          <ac:picMkLst>
            <pc:docMk/>
            <pc:sldMk cId="3061502125" sldId="262"/>
            <ac:picMk id="281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8:00.244" v="5500" actId="26606"/>
          <ac:picMkLst>
            <pc:docMk/>
            <pc:sldMk cId="3061502125" sldId="262"/>
            <ac:picMk id="309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7:42.560" v="5493" actId="26606"/>
          <ac:picMkLst>
            <pc:docMk/>
            <pc:sldMk cId="3061502125" sldId="262"/>
            <ac:picMk id="315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5:41.975" v="5479" actId="26606"/>
          <ac:picMkLst>
            <pc:docMk/>
            <pc:sldMk cId="3061502125" sldId="262"/>
            <ac:picMk id="318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7:49.607" v="5496" actId="26606"/>
          <ac:picMkLst>
            <pc:docMk/>
            <pc:sldMk cId="3061502125" sldId="262"/>
            <ac:picMk id="378" creationId="{BED7CCD5-D3A4-4162-9CC4-03DF5AB89D07}"/>
          </ac:picMkLst>
        </pc:picChg>
        <pc:picChg chg="add del">
          <ac:chgData name="Павел Самойлов" userId="5afa25a4232a5af0" providerId="LiveId" clId="{D152A319-19CD-4F23-A5F0-B4CB2185B03D}" dt="2023-04-09T11:36:04.636" v="5481" actId="26606"/>
          <ac:picMkLst>
            <pc:docMk/>
            <pc:sldMk cId="3061502125" sldId="262"/>
            <ac:picMk id="404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7:49.607" v="5496" actId="26606"/>
          <ac:picMkLst>
            <pc:docMk/>
            <pc:sldMk cId="3061502125" sldId="262"/>
            <ac:picMk id="435" creationId="{678E285C-BE9E-45B7-A3EE-B9792DAE9917}"/>
          </ac:picMkLst>
        </pc:picChg>
        <pc:picChg chg="add del">
          <ac:chgData name="Павел Самойлов" userId="5afa25a4232a5af0" providerId="LiveId" clId="{D152A319-19CD-4F23-A5F0-B4CB2185B03D}" dt="2023-04-09T11:38:00.244" v="5500" actId="26606"/>
          <ac:picMkLst>
            <pc:docMk/>
            <pc:sldMk cId="3061502125" sldId="262"/>
            <ac:picMk id="446" creationId="{50C065C3-0FE3-4452-B765-CB05BBB2A983}"/>
          </ac:picMkLst>
        </pc:picChg>
      </pc:sldChg>
      <pc:sldChg chg="addSp delSp modSp add mod setBg">
        <pc:chgData name="Павел Самойлов" userId="5afa25a4232a5af0" providerId="LiveId" clId="{D152A319-19CD-4F23-A5F0-B4CB2185B03D}" dt="2023-04-09T11:41:48.326" v="5539" actId="313"/>
        <pc:sldMkLst>
          <pc:docMk/>
          <pc:sldMk cId="35606650" sldId="263"/>
        </pc:sldMkLst>
        <pc:spChg chg="mod">
          <ac:chgData name="Павел Самойлов" userId="5afa25a4232a5af0" providerId="LiveId" clId="{D152A319-19CD-4F23-A5F0-B4CB2185B03D}" dt="2023-04-09T11:41:17.812" v="5536" actId="115"/>
          <ac:spMkLst>
            <pc:docMk/>
            <pc:sldMk cId="35606650" sldId="263"/>
            <ac:spMk id="2" creationId="{00000000-0000-0000-0000-000000000000}"/>
          </ac:spMkLst>
        </pc:spChg>
        <pc:spChg chg="mod ord">
          <ac:chgData name="Павел Самойлов" userId="5afa25a4232a5af0" providerId="LiveId" clId="{D152A319-19CD-4F23-A5F0-B4CB2185B03D}" dt="2023-04-09T11:41:48.326" v="5539" actId="313"/>
          <ac:spMkLst>
            <pc:docMk/>
            <pc:sldMk cId="35606650" sldId="263"/>
            <ac:spMk id="63" creationId="{29FB001F-B64F-8FC8-4566-0CB508BD1BFA}"/>
          </ac:spMkLst>
        </pc:spChg>
        <pc:picChg chg="del">
          <ac:chgData name="Павел Самойлов" userId="5afa25a4232a5af0" providerId="LiveId" clId="{D152A319-19CD-4F23-A5F0-B4CB2185B03D}" dt="2023-04-09T09:26:03.873" v="2551" actId="478"/>
          <ac:picMkLst>
            <pc:docMk/>
            <pc:sldMk cId="35606650" sldId="263"/>
            <ac:picMk id="3" creationId="{23EA9475-ED59-4524-A201-E2553BE9348C}"/>
          </ac:picMkLst>
        </pc:picChg>
        <pc:picChg chg="del">
          <ac:chgData name="Павел Самойлов" userId="5afa25a4232a5af0" providerId="LiveId" clId="{D152A319-19CD-4F23-A5F0-B4CB2185B03D}" dt="2023-04-09T09:26:05.474" v="2552" actId="478"/>
          <ac:picMkLst>
            <pc:docMk/>
            <pc:sldMk cId="35606650" sldId="263"/>
            <ac:picMk id="4" creationId="{FEFC0152-D3D2-6A36-0669-AC5C17E66C5A}"/>
          </ac:picMkLst>
        </pc:picChg>
        <pc:picChg chg="add mod ord">
          <ac:chgData name="Павел Самойлов" userId="5afa25a4232a5af0" providerId="LiveId" clId="{D152A319-19CD-4F23-A5F0-B4CB2185B03D}" dt="2023-04-09T10:18:10.834" v="3827" actId="1076"/>
          <ac:picMkLst>
            <pc:docMk/>
            <pc:sldMk cId="35606650" sldId="263"/>
            <ac:picMk id="6" creationId="{5DAEE17E-DCCC-4F15-EB02-4160BC2BDF24}"/>
          </ac:picMkLst>
        </pc:picChg>
        <pc:picChg chg="mod">
          <ac:chgData name="Павел Самойлов" userId="5afa25a4232a5af0" providerId="LiveId" clId="{D152A319-19CD-4F23-A5F0-B4CB2185B03D}" dt="2023-04-09T10:18:01.750" v="3825" actId="1076"/>
          <ac:picMkLst>
            <pc:docMk/>
            <pc:sldMk cId="35606650" sldId="263"/>
            <ac:picMk id="7" creationId="{0D4D62DB-0F4F-56BE-965A-B833291DDAB3}"/>
          </ac:picMkLst>
        </pc:picChg>
        <pc:picChg chg="add del mod">
          <ac:chgData name="Павел Самойлов" userId="5afa25a4232a5af0" providerId="LiveId" clId="{D152A319-19CD-4F23-A5F0-B4CB2185B03D}" dt="2023-04-09T10:17:39.875" v="3819" actId="478"/>
          <ac:picMkLst>
            <pc:docMk/>
            <pc:sldMk cId="35606650" sldId="263"/>
            <ac:picMk id="9" creationId="{83EFE657-E8EB-DC6B-B671-9425504B555D}"/>
          </ac:picMkLst>
        </pc:picChg>
        <pc:picChg chg="add mod ord">
          <ac:chgData name="Павел Самойлов" userId="5afa25a4232a5af0" providerId="LiveId" clId="{D152A319-19CD-4F23-A5F0-B4CB2185B03D}" dt="2023-04-09T10:18:14.069" v="3828" actId="1076"/>
          <ac:picMkLst>
            <pc:docMk/>
            <pc:sldMk cId="35606650" sldId="263"/>
            <ac:picMk id="11" creationId="{82CDAD53-3039-09F1-922F-AFC1EFFC4F56}"/>
          </ac:picMkLst>
        </pc:picChg>
      </pc:sldChg>
      <pc:sldChg chg="del">
        <pc:chgData name="Павел Самойлов" userId="5afa25a4232a5af0" providerId="LiveId" clId="{D152A319-19CD-4F23-A5F0-B4CB2185B03D}" dt="2023-04-09T07:14:18.214" v="131" actId="47"/>
        <pc:sldMkLst>
          <pc:docMk/>
          <pc:sldMk cId="4021618951" sldId="263"/>
        </pc:sldMkLst>
      </pc:sldChg>
      <pc:sldChg chg="addSp delSp modSp add mod setBg">
        <pc:chgData name="Павел Самойлов" userId="5afa25a4232a5af0" providerId="LiveId" clId="{D152A319-19CD-4F23-A5F0-B4CB2185B03D}" dt="2023-04-09T11:22:16.897" v="4992" actId="20577"/>
        <pc:sldMkLst>
          <pc:docMk/>
          <pc:sldMk cId="1331055726" sldId="264"/>
        </pc:sldMkLst>
        <pc:spChg chg="mod">
          <ac:chgData name="Павел Самойлов" userId="5afa25a4232a5af0" providerId="LiveId" clId="{D152A319-19CD-4F23-A5F0-B4CB2185B03D}" dt="2023-04-09T11:19:48.397" v="4911" actId="1076"/>
          <ac:spMkLst>
            <pc:docMk/>
            <pc:sldMk cId="1331055726" sldId="264"/>
            <ac:spMk id="2" creationId="{00000000-0000-0000-0000-000000000000}"/>
          </ac:spMkLst>
        </pc:spChg>
        <pc:spChg chg="mod ord">
          <ac:chgData name="Павел Самойлов" userId="5afa25a4232a5af0" providerId="LiveId" clId="{D152A319-19CD-4F23-A5F0-B4CB2185B03D}" dt="2023-04-09T11:22:16.897" v="4992" actId="20577"/>
          <ac:spMkLst>
            <pc:docMk/>
            <pc:sldMk cId="1331055726" sldId="264"/>
            <ac:spMk id="63" creationId="{29FB001F-B64F-8FC8-4566-0CB508BD1BFA}"/>
          </ac:spMkLst>
        </pc:spChg>
        <pc:spChg chg="add">
          <ac:chgData name="Павел Самойлов" userId="5afa25a4232a5af0" providerId="LiveId" clId="{D152A319-19CD-4F23-A5F0-B4CB2185B03D}" dt="2023-04-09T11:02:29.956" v="4101" actId="26606"/>
          <ac:spMkLst>
            <pc:docMk/>
            <pc:sldMk cId="1331055726" sldId="264"/>
            <ac:spMk id="68" creationId="{A3D1FEF8-5149-4AC1-8D77-B256637FB797}"/>
          </ac:spMkLst>
        </pc:spChg>
        <pc:grpChg chg="add del">
          <ac:chgData name="Павел Самойлов" userId="5afa25a4232a5af0" providerId="LiveId" clId="{D152A319-19CD-4F23-A5F0-B4CB2185B03D}" dt="2023-04-09T10:41:55.090" v="4015" actId="26606"/>
          <ac:grpSpMkLst>
            <pc:docMk/>
            <pc:sldMk cId="1331055726" sldId="264"/>
            <ac:grpSpMk id="69" creationId="{74872A0B-8668-4500-9509-EAA581B26C24}"/>
          </ac:grpSpMkLst>
        </pc:grpChg>
        <pc:grpChg chg="add del">
          <ac:chgData name="Павел Самойлов" userId="5afa25a4232a5af0" providerId="LiveId" clId="{D152A319-19CD-4F23-A5F0-B4CB2185B03D}" dt="2023-04-09T10:41:55.090" v="4015" actId="26606"/>
          <ac:grpSpMkLst>
            <pc:docMk/>
            <pc:sldMk cId="1331055726" sldId="264"/>
            <ac:grpSpMk id="73" creationId="{240590EE-5428-41AA-95B2-96FCC1CE67A7}"/>
          </ac:grpSpMkLst>
        </pc:grpChg>
        <pc:picChg chg="del">
          <ac:chgData name="Павел Самойлов" userId="5afa25a4232a5af0" providerId="LiveId" clId="{D152A319-19CD-4F23-A5F0-B4CB2185B03D}" dt="2023-04-09T10:31:07.848" v="3857" actId="478"/>
          <ac:picMkLst>
            <pc:docMk/>
            <pc:sldMk cId="1331055726" sldId="264"/>
            <ac:picMk id="3" creationId="{23EA9475-ED59-4524-A201-E2553BE9348C}"/>
          </ac:picMkLst>
        </pc:picChg>
        <pc:picChg chg="del">
          <ac:chgData name="Павел Самойлов" userId="5afa25a4232a5af0" providerId="LiveId" clId="{D152A319-19CD-4F23-A5F0-B4CB2185B03D}" dt="2023-04-09T10:31:08.708" v="3858" actId="478"/>
          <ac:picMkLst>
            <pc:docMk/>
            <pc:sldMk cId="1331055726" sldId="264"/>
            <ac:picMk id="4" creationId="{FEFC0152-D3D2-6A36-0669-AC5C17E66C5A}"/>
          </ac:picMkLst>
        </pc:picChg>
        <pc:picChg chg="add mod">
          <ac:chgData name="Павел Самойлов" userId="5afa25a4232a5af0" providerId="LiveId" clId="{D152A319-19CD-4F23-A5F0-B4CB2185B03D}" dt="2023-04-09T11:02:29.956" v="4101" actId="26606"/>
          <ac:picMkLst>
            <pc:docMk/>
            <pc:sldMk cId="1331055726" sldId="264"/>
            <ac:picMk id="6" creationId="{218B7B65-FCB8-8205-6D95-5D1D1819136F}"/>
          </ac:picMkLst>
        </pc:picChg>
        <pc:picChg chg="del">
          <ac:chgData name="Павел Самойлов" userId="5afa25a4232a5af0" providerId="LiveId" clId="{D152A319-19CD-4F23-A5F0-B4CB2185B03D}" dt="2023-04-09T10:31:07.270" v="3856" actId="478"/>
          <ac:picMkLst>
            <pc:docMk/>
            <pc:sldMk cId="1331055726" sldId="264"/>
            <ac:picMk id="7" creationId="{0D4D62DB-0F4F-56BE-965A-B833291DDAB3}"/>
          </ac:picMkLst>
        </pc:picChg>
        <pc:picChg chg="add mod">
          <ac:chgData name="Павел Самойлов" userId="5afa25a4232a5af0" providerId="LiveId" clId="{D152A319-19CD-4F23-A5F0-B4CB2185B03D}" dt="2023-04-09T11:02:54.306" v="4104" actId="962"/>
          <ac:picMkLst>
            <pc:docMk/>
            <pc:sldMk cId="1331055726" sldId="264"/>
            <ac:picMk id="9" creationId="{66A2613B-7C33-D7CA-1F25-0A10BD3749A0}"/>
          </ac:picMkLst>
        </pc:picChg>
        <pc:picChg chg="add del">
          <ac:chgData name="Павел Самойлов" userId="5afa25a4232a5af0" providerId="LiveId" clId="{D152A319-19CD-4F23-A5F0-B4CB2185B03D}" dt="2023-04-09T10:41:55.090" v="4015" actId="26606"/>
          <ac:picMkLst>
            <pc:docMk/>
            <pc:sldMk cId="1331055726" sldId="264"/>
            <ac:picMk id="65" creationId="{C9F90A1F-7157-B12B-FFE8-3C92027EEF93}"/>
          </ac:picMkLst>
        </pc:picChg>
      </pc:sldChg>
      <pc:sldChg chg="del">
        <pc:chgData name="Павел Самойлов" userId="5afa25a4232a5af0" providerId="LiveId" clId="{D152A319-19CD-4F23-A5F0-B4CB2185B03D}" dt="2023-04-09T07:14:18.729" v="132" actId="47"/>
        <pc:sldMkLst>
          <pc:docMk/>
          <pc:sldMk cId="2784100297" sldId="264"/>
        </pc:sldMkLst>
      </pc:sldChg>
      <pc:sldChg chg="del">
        <pc:chgData name="Павел Самойлов" userId="5afa25a4232a5af0" providerId="LiveId" clId="{D152A319-19CD-4F23-A5F0-B4CB2185B03D}" dt="2023-04-09T07:14:19.510" v="133" actId="47"/>
        <pc:sldMkLst>
          <pc:docMk/>
          <pc:sldMk cId="140744847" sldId="265"/>
        </pc:sldMkLst>
      </pc:sldChg>
      <pc:sldChg chg="modSp del mod">
        <pc:chgData name="Павел Самойлов" userId="5afa25a4232a5af0" providerId="LiveId" clId="{D152A319-19CD-4F23-A5F0-B4CB2185B03D}" dt="2023-04-09T07:14:20.135" v="134" actId="47"/>
        <pc:sldMkLst>
          <pc:docMk/>
          <pc:sldMk cId="2526502329" sldId="266"/>
        </pc:sldMkLst>
        <pc:spChg chg="mod">
          <ac:chgData name="Павел Самойлов" userId="5afa25a4232a5af0" providerId="LiveId" clId="{D152A319-19CD-4F23-A5F0-B4CB2185B03D}" dt="2023-04-01T12:15:57.813" v="17" actId="20577"/>
          <ac:spMkLst>
            <pc:docMk/>
            <pc:sldMk cId="2526502329" sldId="266"/>
            <ac:spMk id="2" creationId="{00000000-0000-0000-0000-000000000000}"/>
          </ac:spMkLst>
        </pc:spChg>
      </pc:sldChg>
      <pc:sldChg chg="add del">
        <pc:chgData name="Павел Самойлов" userId="5afa25a4232a5af0" providerId="LiveId" clId="{D152A319-19CD-4F23-A5F0-B4CB2185B03D}" dt="2023-04-09T07:14:05.265" v="129" actId="47"/>
        <pc:sldMkLst>
          <pc:docMk/>
          <pc:sldMk cId="1637437771" sldId="267"/>
        </pc:sldMkLst>
      </pc:sldChg>
      <pc:sldChg chg="addSp delSp modSp add del mod setBg">
        <pc:chgData name="Павел Самойлов" userId="5afa25a4232a5af0" providerId="LiveId" clId="{D152A319-19CD-4F23-A5F0-B4CB2185B03D}" dt="2023-04-09T07:29:53.515" v="406" actId="2696"/>
        <pc:sldMkLst>
          <pc:docMk/>
          <pc:sldMk cId="2803646590" sldId="268"/>
        </pc:sldMkLst>
        <pc:spChg chg="mod">
          <ac:chgData name="Павел Самойлов" userId="5afa25a4232a5af0" providerId="LiveId" clId="{D152A319-19CD-4F23-A5F0-B4CB2185B03D}" dt="2023-04-09T07:25:47.118" v="313" actId="20577"/>
          <ac:spMkLst>
            <pc:docMk/>
            <pc:sldMk cId="2803646590" sldId="268"/>
            <ac:spMk id="2" creationId="{00000000-0000-0000-0000-000000000000}"/>
          </ac:spMkLst>
        </pc:spChg>
        <pc:spChg chg="add del mod">
          <ac:chgData name="Павел Самойлов" userId="5afa25a4232a5af0" providerId="LiveId" clId="{D152A319-19CD-4F23-A5F0-B4CB2185B03D}" dt="2023-04-09T07:23:37.017" v="276"/>
          <ac:spMkLst>
            <pc:docMk/>
            <pc:sldMk cId="2803646590" sldId="268"/>
            <ac:spMk id="5" creationId="{6A5F96F8-F03A-5298-481B-2B9989AAA149}"/>
          </ac:spMkLst>
        </pc:spChg>
        <pc:spChg chg="add del mod">
          <ac:chgData name="Павел Самойлов" userId="5afa25a4232a5af0" providerId="LiveId" clId="{D152A319-19CD-4F23-A5F0-B4CB2185B03D}" dt="2023-04-09T07:24:13.122" v="280"/>
          <ac:spMkLst>
            <pc:docMk/>
            <pc:sldMk cId="2803646590" sldId="268"/>
            <ac:spMk id="9" creationId="{10F46A9D-BDE2-F9E5-44AE-D1BCFF51E127}"/>
          </ac:spMkLst>
        </pc:spChg>
        <pc:spChg chg="add mod">
          <ac:chgData name="Павел Самойлов" userId="5afa25a4232a5af0" providerId="LiveId" clId="{D152A319-19CD-4F23-A5F0-B4CB2185B03D}" dt="2023-04-09T07:24:19.154" v="283" actId="21"/>
          <ac:spMkLst>
            <pc:docMk/>
            <pc:sldMk cId="2803646590" sldId="268"/>
            <ac:spMk id="13" creationId="{EAFF3239-9F2F-60B7-B918-2C8B76D8E12B}"/>
          </ac:spMkLst>
        </pc:spChg>
        <pc:picChg chg="del mod">
          <ac:chgData name="Павел Самойлов" userId="5afa25a4232a5af0" providerId="LiveId" clId="{D152A319-19CD-4F23-A5F0-B4CB2185B03D}" dt="2023-04-09T07:23:11.769" v="275" actId="478"/>
          <ac:picMkLst>
            <pc:docMk/>
            <pc:sldMk cId="2803646590" sldId="268"/>
            <ac:picMk id="4" creationId="{00000000-0000-0000-0000-000000000000}"/>
          </ac:picMkLst>
        </pc:picChg>
        <pc:picChg chg="add del mod">
          <ac:chgData name="Павел Самойлов" userId="5afa25a4232a5af0" providerId="LiveId" clId="{D152A319-19CD-4F23-A5F0-B4CB2185B03D}" dt="2023-04-09T07:24:07.935" v="279" actId="478"/>
          <ac:picMkLst>
            <pc:docMk/>
            <pc:sldMk cId="2803646590" sldId="268"/>
            <ac:picMk id="7" creationId="{F5683A18-0BC8-EE2E-CF1F-221E28FE6BEC}"/>
          </ac:picMkLst>
        </pc:picChg>
        <pc:picChg chg="add del mod">
          <ac:chgData name="Павел Самойлов" userId="5afa25a4232a5af0" providerId="LiveId" clId="{D152A319-19CD-4F23-A5F0-B4CB2185B03D}" dt="2023-04-09T07:24:19.154" v="283" actId="21"/>
          <ac:picMkLst>
            <pc:docMk/>
            <pc:sldMk cId="2803646590" sldId="268"/>
            <ac:picMk id="11" creationId="{E5A731B1-E920-802E-C334-90080AC5A6B8}"/>
          </ac:picMkLst>
        </pc:picChg>
      </pc:sldChg>
      <pc:sldMasterChg chg="setBg">
        <pc:chgData name="Павел Самойлов" userId="5afa25a4232a5af0" providerId="LiveId" clId="{D152A319-19CD-4F23-A5F0-B4CB2185B03D}" dt="2023-04-09T11:39:44.044" v="5529"/>
        <pc:sldMasterMkLst>
          <pc:docMk/>
          <pc:sldMasterMk cId="1240858919" sldId="2147483779"/>
        </pc:sldMasterMkLst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vans\Desktop\df_category_path_count_dic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df_category_path_count_dic!$K$53</c:f>
              <c:strCache>
                <c:ptCount val="1"/>
                <c:pt idx="0">
                  <c:v>Гель-лак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AC-4651-B562-2F178D39ABBE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AC-4651-B562-2F178D39AB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df_category_path_count_dic!$L$52:$M$52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df_category_path_count_dic!$L$53:$M$53</c:f>
              <c:numCache>
                <c:formatCode>General</c:formatCode>
                <c:ptCount val="2"/>
                <c:pt idx="0">
                  <c:v>629</c:v>
                </c:pt>
                <c:pt idx="1">
                  <c:v>7161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AC-4651-B562-2F178D39AB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4417679"/>
        <c:axId val="2034780271"/>
      </c:barChart>
      <c:catAx>
        <c:axId val="1214417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4780271"/>
        <c:crosses val="autoZero"/>
        <c:auto val="1"/>
        <c:lblAlgn val="ctr"/>
        <c:lblOffset val="100"/>
        <c:noMultiLvlLbl val="0"/>
      </c:catAx>
      <c:valAx>
        <c:axId val="2034780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</a:t>
                </a:r>
                <a:r>
                  <a:rPr lang="ru-RU" baseline="0"/>
                  <a:t> заказов по категории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14417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12A14F-6E0C-48AE-9475-F0A5F5FD929A}" type="doc">
      <dgm:prSet loTypeId="urn:microsoft.com/office/officeart/2005/8/layout/vList6" loCatId="process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ru-RU"/>
        </a:p>
      </dgm:t>
    </dgm:pt>
    <dgm:pt modelId="{5DA9DDA8-6AB7-4D41-BA2E-E7B1A734FD4F}">
      <dgm:prSet phldrT="[Текст]"/>
      <dgm:spPr/>
      <dgm:t>
        <a:bodyPr/>
        <a:lstStyle/>
        <a:p>
          <a:r>
            <a:rPr lang="ru-RU" dirty="0"/>
            <a:t>Минимальная предобработка данных</a:t>
          </a:r>
        </a:p>
      </dgm:t>
    </dgm:pt>
    <dgm:pt modelId="{32A27208-C994-49BA-B70E-3DD6143C85B0}" type="parTrans" cxnId="{F533D964-66EF-4D2A-9DB4-360B6EAF09C7}">
      <dgm:prSet/>
      <dgm:spPr/>
      <dgm:t>
        <a:bodyPr/>
        <a:lstStyle/>
        <a:p>
          <a:endParaRPr lang="ru-RU"/>
        </a:p>
      </dgm:t>
    </dgm:pt>
    <dgm:pt modelId="{631323D5-242D-4A13-B8CB-0561A3CA4058}" type="sibTrans" cxnId="{F533D964-66EF-4D2A-9DB4-360B6EAF09C7}">
      <dgm:prSet/>
      <dgm:spPr/>
      <dgm:t>
        <a:bodyPr/>
        <a:lstStyle/>
        <a:p>
          <a:endParaRPr lang="ru-RU"/>
        </a:p>
      </dgm:t>
    </dgm:pt>
    <dgm:pt modelId="{88A63D37-DB05-49D2-A525-75DB85EB58CD}">
      <dgm:prSet phldrT="[Текст]"/>
      <dgm:spPr/>
      <dgm:t>
        <a:bodyPr/>
        <a:lstStyle/>
        <a:p>
          <a:r>
            <a:rPr lang="ru-RU" dirty="0"/>
            <a:t>Аналитика</a:t>
          </a:r>
        </a:p>
      </dgm:t>
    </dgm:pt>
    <dgm:pt modelId="{A83E5268-AD24-42C7-875E-D448D2009137}" type="parTrans" cxnId="{ED808782-226A-4CE0-8F68-5E787BD21D8C}">
      <dgm:prSet/>
      <dgm:spPr/>
      <dgm:t>
        <a:bodyPr/>
        <a:lstStyle/>
        <a:p>
          <a:endParaRPr lang="ru-RU"/>
        </a:p>
      </dgm:t>
    </dgm:pt>
    <dgm:pt modelId="{95D2539D-6123-4837-A79E-2E798B177ECE}" type="sibTrans" cxnId="{ED808782-226A-4CE0-8F68-5E787BD21D8C}">
      <dgm:prSet/>
      <dgm:spPr/>
      <dgm:t>
        <a:bodyPr/>
        <a:lstStyle/>
        <a:p>
          <a:endParaRPr lang="ru-RU"/>
        </a:p>
      </dgm:t>
    </dgm:pt>
    <dgm:pt modelId="{211F7030-60EB-4C93-BF68-2B58B967CED4}">
      <dgm:prSet phldrT="[Текст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dirty="0"/>
            <a:t>Обучение простейших моделей</a:t>
          </a:r>
        </a:p>
      </dgm:t>
    </dgm:pt>
    <dgm:pt modelId="{9C8171FD-41AD-496A-A6FB-E593C8EBF8C0}" type="parTrans" cxnId="{A8E989E4-5FAC-4FC2-8E7F-C558EA29BE12}">
      <dgm:prSet/>
      <dgm:spPr/>
      <dgm:t>
        <a:bodyPr/>
        <a:lstStyle/>
        <a:p>
          <a:endParaRPr lang="ru-RU"/>
        </a:p>
      </dgm:t>
    </dgm:pt>
    <dgm:pt modelId="{23BA8011-B137-4500-8409-FB4848EF3EBC}" type="sibTrans" cxnId="{A8E989E4-5FAC-4FC2-8E7F-C558EA29BE12}">
      <dgm:prSet/>
      <dgm:spPr/>
      <dgm:t>
        <a:bodyPr/>
        <a:lstStyle/>
        <a:p>
          <a:endParaRPr lang="ru-RU"/>
        </a:p>
      </dgm:t>
    </dgm:pt>
    <dgm:pt modelId="{B8CA3E30-3326-4429-B841-7B22FD45A433}">
      <dgm:prSet phldrT="[Текст]"/>
      <dgm:spPr/>
      <dgm:t>
        <a:bodyPr/>
        <a:lstStyle/>
        <a:p>
          <a:r>
            <a:rPr lang="ru-RU" dirty="0"/>
            <a:t>План дальнейшей работы</a:t>
          </a:r>
        </a:p>
      </dgm:t>
    </dgm:pt>
    <dgm:pt modelId="{D92585DB-276A-4D44-A590-BF7E55FD5385}" type="parTrans" cxnId="{303177F5-4C38-472F-B19D-584E93D63CA7}">
      <dgm:prSet/>
      <dgm:spPr/>
      <dgm:t>
        <a:bodyPr/>
        <a:lstStyle/>
        <a:p>
          <a:endParaRPr lang="ru-RU"/>
        </a:p>
      </dgm:t>
    </dgm:pt>
    <dgm:pt modelId="{03101D5F-6BB4-4607-B0D5-C051C6DE0D20}" type="sibTrans" cxnId="{303177F5-4C38-472F-B19D-584E93D63CA7}">
      <dgm:prSet/>
      <dgm:spPr/>
      <dgm:t>
        <a:bodyPr/>
        <a:lstStyle/>
        <a:p>
          <a:endParaRPr lang="ru-RU"/>
        </a:p>
      </dgm:t>
    </dgm:pt>
    <dgm:pt modelId="{31C7383D-2617-47E0-8A8C-961741948110}">
      <dgm:prSet/>
      <dgm:spPr/>
      <dgm:t>
        <a:bodyPr/>
        <a:lstStyle/>
        <a:p>
          <a:r>
            <a:rPr lang="ru-RU" dirty="0"/>
            <a:t>Получили данные на который уже можно учить модели</a:t>
          </a:r>
        </a:p>
      </dgm:t>
    </dgm:pt>
    <dgm:pt modelId="{B13E7B2C-F9B3-4227-B3E6-F2B37B29FBEE}" type="parTrans" cxnId="{E593CA8F-C3E1-4C02-BFFF-42B0AAA67AB0}">
      <dgm:prSet/>
      <dgm:spPr/>
      <dgm:t>
        <a:bodyPr/>
        <a:lstStyle/>
        <a:p>
          <a:endParaRPr lang="ru-RU"/>
        </a:p>
      </dgm:t>
    </dgm:pt>
    <dgm:pt modelId="{153AEAC8-C11B-414D-B62B-5664294CDFCD}" type="sibTrans" cxnId="{E593CA8F-C3E1-4C02-BFFF-42B0AAA67AB0}">
      <dgm:prSet/>
      <dgm:spPr/>
      <dgm:t>
        <a:bodyPr/>
        <a:lstStyle/>
        <a:p>
          <a:endParaRPr lang="ru-RU"/>
        </a:p>
      </dgm:t>
    </dgm:pt>
    <dgm:pt modelId="{B9DB5443-E82A-4F7F-BFE2-77B9718DBD4B}">
      <dgm:prSet/>
      <dgm:spPr/>
      <dgm:t>
        <a:bodyPr/>
        <a:lstStyle/>
        <a:p>
          <a:r>
            <a:rPr lang="ru-RU" dirty="0"/>
            <a:t>Получили интересные статистики по распределению мужчин и женщин</a:t>
          </a:r>
        </a:p>
      </dgm:t>
    </dgm:pt>
    <dgm:pt modelId="{15532793-A45B-4D59-A380-B07113FCCC47}" type="parTrans" cxnId="{B08FC9CC-FABA-4B27-99DA-08892E95FA41}">
      <dgm:prSet/>
      <dgm:spPr/>
      <dgm:t>
        <a:bodyPr/>
        <a:lstStyle/>
        <a:p>
          <a:endParaRPr lang="ru-RU"/>
        </a:p>
      </dgm:t>
    </dgm:pt>
    <dgm:pt modelId="{59370FFA-E019-4E59-8D15-8AAC2F919A23}" type="sibTrans" cxnId="{B08FC9CC-FABA-4B27-99DA-08892E95FA41}">
      <dgm:prSet/>
      <dgm:spPr/>
      <dgm:t>
        <a:bodyPr/>
        <a:lstStyle/>
        <a:p>
          <a:endParaRPr lang="ru-RU"/>
        </a:p>
      </dgm:t>
    </dgm:pt>
    <dgm:pt modelId="{1D055208-F7CF-4851-88BF-190D4001D475}">
      <dgm:prSet/>
      <dgm:spPr/>
      <dgm:t>
        <a:bodyPr/>
        <a:lstStyle/>
        <a:p>
          <a:r>
            <a:rPr lang="ru-RU" dirty="0"/>
            <a:t>Решения в лоб дали результат </a:t>
          </a:r>
          <a:r>
            <a:rPr lang="en-US" dirty="0"/>
            <a:t>accuracy = 0,78</a:t>
          </a:r>
          <a:r>
            <a:rPr lang="ru-RU" dirty="0"/>
            <a:t> и энтузиазм</a:t>
          </a:r>
        </a:p>
      </dgm:t>
    </dgm:pt>
    <dgm:pt modelId="{F6258DC6-33DB-48C8-802F-0C5448076FDC}" type="parTrans" cxnId="{98E8E043-070D-4094-8E5E-0181C2758EDB}">
      <dgm:prSet/>
      <dgm:spPr/>
      <dgm:t>
        <a:bodyPr/>
        <a:lstStyle/>
        <a:p>
          <a:endParaRPr lang="ru-RU"/>
        </a:p>
      </dgm:t>
    </dgm:pt>
    <dgm:pt modelId="{4BF0A7CC-3448-44B8-A085-69FADADE8283}" type="sibTrans" cxnId="{98E8E043-070D-4094-8E5E-0181C2758EDB}">
      <dgm:prSet/>
      <dgm:spPr/>
      <dgm:t>
        <a:bodyPr/>
        <a:lstStyle/>
        <a:p>
          <a:endParaRPr lang="ru-RU"/>
        </a:p>
      </dgm:t>
    </dgm:pt>
    <dgm:pt modelId="{90C67B9D-1FB1-4EE1-983D-4E92368BDB2F}">
      <dgm:prSet/>
      <dgm:spPr/>
      <dgm:t>
        <a:bodyPr/>
        <a:lstStyle/>
        <a:p>
          <a:r>
            <a:rPr lang="ru-RU" dirty="0"/>
            <a:t>У нас еще 2 варианты как распарить данные и 3 направления обучения</a:t>
          </a:r>
        </a:p>
      </dgm:t>
    </dgm:pt>
    <dgm:pt modelId="{5388D6B1-3EED-439A-A403-45DCFBB4FDA7}" type="parTrans" cxnId="{FBB8A6D4-44D7-4A07-9CF1-8CB09186D904}">
      <dgm:prSet/>
      <dgm:spPr/>
      <dgm:t>
        <a:bodyPr/>
        <a:lstStyle/>
        <a:p>
          <a:endParaRPr lang="ru-RU"/>
        </a:p>
      </dgm:t>
    </dgm:pt>
    <dgm:pt modelId="{80BB550F-06F0-4805-AA64-C5EA99A97A54}" type="sibTrans" cxnId="{FBB8A6D4-44D7-4A07-9CF1-8CB09186D904}">
      <dgm:prSet/>
      <dgm:spPr/>
      <dgm:t>
        <a:bodyPr/>
        <a:lstStyle/>
        <a:p>
          <a:endParaRPr lang="ru-RU"/>
        </a:p>
      </dgm:t>
    </dgm:pt>
    <dgm:pt modelId="{232AEA9F-B8B5-4593-B03F-9CEF00FD3090}" type="pres">
      <dgm:prSet presAssocID="{9612A14F-6E0C-48AE-9475-F0A5F5FD929A}" presName="Name0" presStyleCnt="0">
        <dgm:presLayoutVars>
          <dgm:dir/>
          <dgm:animLvl val="lvl"/>
          <dgm:resizeHandles/>
        </dgm:presLayoutVars>
      </dgm:prSet>
      <dgm:spPr/>
    </dgm:pt>
    <dgm:pt modelId="{089333C2-12CB-4B5E-839D-42D3172194ED}" type="pres">
      <dgm:prSet presAssocID="{5DA9DDA8-6AB7-4D41-BA2E-E7B1A734FD4F}" presName="linNode" presStyleCnt="0"/>
      <dgm:spPr/>
    </dgm:pt>
    <dgm:pt modelId="{C5942742-3887-4128-ACD1-5223365EB2D8}" type="pres">
      <dgm:prSet presAssocID="{5DA9DDA8-6AB7-4D41-BA2E-E7B1A734FD4F}" presName="parentShp" presStyleLbl="node1" presStyleIdx="0" presStyleCnt="4">
        <dgm:presLayoutVars>
          <dgm:bulletEnabled val="1"/>
        </dgm:presLayoutVars>
      </dgm:prSet>
      <dgm:spPr/>
    </dgm:pt>
    <dgm:pt modelId="{409342B8-E6B1-4E08-9F11-991287CB1368}" type="pres">
      <dgm:prSet presAssocID="{5DA9DDA8-6AB7-4D41-BA2E-E7B1A734FD4F}" presName="childShp" presStyleLbl="bgAccFollowNode1" presStyleIdx="0" presStyleCnt="4">
        <dgm:presLayoutVars>
          <dgm:bulletEnabled val="1"/>
        </dgm:presLayoutVars>
      </dgm:prSet>
      <dgm:spPr/>
    </dgm:pt>
    <dgm:pt modelId="{47C551AC-4607-4F6E-BF26-CD96F064E090}" type="pres">
      <dgm:prSet presAssocID="{631323D5-242D-4A13-B8CB-0561A3CA4058}" presName="spacing" presStyleCnt="0"/>
      <dgm:spPr/>
    </dgm:pt>
    <dgm:pt modelId="{FFFAAA14-38C7-47FE-AE02-0DD901F079B1}" type="pres">
      <dgm:prSet presAssocID="{88A63D37-DB05-49D2-A525-75DB85EB58CD}" presName="linNode" presStyleCnt="0"/>
      <dgm:spPr/>
    </dgm:pt>
    <dgm:pt modelId="{CC80FC64-6D2D-4AAE-9CCE-311D075D8E18}" type="pres">
      <dgm:prSet presAssocID="{88A63D37-DB05-49D2-A525-75DB85EB58CD}" presName="parentShp" presStyleLbl="node1" presStyleIdx="1" presStyleCnt="4">
        <dgm:presLayoutVars>
          <dgm:bulletEnabled val="1"/>
        </dgm:presLayoutVars>
      </dgm:prSet>
      <dgm:spPr/>
    </dgm:pt>
    <dgm:pt modelId="{D1567D01-35DA-4FA2-BC72-138EDBFAF53E}" type="pres">
      <dgm:prSet presAssocID="{88A63D37-DB05-49D2-A525-75DB85EB58CD}" presName="childShp" presStyleLbl="bgAccFollowNode1" presStyleIdx="1" presStyleCnt="4">
        <dgm:presLayoutVars>
          <dgm:bulletEnabled val="1"/>
        </dgm:presLayoutVars>
      </dgm:prSet>
      <dgm:spPr/>
    </dgm:pt>
    <dgm:pt modelId="{993C5393-64B4-4400-91FA-E925EC239129}" type="pres">
      <dgm:prSet presAssocID="{95D2539D-6123-4837-A79E-2E798B177ECE}" presName="spacing" presStyleCnt="0"/>
      <dgm:spPr/>
    </dgm:pt>
    <dgm:pt modelId="{766F783C-9EC9-4816-BF40-E517A906367D}" type="pres">
      <dgm:prSet presAssocID="{211F7030-60EB-4C93-BF68-2B58B967CED4}" presName="linNode" presStyleCnt="0"/>
      <dgm:spPr/>
    </dgm:pt>
    <dgm:pt modelId="{E29E6E00-64FE-4F98-98C4-5551B84570D5}" type="pres">
      <dgm:prSet presAssocID="{211F7030-60EB-4C93-BF68-2B58B967CED4}" presName="parentShp" presStyleLbl="node1" presStyleIdx="2" presStyleCnt="4">
        <dgm:presLayoutVars>
          <dgm:bulletEnabled val="1"/>
        </dgm:presLayoutVars>
      </dgm:prSet>
      <dgm:spPr/>
    </dgm:pt>
    <dgm:pt modelId="{A036E977-1ED4-44CE-89FE-699F0861EDAB}" type="pres">
      <dgm:prSet presAssocID="{211F7030-60EB-4C93-BF68-2B58B967CED4}" presName="childShp" presStyleLbl="bgAccFollowNode1" presStyleIdx="2" presStyleCnt="4">
        <dgm:presLayoutVars>
          <dgm:bulletEnabled val="1"/>
        </dgm:presLayoutVars>
      </dgm:prSet>
      <dgm:spPr/>
    </dgm:pt>
    <dgm:pt modelId="{55C1D45F-7B05-4A50-88DD-A6771654648E}" type="pres">
      <dgm:prSet presAssocID="{23BA8011-B137-4500-8409-FB4848EF3EBC}" presName="spacing" presStyleCnt="0"/>
      <dgm:spPr/>
    </dgm:pt>
    <dgm:pt modelId="{3BD0768F-3D3E-4DB7-8D38-7E2481AED539}" type="pres">
      <dgm:prSet presAssocID="{B8CA3E30-3326-4429-B841-7B22FD45A433}" presName="linNode" presStyleCnt="0"/>
      <dgm:spPr/>
    </dgm:pt>
    <dgm:pt modelId="{AA6F4989-15B4-4645-8F78-307669FD0BBD}" type="pres">
      <dgm:prSet presAssocID="{B8CA3E30-3326-4429-B841-7B22FD45A433}" presName="parentShp" presStyleLbl="node1" presStyleIdx="3" presStyleCnt="4">
        <dgm:presLayoutVars>
          <dgm:bulletEnabled val="1"/>
        </dgm:presLayoutVars>
      </dgm:prSet>
      <dgm:spPr/>
    </dgm:pt>
    <dgm:pt modelId="{56AF963A-E363-450B-9B26-50D756F70A22}" type="pres">
      <dgm:prSet presAssocID="{B8CA3E30-3326-4429-B841-7B22FD45A433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1377280B-F578-40DE-A83D-0467F47518A2}" type="presOf" srcId="{1D055208-F7CF-4851-88BF-190D4001D475}" destId="{A036E977-1ED4-44CE-89FE-699F0861EDAB}" srcOrd="0" destOrd="0" presId="urn:microsoft.com/office/officeart/2005/8/layout/vList6"/>
    <dgm:cxn modelId="{98E8E043-070D-4094-8E5E-0181C2758EDB}" srcId="{211F7030-60EB-4C93-BF68-2B58B967CED4}" destId="{1D055208-F7CF-4851-88BF-190D4001D475}" srcOrd="0" destOrd="0" parTransId="{F6258DC6-33DB-48C8-802F-0C5448076FDC}" sibTransId="{4BF0A7CC-3448-44B8-A085-69FADADE8283}"/>
    <dgm:cxn modelId="{F533D964-66EF-4D2A-9DB4-360B6EAF09C7}" srcId="{9612A14F-6E0C-48AE-9475-F0A5F5FD929A}" destId="{5DA9DDA8-6AB7-4D41-BA2E-E7B1A734FD4F}" srcOrd="0" destOrd="0" parTransId="{32A27208-C994-49BA-B70E-3DD6143C85B0}" sibTransId="{631323D5-242D-4A13-B8CB-0561A3CA4058}"/>
    <dgm:cxn modelId="{44B6F774-FC71-454A-B1DC-A53DBEC48503}" type="presOf" srcId="{9612A14F-6E0C-48AE-9475-F0A5F5FD929A}" destId="{232AEA9F-B8B5-4593-B03F-9CEF00FD3090}" srcOrd="0" destOrd="0" presId="urn:microsoft.com/office/officeart/2005/8/layout/vList6"/>
    <dgm:cxn modelId="{ED808782-226A-4CE0-8F68-5E787BD21D8C}" srcId="{9612A14F-6E0C-48AE-9475-F0A5F5FD929A}" destId="{88A63D37-DB05-49D2-A525-75DB85EB58CD}" srcOrd="1" destOrd="0" parTransId="{A83E5268-AD24-42C7-875E-D448D2009137}" sibTransId="{95D2539D-6123-4837-A79E-2E798B177ECE}"/>
    <dgm:cxn modelId="{E593CA8F-C3E1-4C02-BFFF-42B0AAA67AB0}" srcId="{5DA9DDA8-6AB7-4D41-BA2E-E7B1A734FD4F}" destId="{31C7383D-2617-47E0-8A8C-961741948110}" srcOrd="0" destOrd="0" parTransId="{B13E7B2C-F9B3-4227-B3E6-F2B37B29FBEE}" sibTransId="{153AEAC8-C11B-414D-B62B-5664294CDFCD}"/>
    <dgm:cxn modelId="{5306029E-9B42-4123-B7E0-D8BA80BF3E08}" type="presOf" srcId="{90C67B9D-1FB1-4EE1-983D-4E92368BDB2F}" destId="{56AF963A-E363-450B-9B26-50D756F70A22}" srcOrd="0" destOrd="0" presId="urn:microsoft.com/office/officeart/2005/8/layout/vList6"/>
    <dgm:cxn modelId="{A4CE30AE-3594-477E-8511-184ACF3D8630}" type="presOf" srcId="{31C7383D-2617-47E0-8A8C-961741948110}" destId="{409342B8-E6B1-4E08-9F11-991287CB1368}" srcOrd="0" destOrd="0" presId="urn:microsoft.com/office/officeart/2005/8/layout/vList6"/>
    <dgm:cxn modelId="{DE3460B8-BB27-4312-B883-EE8DA89C9D23}" type="presOf" srcId="{88A63D37-DB05-49D2-A525-75DB85EB58CD}" destId="{CC80FC64-6D2D-4AAE-9CCE-311D075D8E18}" srcOrd="0" destOrd="0" presId="urn:microsoft.com/office/officeart/2005/8/layout/vList6"/>
    <dgm:cxn modelId="{93DCFBC5-49DB-4E8A-9658-32F7FBA2266C}" type="presOf" srcId="{B8CA3E30-3326-4429-B841-7B22FD45A433}" destId="{AA6F4989-15B4-4645-8F78-307669FD0BBD}" srcOrd="0" destOrd="0" presId="urn:microsoft.com/office/officeart/2005/8/layout/vList6"/>
    <dgm:cxn modelId="{AFCA88C8-4E94-43FE-84BA-504B34988F39}" type="presOf" srcId="{211F7030-60EB-4C93-BF68-2B58B967CED4}" destId="{E29E6E00-64FE-4F98-98C4-5551B84570D5}" srcOrd="0" destOrd="0" presId="urn:microsoft.com/office/officeart/2005/8/layout/vList6"/>
    <dgm:cxn modelId="{B08FC9CC-FABA-4B27-99DA-08892E95FA41}" srcId="{88A63D37-DB05-49D2-A525-75DB85EB58CD}" destId="{B9DB5443-E82A-4F7F-BFE2-77B9718DBD4B}" srcOrd="0" destOrd="0" parTransId="{15532793-A45B-4D59-A380-B07113FCCC47}" sibTransId="{59370FFA-E019-4E59-8D15-8AAC2F919A23}"/>
    <dgm:cxn modelId="{FBB8A6D4-44D7-4A07-9CF1-8CB09186D904}" srcId="{B8CA3E30-3326-4429-B841-7B22FD45A433}" destId="{90C67B9D-1FB1-4EE1-983D-4E92368BDB2F}" srcOrd="0" destOrd="0" parTransId="{5388D6B1-3EED-439A-A403-45DCFBB4FDA7}" sibTransId="{80BB550F-06F0-4805-AA64-C5EA99A97A54}"/>
    <dgm:cxn modelId="{A8E989E4-5FAC-4FC2-8E7F-C558EA29BE12}" srcId="{9612A14F-6E0C-48AE-9475-F0A5F5FD929A}" destId="{211F7030-60EB-4C93-BF68-2B58B967CED4}" srcOrd="2" destOrd="0" parTransId="{9C8171FD-41AD-496A-A6FB-E593C8EBF8C0}" sibTransId="{23BA8011-B137-4500-8409-FB4848EF3EBC}"/>
    <dgm:cxn modelId="{8EFB1BEF-8B70-47A3-89C3-D74E75602407}" type="presOf" srcId="{B9DB5443-E82A-4F7F-BFE2-77B9718DBD4B}" destId="{D1567D01-35DA-4FA2-BC72-138EDBFAF53E}" srcOrd="0" destOrd="0" presId="urn:microsoft.com/office/officeart/2005/8/layout/vList6"/>
    <dgm:cxn modelId="{303177F5-4C38-472F-B19D-584E93D63CA7}" srcId="{9612A14F-6E0C-48AE-9475-F0A5F5FD929A}" destId="{B8CA3E30-3326-4429-B841-7B22FD45A433}" srcOrd="3" destOrd="0" parTransId="{D92585DB-276A-4D44-A590-BF7E55FD5385}" sibTransId="{03101D5F-6BB4-4607-B0D5-C051C6DE0D20}"/>
    <dgm:cxn modelId="{966BA4F8-F8EF-4CE3-940E-FB3632BAACA3}" type="presOf" srcId="{5DA9DDA8-6AB7-4D41-BA2E-E7B1A734FD4F}" destId="{C5942742-3887-4128-ACD1-5223365EB2D8}" srcOrd="0" destOrd="0" presId="urn:microsoft.com/office/officeart/2005/8/layout/vList6"/>
    <dgm:cxn modelId="{FE9A4911-6828-4002-BDE8-4D29BE4305A7}" type="presParOf" srcId="{232AEA9F-B8B5-4593-B03F-9CEF00FD3090}" destId="{089333C2-12CB-4B5E-839D-42D3172194ED}" srcOrd="0" destOrd="0" presId="urn:microsoft.com/office/officeart/2005/8/layout/vList6"/>
    <dgm:cxn modelId="{CEBEDA49-115E-489E-9097-8D8B989BAD78}" type="presParOf" srcId="{089333C2-12CB-4B5E-839D-42D3172194ED}" destId="{C5942742-3887-4128-ACD1-5223365EB2D8}" srcOrd="0" destOrd="0" presId="urn:microsoft.com/office/officeart/2005/8/layout/vList6"/>
    <dgm:cxn modelId="{618B6034-9883-4C26-A8A8-BFC334B0F83D}" type="presParOf" srcId="{089333C2-12CB-4B5E-839D-42D3172194ED}" destId="{409342B8-E6B1-4E08-9F11-991287CB1368}" srcOrd="1" destOrd="0" presId="urn:microsoft.com/office/officeart/2005/8/layout/vList6"/>
    <dgm:cxn modelId="{59F0BC51-625C-4DA7-9E2E-4B8595630B58}" type="presParOf" srcId="{232AEA9F-B8B5-4593-B03F-9CEF00FD3090}" destId="{47C551AC-4607-4F6E-BF26-CD96F064E090}" srcOrd="1" destOrd="0" presId="urn:microsoft.com/office/officeart/2005/8/layout/vList6"/>
    <dgm:cxn modelId="{E8E3C53D-357A-4C45-95E1-07A78C58653F}" type="presParOf" srcId="{232AEA9F-B8B5-4593-B03F-9CEF00FD3090}" destId="{FFFAAA14-38C7-47FE-AE02-0DD901F079B1}" srcOrd="2" destOrd="0" presId="urn:microsoft.com/office/officeart/2005/8/layout/vList6"/>
    <dgm:cxn modelId="{CF0B7B0C-C986-4CEA-9F56-FA3A8E9541A2}" type="presParOf" srcId="{FFFAAA14-38C7-47FE-AE02-0DD901F079B1}" destId="{CC80FC64-6D2D-4AAE-9CCE-311D075D8E18}" srcOrd="0" destOrd="0" presId="urn:microsoft.com/office/officeart/2005/8/layout/vList6"/>
    <dgm:cxn modelId="{64E3527B-FA81-456F-AEBA-9F2ECB6F18F1}" type="presParOf" srcId="{FFFAAA14-38C7-47FE-AE02-0DD901F079B1}" destId="{D1567D01-35DA-4FA2-BC72-138EDBFAF53E}" srcOrd="1" destOrd="0" presId="urn:microsoft.com/office/officeart/2005/8/layout/vList6"/>
    <dgm:cxn modelId="{197CD54B-EC00-4A49-8295-1928A3932AC1}" type="presParOf" srcId="{232AEA9F-B8B5-4593-B03F-9CEF00FD3090}" destId="{993C5393-64B4-4400-91FA-E925EC239129}" srcOrd="3" destOrd="0" presId="urn:microsoft.com/office/officeart/2005/8/layout/vList6"/>
    <dgm:cxn modelId="{4672F282-F641-4B32-A216-E640B316606F}" type="presParOf" srcId="{232AEA9F-B8B5-4593-B03F-9CEF00FD3090}" destId="{766F783C-9EC9-4816-BF40-E517A906367D}" srcOrd="4" destOrd="0" presId="urn:microsoft.com/office/officeart/2005/8/layout/vList6"/>
    <dgm:cxn modelId="{A1E1B597-7EBB-4542-B516-33B8779BFA05}" type="presParOf" srcId="{766F783C-9EC9-4816-BF40-E517A906367D}" destId="{E29E6E00-64FE-4F98-98C4-5551B84570D5}" srcOrd="0" destOrd="0" presId="urn:microsoft.com/office/officeart/2005/8/layout/vList6"/>
    <dgm:cxn modelId="{C295EEDF-A404-4B3F-8D10-D3EA68A45F45}" type="presParOf" srcId="{766F783C-9EC9-4816-BF40-E517A906367D}" destId="{A036E977-1ED4-44CE-89FE-699F0861EDAB}" srcOrd="1" destOrd="0" presId="urn:microsoft.com/office/officeart/2005/8/layout/vList6"/>
    <dgm:cxn modelId="{DE195800-42DC-4AAE-95AA-F0D096447F7D}" type="presParOf" srcId="{232AEA9F-B8B5-4593-B03F-9CEF00FD3090}" destId="{55C1D45F-7B05-4A50-88DD-A6771654648E}" srcOrd="5" destOrd="0" presId="urn:microsoft.com/office/officeart/2005/8/layout/vList6"/>
    <dgm:cxn modelId="{5ABE5269-E3ED-4552-83DA-727379C83CAD}" type="presParOf" srcId="{232AEA9F-B8B5-4593-B03F-9CEF00FD3090}" destId="{3BD0768F-3D3E-4DB7-8D38-7E2481AED539}" srcOrd="6" destOrd="0" presId="urn:microsoft.com/office/officeart/2005/8/layout/vList6"/>
    <dgm:cxn modelId="{92CBA64E-3AFC-4CA5-AB97-0FEBBB29F814}" type="presParOf" srcId="{3BD0768F-3D3E-4DB7-8D38-7E2481AED539}" destId="{AA6F4989-15B4-4645-8F78-307669FD0BBD}" srcOrd="0" destOrd="0" presId="urn:microsoft.com/office/officeart/2005/8/layout/vList6"/>
    <dgm:cxn modelId="{8C3E2134-FB1D-4FA9-8633-6869D189E740}" type="presParOf" srcId="{3BD0768F-3D3E-4DB7-8D38-7E2481AED539}" destId="{56AF963A-E363-450B-9B26-50D756F70A2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270AEB-4FE6-4AD0-B5F0-7BD49D1D6DB8}" type="doc">
      <dgm:prSet loTypeId="urn:microsoft.com/office/officeart/2005/8/layout/orgChart1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ru-RU"/>
        </a:p>
      </dgm:t>
    </dgm:pt>
    <dgm:pt modelId="{AC19B9B8-4126-43FB-A6D3-21DEA6B1268D}">
      <dgm:prSet phldrT="[Текст]"/>
      <dgm:spPr>
        <a:ln w="28575">
          <a:solidFill>
            <a:srgbClr val="0070C0"/>
          </a:solidFill>
        </a:ln>
      </dgm:spPr>
      <dgm:t>
        <a:bodyPr/>
        <a:lstStyle/>
        <a:p>
          <a:r>
            <a:rPr lang="ru-RU" dirty="0"/>
            <a:t>Модели</a:t>
          </a:r>
        </a:p>
      </dgm:t>
    </dgm:pt>
    <dgm:pt modelId="{26F1F206-E04A-4C24-930F-6C5A2B400D49}" type="parTrans" cxnId="{6EAD9341-6842-4FF1-A762-E3DA889B47F6}">
      <dgm:prSet/>
      <dgm:spPr/>
      <dgm:t>
        <a:bodyPr/>
        <a:lstStyle/>
        <a:p>
          <a:endParaRPr lang="ru-RU"/>
        </a:p>
      </dgm:t>
    </dgm:pt>
    <dgm:pt modelId="{0565D7A8-9E53-44E4-B9E1-0296B47E5997}" type="sibTrans" cxnId="{6EAD9341-6842-4FF1-A762-E3DA889B47F6}">
      <dgm:prSet/>
      <dgm:spPr/>
      <dgm:t>
        <a:bodyPr/>
        <a:lstStyle/>
        <a:p>
          <a:endParaRPr lang="ru-RU"/>
        </a:p>
      </dgm:t>
    </dgm:pt>
    <dgm:pt modelId="{664BEF1C-A1A8-4B7B-AB98-2AA6C57EF86A}">
      <dgm:prSet phldrT="[Текст]"/>
      <dgm:spPr>
        <a:ln w="28575">
          <a:solidFill>
            <a:srgbClr val="0070C0"/>
          </a:solidFill>
        </a:ln>
      </dgm:spPr>
      <dgm:t>
        <a:bodyPr/>
        <a:lstStyle/>
        <a:p>
          <a:r>
            <a:rPr lang="ru-RU" dirty="0"/>
            <a:t>Статистическая эвристика на словарях</a:t>
          </a:r>
        </a:p>
      </dgm:t>
    </dgm:pt>
    <dgm:pt modelId="{7831DA4B-D706-4493-846E-94200C738480}" type="parTrans" cxnId="{C82E852C-5B6B-4601-8B24-BA4C4E766335}">
      <dgm:prSet/>
      <dgm:spPr/>
      <dgm:t>
        <a:bodyPr/>
        <a:lstStyle/>
        <a:p>
          <a:endParaRPr lang="ru-RU"/>
        </a:p>
      </dgm:t>
    </dgm:pt>
    <dgm:pt modelId="{E12E81AD-4790-4574-AB44-C396C6D452DB}" type="sibTrans" cxnId="{C82E852C-5B6B-4601-8B24-BA4C4E766335}">
      <dgm:prSet/>
      <dgm:spPr/>
      <dgm:t>
        <a:bodyPr/>
        <a:lstStyle/>
        <a:p>
          <a:endParaRPr lang="ru-RU"/>
        </a:p>
      </dgm:t>
    </dgm:pt>
    <dgm:pt modelId="{4A37B05D-F6A2-4938-BF52-FA25930BA4B1}">
      <dgm:prSet phldrT="[Текст]"/>
      <dgm:spPr>
        <a:ln w="28575">
          <a:solidFill>
            <a:srgbClr val="0070C0"/>
          </a:solidFill>
        </a:ln>
      </dgm:spPr>
      <dgm:t>
        <a:bodyPr/>
        <a:lstStyle/>
        <a:p>
          <a:r>
            <a:rPr lang="ru-RU" dirty="0"/>
            <a:t>Классические модели на длинных векторах</a:t>
          </a:r>
        </a:p>
      </dgm:t>
    </dgm:pt>
    <dgm:pt modelId="{D91AFED9-0F8C-4C31-948F-9AC4FBB201B0}" type="parTrans" cxnId="{7990B0B7-3186-4079-B43C-33E5BCBDA5BF}">
      <dgm:prSet/>
      <dgm:spPr/>
      <dgm:t>
        <a:bodyPr/>
        <a:lstStyle/>
        <a:p>
          <a:endParaRPr lang="ru-RU"/>
        </a:p>
      </dgm:t>
    </dgm:pt>
    <dgm:pt modelId="{D9024C83-2240-4684-B1E6-B67F0A0B6C72}" type="sibTrans" cxnId="{7990B0B7-3186-4079-B43C-33E5BCBDA5BF}">
      <dgm:prSet/>
      <dgm:spPr/>
      <dgm:t>
        <a:bodyPr/>
        <a:lstStyle/>
        <a:p>
          <a:endParaRPr lang="ru-RU"/>
        </a:p>
      </dgm:t>
    </dgm:pt>
    <dgm:pt modelId="{EBE3DD19-B9DD-48A7-8194-DE743C499673}">
      <dgm:prSet phldrT="[Текст]"/>
      <dgm:spPr>
        <a:ln w="28575">
          <a:solidFill>
            <a:srgbClr val="0070C0"/>
          </a:solidFill>
        </a:ln>
      </dgm:spPr>
      <dgm:t>
        <a:bodyPr/>
        <a:lstStyle/>
        <a:p>
          <a:r>
            <a:rPr lang="ru-RU" dirty="0"/>
            <a:t>Нейронные сети</a:t>
          </a:r>
        </a:p>
      </dgm:t>
    </dgm:pt>
    <dgm:pt modelId="{23FAC0A8-27D5-4F30-9631-68E509596C71}" type="parTrans" cxnId="{C2F6C3DE-D017-4186-AE9B-3762B6DAE0DD}">
      <dgm:prSet/>
      <dgm:spPr/>
      <dgm:t>
        <a:bodyPr/>
        <a:lstStyle/>
        <a:p>
          <a:endParaRPr lang="ru-RU"/>
        </a:p>
      </dgm:t>
    </dgm:pt>
    <dgm:pt modelId="{0D2DB26E-2B4B-48C8-B50D-B733E341D696}" type="sibTrans" cxnId="{C2F6C3DE-D017-4186-AE9B-3762B6DAE0DD}">
      <dgm:prSet/>
      <dgm:spPr/>
      <dgm:t>
        <a:bodyPr/>
        <a:lstStyle/>
        <a:p>
          <a:endParaRPr lang="ru-RU"/>
        </a:p>
      </dgm:t>
    </dgm:pt>
    <dgm:pt modelId="{8ABBA6A9-0762-4103-A0B7-7363CAA01EA3}">
      <dgm:prSet phldrT="[Текст]"/>
      <dgm:spPr>
        <a:ln w="28575">
          <a:solidFill>
            <a:srgbClr val="0070C0"/>
          </a:solidFill>
        </a:ln>
      </dgm:spPr>
      <dgm:t>
        <a:bodyPr/>
        <a:lstStyle/>
        <a:p>
          <a:r>
            <a:rPr lang="ru-RU" dirty="0"/>
            <a:t>Модели на неявных взаимодействиях</a:t>
          </a:r>
        </a:p>
      </dgm:t>
    </dgm:pt>
    <dgm:pt modelId="{5F5F5BB3-6506-43CA-863C-FDBFDBCDECFF}" type="parTrans" cxnId="{1B034E3C-C93D-432C-942C-CC0B423EFE82}">
      <dgm:prSet/>
      <dgm:spPr/>
      <dgm:t>
        <a:bodyPr/>
        <a:lstStyle/>
        <a:p>
          <a:endParaRPr lang="ru-RU"/>
        </a:p>
      </dgm:t>
    </dgm:pt>
    <dgm:pt modelId="{6F237EFF-71AF-4A50-9206-62688C70A92A}" type="sibTrans" cxnId="{1B034E3C-C93D-432C-942C-CC0B423EFE82}">
      <dgm:prSet/>
      <dgm:spPr/>
      <dgm:t>
        <a:bodyPr/>
        <a:lstStyle/>
        <a:p>
          <a:endParaRPr lang="ru-RU"/>
        </a:p>
      </dgm:t>
    </dgm:pt>
    <dgm:pt modelId="{CA03CD9D-B179-423C-83A3-03D8D6055168}" type="pres">
      <dgm:prSet presAssocID="{F0270AEB-4FE6-4AD0-B5F0-7BD49D1D6D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9E26590-94C4-4395-AC5C-6907143422A8}" type="pres">
      <dgm:prSet presAssocID="{AC19B9B8-4126-43FB-A6D3-21DEA6B1268D}" presName="hierRoot1" presStyleCnt="0">
        <dgm:presLayoutVars>
          <dgm:hierBranch val="init"/>
        </dgm:presLayoutVars>
      </dgm:prSet>
      <dgm:spPr/>
    </dgm:pt>
    <dgm:pt modelId="{07AFC83F-360C-41C9-A9C7-C55861C6C181}" type="pres">
      <dgm:prSet presAssocID="{AC19B9B8-4126-43FB-A6D3-21DEA6B1268D}" presName="rootComposite1" presStyleCnt="0"/>
      <dgm:spPr/>
    </dgm:pt>
    <dgm:pt modelId="{51AE1645-F751-42AC-AC9A-E5EFFEA6AB80}" type="pres">
      <dgm:prSet presAssocID="{AC19B9B8-4126-43FB-A6D3-21DEA6B1268D}" presName="rootText1" presStyleLbl="node0" presStyleIdx="0" presStyleCnt="1">
        <dgm:presLayoutVars>
          <dgm:chPref val="3"/>
        </dgm:presLayoutVars>
      </dgm:prSet>
      <dgm:spPr/>
    </dgm:pt>
    <dgm:pt modelId="{43893AAD-911A-4D6A-8331-901C286166A9}" type="pres">
      <dgm:prSet presAssocID="{AC19B9B8-4126-43FB-A6D3-21DEA6B1268D}" presName="rootConnector1" presStyleLbl="node1" presStyleIdx="0" presStyleCnt="0"/>
      <dgm:spPr/>
    </dgm:pt>
    <dgm:pt modelId="{FD4C4467-DF80-42C2-A48A-A1FFF453785C}" type="pres">
      <dgm:prSet presAssocID="{AC19B9B8-4126-43FB-A6D3-21DEA6B1268D}" presName="hierChild2" presStyleCnt="0"/>
      <dgm:spPr/>
    </dgm:pt>
    <dgm:pt modelId="{13C42BE1-3703-4EBC-BC40-77D28BAA9874}" type="pres">
      <dgm:prSet presAssocID="{7831DA4B-D706-4493-846E-94200C738480}" presName="Name37" presStyleLbl="parChTrans1D2" presStyleIdx="0" presStyleCnt="4"/>
      <dgm:spPr/>
    </dgm:pt>
    <dgm:pt modelId="{0318F9CD-B7A2-40B2-8A11-C5F2A19F6D06}" type="pres">
      <dgm:prSet presAssocID="{664BEF1C-A1A8-4B7B-AB98-2AA6C57EF86A}" presName="hierRoot2" presStyleCnt="0">
        <dgm:presLayoutVars>
          <dgm:hierBranch val="init"/>
        </dgm:presLayoutVars>
      </dgm:prSet>
      <dgm:spPr/>
    </dgm:pt>
    <dgm:pt modelId="{7BBCD970-D687-4DA3-94AD-24EB82BE27B1}" type="pres">
      <dgm:prSet presAssocID="{664BEF1C-A1A8-4B7B-AB98-2AA6C57EF86A}" presName="rootComposite" presStyleCnt="0"/>
      <dgm:spPr/>
    </dgm:pt>
    <dgm:pt modelId="{A2848D65-B2BB-46A1-828A-950A75958A75}" type="pres">
      <dgm:prSet presAssocID="{664BEF1C-A1A8-4B7B-AB98-2AA6C57EF86A}" presName="rootText" presStyleLbl="node2" presStyleIdx="0" presStyleCnt="4">
        <dgm:presLayoutVars>
          <dgm:chPref val="3"/>
        </dgm:presLayoutVars>
      </dgm:prSet>
      <dgm:spPr/>
    </dgm:pt>
    <dgm:pt modelId="{424FE0B3-81A8-44EC-B4F0-BF7A9688C0C0}" type="pres">
      <dgm:prSet presAssocID="{664BEF1C-A1A8-4B7B-AB98-2AA6C57EF86A}" presName="rootConnector" presStyleLbl="node2" presStyleIdx="0" presStyleCnt="4"/>
      <dgm:spPr/>
    </dgm:pt>
    <dgm:pt modelId="{4A902394-5FCA-4397-AC31-DB8AF5D08563}" type="pres">
      <dgm:prSet presAssocID="{664BEF1C-A1A8-4B7B-AB98-2AA6C57EF86A}" presName="hierChild4" presStyleCnt="0"/>
      <dgm:spPr/>
    </dgm:pt>
    <dgm:pt modelId="{FE280681-EA77-4BE3-9209-E80C7482369D}" type="pres">
      <dgm:prSet presAssocID="{664BEF1C-A1A8-4B7B-AB98-2AA6C57EF86A}" presName="hierChild5" presStyleCnt="0"/>
      <dgm:spPr/>
    </dgm:pt>
    <dgm:pt modelId="{CECD978D-F26A-46B4-A301-5FBC2FC1E996}" type="pres">
      <dgm:prSet presAssocID="{D91AFED9-0F8C-4C31-948F-9AC4FBB201B0}" presName="Name37" presStyleLbl="parChTrans1D2" presStyleIdx="1" presStyleCnt="4"/>
      <dgm:spPr/>
    </dgm:pt>
    <dgm:pt modelId="{97E4BA68-3253-46EB-8C9E-F0314D0F29C8}" type="pres">
      <dgm:prSet presAssocID="{4A37B05D-F6A2-4938-BF52-FA25930BA4B1}" presName="hierRoot2" presStyleCnt="0">
        <dgm:presLayoutVars>
          <dgm:hierBranch val="init"/>
        </dgm:presLayoutVars>
      </dgm:prSet>
      <dgm:spPr/>
    </dgm:pt>
    <dgm:pt modelId="{88C10031-C026-45C4-8A4C-83DA3049ED15}" type="pres">
      <dgm:prSet presAssocID="{4A37B05D-F6A2-4938-BF52-FA25930BA4B1}" presName="rootComposite" presStyleCnt="0"/>
      <dgm:spPr/>
    </dgm:pt>
    <dgm:pt modelId="{60574336-1609-42E7-B14F-245EF06C2F1C}" type="pres">
      <dgm:prSet presAssocID="{4A37B05D-F6A2-4938-BF52-FA25930BA4B1}" presName="rootText" presStyleLbl="node2" presStyleIdx="1" presStyleCnt="4">
        <dgm:presLayoutVars>
          <dgm:chPref val="3"/>
        </dgm:presLayoutVars>
      </dgm:prSet>
      <dgm:spPr/>
    </dgm:pt>
    <dgm:pt modelId="{174079C4-7051-4B61-86C5-2AF56169E25A}" type="pres">
      <dgm:prSet presAssocID="{4A37B05D-F6A2-4938-BF52-FA25930BA4B1}" presName="rootConnector" presStyleLbl="node2" presStyleIdx="1" presStyleCnt="4"/>
      <dgm:spPr/>
    </dgm:pt>
    <dgm:pt modelId="{5DDC06F4-64E2-4EC6-9136-493DFEA35966}" type="pres">
      <dgm:prSet presAssocID="{4A37B05D-F6A2-4938-BF52-FA25930BA4B1}" presName="hierChild4" presStyleCnt="0"/>
      <dgm:spPr/>
    </dgm:pt>
    <dgm:pt modelId="{164E447E-1824-495E-940B-63EED57691B7}" type="pres">
      <dgm:prSet presAssocID="{4A37B05D-F6A2-4938-BF52-FA25930BA4B1}" presName="hierChild5" presStyleCnt="0"/>
      <dgm:spPr/>
    </dgm:pt>
    <dgm:pt modelId="{3055230A-83B4-4982-BE27-3F25E1907B12}" type="pres">
      <dgm:prSet presAssocID="{23FAC0A8-27D5-4F30-9631-68E509596C71}" presName="Name37" presStyleLbl="parChTrans1D2" presStyleIdx="2" presStyleCnt="4"/>
      <dgm:spPr/>
    </dgm:pt>
    <dgm:pt modelId="{4158CEB3-7C4D-44C8-B558-74509F17D6D0}" type="pres">
      <dgm:prSet presAssocID="{EBE3DD19-B9DD-48A7-8194-DE743C499673}" presName="hierRoot2" presStyleCnt="0">
        <dgm:presLayoutVars>
          <dgm:hierBranch val="init"/>
        </dgm:presLayoutVars>
      </dgm:prSet>
      <dgm:spPr/>
    </dgm:pt>
    <dgm:pt modelId="{F3AC8239-428E-4147-8786-001A9A8C0A80}" type="pres">
      <dgm:prSet presAssocID="{EBE3DD19-B9DD-48A7-8194-DE743C499673}" presName="rootComposite" presStyleCnt="0"/>
      <dgm:spPr/>
    </dgm:pt>
    <dgm:pt modelId="{DC93ABBB-B638-4723-B789-4D381153CAE6}" type="pres">
      <dgm:prSet presAssocID="{EBE3DD19-B9DD-48A7-8194-DE743C499673}" presName="rootText" presStyleLbl="node2" presStyleIdx="2" presStyleCnt="4">
        <dgm:presLayoutVars>
          <dgm:chPref val="3"/>
        </dgm:presLayoutVars>
      </dgm:prSet>
      <dgm:spPr/>
    </dgm:pt>
    <dgm:pt modelId="{69FF8F16-3481-4DC1-A6F0-4082E2B420DE}" type="pres">
      <dgm:prSet presAssocID="{EBE3DD19-B9DD-48A7-8194-DE743C499673}" presName="rootConnector" presStyleLbl="node2" presStyleIdx="2" presStyleCnt="4"/>
      <dgm:spPr/>
    </dgm:pt>
    <dgm:pt modelId="{B0EE2E80-1311-4CE3-BAD1-15B6A479207B}" type="pres">
      <dgm:prSet presAssocID="{EBE3DD19-B9DD-48A7-8194-DE743C499673}" presName="hierChild4" presStyleCnt="0"/>
      <dgm:spPr/>
    </dgm:pt>
    <dgm:pt modelId="{8F10DC95-50D5-4F12-A37A-A309AF121B06}" type="pres">
      <dgm:prSet presAssocID="{EBE3DD19-B9DD-48A7-8194-DE743C499673}" presName="hierChild5" presStyleCnt="0"/>
      <dgm:spPr/>
    </dgm:pt>
    <dgm:pt modelId="{D3D619AF-8943-4C29-A630-3F31943588CC}" type="pres">
      <dgm:prSet presAssocID="{5F5F5BB3-6506-43CA-863C-FDBFDBCDECFF}" presName="Name37" presStyleLbl="parChTrans1D2" presStyleIdx="3" presStyleCnt="4"/>
      <dgm:spPr/>
    </dgm:pt>
    <dgm:pt modelId="{2FC4143E-2102-4EEF-8A60-9CB4D2E9907B}" type="pres">
      <dgm:prSet presAssocID="{8ABBA6A9-0762-4103-A0B7-7363CAA01EA3}" presName="hierRoot2" presStyleCnt="0">
        <dgm:presLayoutVars>
          <dgm:hierBranch val="init"/>
        </dgm:presLayoutVars>
      </dgm:prSet>
      <dgm:spPr/>
    </dgm:pt>
    <dgm:pt modelId="{805FB225-09E7-4D98-87EC-7F8F2A49A22F}" type="pres">
      <dgm:prSet presAssocID="{8ABBA6A9-0762-4103-A0B7-7363CAA01EA3}" presName="rootComposite" presStyleCnt="0"/>
      <dgm:spPr/>
    </dgm:pt>
    <dgm:pt modelId="{D4A26B51-24CB-4A99-8B7C-DD3561A5F13A}" type="pres">
      <dgm:prSet presAssocID="{8ABBA6A9-0762-4103-A0B7-7363CAA01EA3}" presName="rootText" presStyleLbl="node2" presStyleIdx="3" presStyleCnt="4">
        <dgm:presLayoutVars>
          <dgm:chPref val="3"/>
        </dgm:presLayoutVars>
      </dgm:prSet>
      <dgm:spPr/>
    </dgm:pt>
    <dgm:pt modelId="{A5C0C97C-B4E0-44C0-B145-8E44271B9553}" type="pres">
      <dgm:prSet presAssocID="{8ABBA6A9-0762-4103-A0B7-7363CAA01EA3}" presName="rootConnector" presStyleLbl="node2" presStyleIdx="3" presStyleCnt="4"/>
      <dgm:spPr/>
    </dgm:pt>
    <dgm:pt modelId="{C6BB7543-3D01-4391-8894-EC95F35667AE}" type="pres">
      <dgm:prSet presAssocID="{8ABBA6A9-0762-4103-A0B7-7363CAA01EA3}" presName="hierChild4" presStyleCnt="0"/>
      <dgm:spPr/>
    </dgm:pt>
    <dgm:pt modelId="{9AB5FFBD-13FA-4B5A-B9F3-1306E1C4EB3A}" type="pres">
      <dgm:prSet presAssocID="{8ABBA6A9-0762-4103-A0B7-7363CAA01EA3}" presName="hierChild5" presStyleCnt="0"/>
      <dgm:spPr/>
    </dgm:pt>
    <dgm:pt modelId="{0B3748ED-54A1-4B39-BFE0-AF1B9CE30C55}" type="pres">
      <dgm:prSet presAssocID="{AC19B9B8-4126-43FB-A6D3-21DEA6B1268D}" presName="hierChild3" presStyleCnt="0"/>
      <dgm:spPr/>
    </dgm:pt>
  </dgm:ptLst>
  <dgm:cxnLst>
    <dgm:cxn modelId="{C82E852C-5B6B-4601-8B24-BA4C4E766335}" srcId="{AC19B9B8-4126-43FB-A6D3-21DEA6B1268D}" destId="{664BEF1C-A1A8-4B7B-AB98-2AA6C57EF86A}" srcOrd="0" destOrd="0" parTransId="{7831DA4B-D706-4493-846E-94200C738480}" sibTransId="{E12E81AD-4790-4574-AB44-C396C6D452DB}"/>
    <dgm:cxn modelId="{1B034E3C-C93D-432C-942C-CC0B423EFE82}" srcId="{AC19B9B8-4126-43FB-A6D3-21DEA6B1268D}" destId="{8ABBA6A9-0762-4103-A0B7-7363CAA01EA3}" srcOrd="3" destOrd="0" parTransId="{5F5F5BB3-6506-43CA-863C-FDBFDBCDECFF}" sibTransId="{6F237EFF-71AF-4A50-9206-62688C70A92A}"/>
    <dgm:cxn modelId="{6EAD9341-6842-4FF1-A762-E3DA889B47F6}" srcId="{F0270AEB-4FE6-4AD0-B5F0-7BD49D1D6DB8}" destId="{AC19B9B8-4126-43FB-A6D3-21DEA6B1268D}" srcOrd="0" destOrd="0" parTransId="{26F1F206-E04A-4C24-930F-6C5A2B400D49}" sibTransId="{0565D7A8-9E53-44E4-B9E1-0296B47E5997}"/>
    <dgm:cxn modelId="{D0860045-D692-4E9F-8136-B9BC4A5AF46F}" type="presOf" srcId="{5F5F5BB3-6506-43CA-863C-FDBFDBCDECFF}" destId="{D3D619AF-8943-4C29-A630-3F31943588CC}" srcOrd="0" destOrd="0" presId="urn:microsoft.com/office/officeart/2005/8/layout/orgChart1"/>
    <dgm:cxn modelId="{C783F26B-EEAF-41AD-A973-0D0B8AD3F322}" type="presOf" srcId="{AC19B9B8-4126-43FB-A6D3-21DEA6B1268D}" destId="{51AE1645-F751-42AC-AC9A-E5EFFEA6AB80}" srcOrd="0" destOrd="0" presId="urn:microsoft.com/office/officeart/2005/8/layout/orgChart1"/>
    <dgm:cxn modelId="{A56ABA4C-ED3D-4C97-9D14-54326855E07C}" type="presOf" srcId="{AC19B9B8-4126-43FB-A6D3-21DEA6B1268D}" destId="{43893AAD-911A-4D6A-8331-901C286166A9}" srcOrd="1" destOrd="0" presId="urn:microsoft.com/office/officeart/2005/8/layout/orgChart1"/>
    <dgm:cxn modelId="{B44D2A4D-BA22-4401-8B64-C79A2DD5967D}" type="presOf" srcId="{4A37B05D-F6A2-4938-BF52-FA25930BA4B1}" destId="{174079C4-7051-4B61-86C5-2AF56169E25A}" srcOrd="1" destOrd="0" presId="urn:microsoft.com/office/officeart/2005/8/layout/orgChart1"/>
    <dgm:cxn modelId="{536F1050-719E-4C35-AA32-2E699245ACA7}" type="presOf" srcId="{EBE3DD19-B9DD-48A7-8194-DE743C499673}" destId="{69FF8F16-3481-4DC1-A6F0-4082E2B420DE}" srcOrd="1" destOrd="0" presId="urn:microsoft.com/office/officeart/2005/8/layout/orgChart1"/>
    <dgm:cxn modelId="{6B96CB92-93CD-4512-B9E5-B667D0472F19}" type="presOf" srcId="{7831DA4B-D706-4493-846E-94200C738480}" destId="{13C42BE1-3703-4EBC-BC40-77D28BAA9874}" srcOrd="0" destOrd="0" presId="urn:microsoft.com/office/officeart/2005/8/layout/orgChart1"/>
    <dgm:cxn modelId="{CEADB89F-7C18-4A70-8D16-667452BD595E}" type="presOf" srcId="{23FAC0A8-27D5-4F30-9631-68E509596C71}" destId="{3055230A-83B4-4982-BE27-3F25E1907B12}" srcOrd="0" destOrd="0" presId="urn:microsoft.com/office/officeart/2005/8/layout/orgChart1"/>
    <dgm:cxn modelId="{8E2F5FAA-A343-4FF4-8456-2BDB2FFAA819}" type="presOf" srcId="{EBE3DD19-B9DD-48A7-8194-DE743C499673}" destId="{DC93ABBB-B638-4723-B789-4D381153CAE6}" srcOrd="0" destOrd="0" presId="urn:microsoft.com/office/officeart/2005/8/layout/orgChart1"/>
    <dgm:cxn modelId="{FFE0E4B3-AA13-4167-A652-CE58B7C4C78F}" type="presOf" srcId="{664BEF1C-A1A8-4B7B-AB98-2AA6C57EF86A}" destId="{424FE0B3-81A8-44EC-B4F0-BF7A9688C0C0}" srcOrd="1" destOrd="0" presId="urn:microsoft.com/office/officeart/2005/8/layout/orgChart1"/>
    <dgm:cxn modelId="{7990B0B7-3186-4079-B43C-33E5BCBDA5BF}" srcId="{AC19B9B8-4126-43FB-A6D3-21DEA6B1268D}" destId="{4A37B05D-F6A2-4938-BF52-FA25930BA4B1}" srcOrd="1" destOrd="0" parTransId="{D91AFED9-0F8C-4C31-948F-9AC4FBB201B0}" sibTransId="{D9024C83-2240-4684-B1E6-B67F0A0B6C72}"/>
    <dgm:cxn modelId="{B71B40C4-FFB5-4199-B15C-648FE423A294}" type="presOf" srcId="{D91AFED9-0F8C-4C31-948F-9AC4FBB201B0}" destId="{CECD978D-F26A-46B4-A301-5FBC2FC1E996}" srcOrd="0" destOrd="0" presId="urn:microsoft.com/office/officeart/2005/8/layout/orgChart1"/>
    <dgm:cxn modelId="{B45F4ACE-6C4B-4096-9593-E23A1486AED9}" type="presOf" srcId="{F0270AEB-4FE6-4AD0-B5F0-7BD49D1D6DB8}" destId="{CA03CD9D-B179-423C-83A3-03D8D6055168}" srcOrd="0" destOrd="0" presId="urn:microsoft.com/office/officeart/2005/8/layout/orgChart1"/>
    <dgm:cxn modelId="{560FAED3-C406-4E9C-B881-8C53A62CB3E0}" type="presOf" srcId="{8ABBA6A9-0762-4103-A0B7-7363CAA01EA3}" destId="{A5C0C97C-B4E0-44C0-B145-8E44271B9553}" srcOrd="1" destOrd="0" presId="urn:microsoft.com/office/officeart/2005/8/layout/orgChart1"/>
    <dgm:cxn modelId="{BD6C7DD6-DB7B-4809-9311-9F22F0E875AB}" type="presOf" srcId="{664BEF1C-A1A8-4B7B-AB98-2AA6C57EF86A}" destId="{A2848D65-B2BB-46A1-828A-950A75958A75}" srcOrd="0" destOrd="0" presId="urn:microsoft.com/office/officeart/2005/8/layout/orgChart1"/>
    <dgm:cxn modelId="{C2F6C3DE-D017-4186-AE9B-3762B6DAE0DD}" srcId="{AC19B9B8-4126-43FB-A6D3-21DEA6B1268D}" destId="{EBE3DD19-B9DD-48A7-8194-DE743C499673}" srcOrd="2" destOrd="0" parTransId="{23FAC0A8-27D5-4F30-9631-68E509596C71}" sibTransId="{0D2DB26E-2B4B-48C8-B50D-B733E341D696}"/>
    <dgm:cxn modelId="{46BD14DF-45D0-4A83-B0AF-3CF582758943}" type="presOf" srcId="{8ABBA6A9-0762-4103-A0B7-7363CAA01EA3}" destId="{D4A26B51-24CB-4A99-8B7C-DD3561A5F13A}" srcOrd="0" destOrd="0" presId="urn:microsoft.com/office/officeart/2005/8/layout/orgChart1"/>
    <dgm:cxn modelId="{D3B6B6F6-5512-4041-BB07-2933750EB14F}" type="presOf" srcId="{4A37B05D-F6A2-4938-BF52-FA25930BA4B1}" destId="{60574336-1609-42E7-B14F-245EF06C2F1C}" srcOrd="0" destOrd="0" presId="urn:microsoft.com/office/officeart/2005/8/layout/orgChart1"/>
    <dgm:cxn modelId="{2381C83C-2B6F-4566-96EC-FEB79029A572}" type="presParOf" srcId="{CA03CD9D-B179-423C-83A3-03D8D6055168}" destId="{39E26590-94C4-4395-AC5C-6907143422A8}" srcOrd="0" destOrd="0" presId="urn:microsoft.com/office/officeart/2005/8/layout/orgChart1"/>
    <dgm:cxn modelId="{ADB82FFA-6B50-4E1E-9CCC-5B023DCA1D73}" type="presParOf" srcId="{39E26590-94C4-4395-AC5C-6907143422A8}" destId="{07AFC83F-360C-41C9-A9C7-C55861C6C181}" srcOrd="0" destOrd="0" presId="urn:microsoft.com/office/officeart/2005/8/layout/orgChart1"/>
    <dgm:cxn modelId="{396E5DDA-0C71-46E4-A99E-2F345B955F45}" type="presParOf" srcId="{07AFC83F-360C-41C9-A9C7-C55861C6C181}" destId="{51AE1645-F751-42AC-AC9A-E5EFFEA6AB80}" srcOrd="0" destOrd="0" presId="urn:microsoft.com/office/officeart/2005/8/layout/orgChart1"/>
    <dgm:cxn modelId="{D5D54A8C-D6A1-4A2C-AF83-A0C60DA19A17}" type="presParOf" srcId="{07AFC83F-360C-41C9-A9C7-C55861C6C181}" destId="{43893AAD-911A-4D6A-8331-901C286166A9}" srcOrd="1" destOrd="0" presId="urn:microsoft.com/office/officeart/2005/8/layout/orgChart1"/>
    <dgm:cxn modelId="{DF7EF9BE-5807-4F0F-9706-65DA692481B7}" type="presParOf" srcId="{39E26590-94C4-4395-AC5C-6907143422A8}" destId="{FD4C4467-DF80-42C2-A48A-A1FFF453785C}" srcOrd="1" destOrd="0" presId="urn:microsoft.com/office/officeart/2005/8/layout/orgChart1"/>
    <dgm:cxn modelId="{C308408D-B5A8-4DBB-8A0A-7CE17A7C3C70}" type="presParOf" srcId="{FD4C4467-DF80-42C2-A48A-A1FFF453785C}" destId="{13C42BE1-3703-4EBC-BC40-77D28BAA9874}" srcOrd="0" destOrd="0" presId="urn:microsoft.com/office/officeart/2005/8/layout/orgChart1"/>
    <dgm:cxn modelId="{BB66918E-F792-4558-8570-65F389738CF0}" type="presParOf" srcId="{FD4C4467-DF80-42C2-A48A-A1FFF453785C}" destId="{0318F9CD-B7A2-40B2-8A11-C5F2A19F6D06}" srcOrd="1" destOrd="0" presId="urn:microsoft.com/office/officeart/2005/8/layout/orgChart1"/>
    <dgm:cxn modelId="{004ABF7E-7037-4854-B60A-5A1C1B9EAE6D}" type="presParOf" srcId="{0318F9CD-B7A2-40B2-8A11-C5F2A19F6D06}" destId="{7BBCD970-D687-4DA3-94AD-24EB82BE27B1}" srcOrd="0" destOrd="0" presId="urn:microsoft.com/office/officeart/2005/8/layout/orgChart1"/>
    <dgm:cxn modelId="{418D7384-6A49-4BA8-850E-2E06AAB53704}" type="presParOf" srcId="{7BBCD970-D687-4DA3-94AD-24EB82BE27B1}" destId="{A2848D65-B2BB-46A1-828A-950A75958A75}" srcOrd="0" destOrd="0" presId="urn:microsoft.com/office/officeart/2005/8/layout/orgChart1"/>
    <dgm:cxn modelId="{42B7A70A-0F35-4277-829C-313D53BB01E9}" type="presParOf" srcId="{7BBCD970-D687-4DA3-94AD-24EB82BE27B1}" destId="{424FE0B3-81A8-44EC-B4F0-BF7A9688C0C0}" srcOrd="1" destOrd="0" presId="urn:microsoft.com/office/officeart/2005/8/layout/orgChart1"/>
    <dgm:cxn modelId="{5621A652-5FDB-49BE-A53B-033D43B9BD8E}" type="presParOf" srcId="{0318F9CD-B7A2-40B2-8A11-C5F2A19F6D06}" destId="{4A902394-5FCA-4397-AC31-DB8AF5D08563}" srcOrd="1" destOrd="0" presId="urn:microsoft.com/office/officeart/2005/8/layout/orgChart1"/>
    <dgm:cxn modelId="{0D50E856-E81E-4546-B84A-BE56577E518F}" type="presParOf" srcId="{0318F9CD-B7A2-40B2-8A11-C5F2A19F6D06}" destId="{FE280681-EA77-4BE3-9209-E80C7482369D}" srcOrd="2" destOrd="0" presId="urn:microsoft.com/office/officeart/2005/8/layout/orgChart1"/>
    <dgm:cxn modelId="{A04F18ED-466A-4824-BBE6-EA09DC2A11CA}" type="presParOf" srcId="{FD4C4467-DF80-42C2-A48A-A1FFF453785C}" destId="{CECD978D-F26A-46B4-A301-5FBC2FC1E996}" srcOrd="2" destOrd="0" presId="urn:microsoft.com/office/officeart/2005/8/layout/orgChart1"/>
    <dgm:cxn modelId="{C44465BD-8550-4708-9B42-ABE6347B80B6}" type="presParOf" srcId="{FD4C4467-DF80-42C2-A48A-A1FFF453785C}" destId="{97E4BA68-3253-46EB-8C9E-F0314D0F29C8}" srcOrd="3" destOrd="0" presId="urn:microsoft.com/office/officeart/2005/8/layout/orgChart1"/>
    <dgm:cxn modelId="{4B1A26DD-4FAB-4E89-BD84-0C7A3137023A}" type="presParOf" srcId="{97E4BA68-3253-46EB-8C9E-F0314D0F29C8}" destId="{88C10031-C026-45C4-8A4C-83DA3049ED15}" srcOrd="0" destOrd="0" presId="urn:microsoft.com/office/officeart/2005/8/layout/orgChart1"/>
    <dgm:cxn modelId="{B26D240B-6CFF-403E-AEB4-8084F32D9B31}" type="presParOf" srcId="{88C10031-C026-45C4-8A4C-83DA3049ED15}" destId="{60574336-1609-42E7-B14F-245EF06C2F1C}" srcOrd="0" destOrd="0" presId="urn:microsoft.com/office/officeart/2005/8/layout/orgChart1"/>
    <dgm:cxn modelId="{56F20C5F-418B-43F9-8D5D-29887F321F30}" type="presParOf" srcId="{88C10031-C026-45C4-8A4C-83DA3049ED15}" destId="{174079C4-7051-4B61-86C5-2AF56169E25A}" srcOrd="1" destOrd="0" presId="urn:microsoft.com/office/officeart/2005/8/layout/orgChart1"/>
    <dgm:cxn modelId="{93FEA827-9836-40B6-962D-E8D1663CD6B7}" type="presParOf" srcId="{97E4BA68-3253-46EB-8C9E-F0314D0F29C8}" destId="{5DDC06F4-64E2-4EC6-9136-493DFEA35966}" srcOrd="1" destOrd="0" presId="urn:microsoft.com/office/officeart/2005/8/layout/orgChart1"/>
    <dgm:cxn modelId="{977CA399-7FEF-4F9C-9F2D-9580DA418CD6}" type="presParOf" srcId="{97E4BA68-3253-46EB-8C9E-F0314D0F29C8}" destId="{164E447E-1824-495E-940B-63EED57691B7}" srcOrd="2" destOrd="0" presId="urn:microsoft.com/office/officeart/2005/8/layout/orgChart1"/>
    <dgm:cxn modelId="{52BBE595-60F2-4304-A9B0-6FF1846796FD}" type="presParOf" srcId="{FD4C4467-DF80-42C2-A48A-A1FFF453785C}" destId="{3055230A-83B4-4982-BE27-3F25E1907B12}" srcOrd="4" destOrd="0" presId="urn:microsoft.com/office/officeart/2005/8/layout/orgChart1"/>
    <dgm:cxn modelId="{614B183B-0ABF-4D31-B483-AB265B2C1D28}" type="presParOf" srcId="{FD4C4467-DF80-42C2-A48A-A1FFF453785C}" destId="{4158CEB3-7C4D-44C8-B558-74509F17D6D0}" srcOrd="5" destOrd="0" presId="urn:microsoft.com/office/officeart/2005/8/layout/orgChart1"/>
    <dgm:cxn modelId="{D52B44A1-792A-4E8E-B7D7-9B896F99A5C7}" type="presParOf" srcId="{4158CEB3-7C4D-44C8-B558-74509F17D6D0}" destId="{F3AC8239-428E-4147-8786-001A9A8C0A80}" srcOrd="0" destOrd="0" presId="urn:microsoft.com/office/officeart/2005/8/layout/orgChart1"/>
    <dgm:cxn modelId="{29E59522-420F-4BCD-816A-2383B843E2F6}" type="presParOf" srcId="{F3AC8239-428E-4147-8786-001A9A8C0A80}" destId="{DC93ABBB-B638-4723-B789-4D381153CAE6}" srcOrd="0" destOrd="0" presId="urn:microsoft.com/office/officeart/2005/8/layout/orgChart1"/>
    <dgm:cxn modelId="{A3D6B102-DE1F-4197-AC82-1833EED807DD}" type="presParOf" srcId="{F3AC8239-428E-4147-8786-001A9A8C0A80}" destId="{69FF8F16-3481-4DC1-A6F0-4082E2B420DE}" srcOrd="1" destOrd="0" presId="urn:microsoft.com/office/officeart/2005/8/layout/orgChart1"/>
    <dgm:cxn modelId="{8BE35383-7D7E-45A0-8805-3F2790ABD20A}" type="presParOf" srcId="{4158CEB3-7C4D-44C8-B558-74509F17D6D0}" destId="{B0EE2E80-1311-4CE3-BAD1-15B6A479207B}" srcOrd="1" destOrd="0" presId="urn:microsoft.com/office/officeart/2005/8/layout/orgChart1"/>
    <dgm:cxn modelId="{DDAE576C-8060-4BF9-956F-AB3598EECABF}" type="presParOf" srcId="{4158CEB3-7C4D-44C8-B558-74509F17D6D0}" destId="{8F10DC95-50D5-4F12-A37A-A309AF121B06}" srcOrd="2" destOrd="0" presId="urn:microsoft.com/office/officeart/2005/8/layout/orgChart1"/>
    <dgm:cxn modelId="{5053028E-130D-449D-A454-D5ECAC4998D6}" type="presParOf" srcId="{FD4C4467-DF80-42C2-A48A-A1FFF453785C}" destId="{D3D619AF-8943-4C29-A630-3F31943588CC}" srcOrd="6" destOrd="0" presId="urn:microsoft.com/office/officeart/2005/8/layout/orgChart1"/>
    <dgm:cxn modelId="{F76E4209-C7CF-4F88-976C-25C7B1BFD49C}" type="presParOf" srcId="{FD4C4467-DF80-42C2-A48A-A1FFF453785C}" destId="{2FC4143E-2102-4EEF-8A60-9CB4D2E9907B}" srcOrd="7" destOrd="0" presId="urn:microsoft.com/office/officeart/2005/8/layout/orgChart1"/>
    <dgm:cxn modelId="{34526C9D-35E3-4139-94B0-9EB807A525BE}" type="presParOf" srcId="{2FC4143E-2102-4EEF-8A60-9CB4D2E9907B}" destId="{805FB225-09E7-4D98-87EC-7F8F2A49A22F}" srcOrd="0" destOrd="0" presId="urn:microsoft.com/office/officeart/2005/8/layout/orgChart1"/>
    <dgm:cxn modelId="{1FE6D505-D4DF-41A9-9F5A-1C4BE4F10A1D}" type="presParOf" srcId="{805FB225-09E7-4D98-87EC-7F8F2A49A22F}" destId="{D4A26B51-24CB-4A99-8B7C-DD3561A5F13A}" srcOrd="0" destOrd="0" presId="urn:microsoft.com/office/officeart/2005/8/layout/orgChart1"/>
    <dgm:cxn modelId="{82049E5F-CCDF-4CD2-A3AA-4622735E6AE2}" type="presParOf" srcId="{805FB225-09E7-4D98-87EC-7F8F2A49A22F}" destId="{A5C0C97C-B4E0-44C0-B145-8E44271B9553}" srcOrd="1" destOrd="0" presId="urn:microsoft.com/office/officeart/2005/8/layout/orgChart1"/>
    <dgm:cxn modelId="{556BDBE3-1795-464A-A816-B7BF2C19965B}" type="presParOf" srcId="{2FC4143E-2102-4EEF-8A60-9CB4D2E9907B}" destId="{C6BB7543-3D01-4391-8894-EC95F35667AE}" srcOrd="1" destOrd="0" presId="urn:microsoft.com/office/officeart/2005/8/layout/orgChart1"/>
    <dgm:cxn modelId="{25D5CA25-DE6D-4BBF-8952-4FFAEB2DE709}" type="presParOf" srcId="{2FC4143E-2102-4EEF-8A60-9CB4D2E9907B}" destId="{9AB5FFBD-13FA-4B5A-B9F3-1306E1C4EB3A}" srcOrd="2" destOrd="0" presId="urn:microsoft.com/office/officeart/2005/8/layout/orgChart1"/>
    <dgm:cxn modelId="{FB59E51D-6E9A-45EE-BFFE-D772DA53F1DC}" type="presParOf" srcId="{39E26590-94C4-4395-AC5C-6907143422A8}" destId="{0B3748ED-54A1-4B39-BFE0-AF1B9CE30C55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D6B226-4070-45BF-8D9F-FB684295FB49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D02A5109-A14D-41BE-B70F-4E8E6332A15D}">
      <dgm:prSet phldrT="[Текст]"/>
      <dgm:spPr/>
      <dgm:t>
        <a:bodyPr/>
        <a:lstStyle/>
        <a:p>
          <a:r>
            <a:rPr lang="ru-RU" u="none" dirty="0"/>
            <a:t>Очевидные Сложности </a:t>
          </a:r>
        </a:p>
      </dgm:t>
    </dgm:pt>
    <dgm:pt modelId="{651F58C4-0FB1-4D0F-A2BF-F25D31EEF742}" type="parTrans" cxnId="{DC90118C-D3C2-4F5A-BF4C-1C328CD9B85D}">
      <dgm:prSet/>
      <dgm:spPr/>
      <dgm:t>
        <a:bodyPr/>
        <a:lstStyle/>
        <a:p>
          <a:endParaRPr lang="ru-RU"/>
        </a:p>
      </dgm:t>
    </dgm:pt>
    <dgm:pt modelId="{9302F2A3-23A7-42E0-A53E-9C4A8150FAFC}" type="sibTrans" cxnId="{DC90118C-D3C2-4F5A-BF4C-1C328CD9B85D}">
      <dgm:prSet/>
      <dgm:spPr/>
      <dgm:t>
        <a:bodyPr/>
        <a:lstStyle/>
        <a:p>
          <a:endParaRPr lang="ru-RU"/>
        </a:p>
      </dgm:t>
    </dgm:pt>
    <dgm:pt modelId="{108F04E5-243D-4338-847A-A8F6B8D69ECE}">
      <dgm:prSet phldrT="[Текст]"/>
      <dgm:spPr/>
      <dgm:t>
        <a:bodyPr/>
        <a:lstStyle/>
        <a:p>
          <a:r>
            <a:rPr lang="ru-RU" dirty="0"/>
            <a:t>Значимость признаков?</a:t>
          </a:r>
        </a:p>
      </dgm:t>
    </dgm:pt>
    <dgm:pt modelId="{E30259A6-7551-49EE-9E20-C47DED177089}" type="parTrans" cxnId="{D7C4D424-2322-4F0E-8247-8CF6CF3DDDC6}">
      <dgm:prSet/>
      <dgm:spPr/>
      <dgm:t>
        <a:bodyPr/>
        <a:lstStyle/>
        <a:p>
          <a:endParaRPr lang="ru-RU"/>
        </a:p>
      </dgm:t>
    </dgm:pt>
    <dgm:pt modelId="{59C965B1-2356-4776-9E5B-4AEA29376B0B}" type="sibTrans" cxnId="{D7C4D424-2322-4F0E-8247-8CF6CF3DDDC6}">
      <dgm:prSet/>
      <dgm:spPr/>
      <dgm:t>
        <a:bodyPr/>
        <a:lstStyle/>
        <a:p>
          <a:endParaRPr lang="ru-RU"/>
        </a:p>
      </dgm:t>
    </dgm:pt>
    <dgm:pt modelId="{306B9C7D-F5E6-4FA4-92BC-2FABD70440DC}">
      <dgm:prSet phldrT="[Текст]"/>
      <dgm:spPr/>
      <dgm:t>
        <a:bodyPr/>
        <a:lstStyle/>
        <a:p>
          <a:r>
            <a:rPr lang="ru-RU" dirty="0"/>
            <a:t>Смешение мужского и женского</a:t>
          </a:r>
        </a:p>
      </dgm:t>
    </dgm:pt>
    <dgm:pt modelId="{9A72AE08-3344-455B-A916-4C7EB5516287}" type="parTrans" cxnId="{B9C07920-4C36-407F-BBE1-BE0112EF7A5D}">
      <dgm:prSet/>
      <dgm:spPr/>
      <dgm:t>
        <a:bodyPr/>
        <a:lstStyle/>
        <a:p>
          <a:endParaRPr lang="ru-RU"/>
        </a:p>
      </dgm:t>
    </dgm:pt>
    <dgm:pt modelId="{15B47919-F74F-47C6-A77F-412BC910587C}" type="sibTrans" cxnId="{B9C07920-4C36-407F-BBE1-BE0112EF7A5D}">
      <dgm:prSet/>
      <dgm:spPr/>
      <dgm:t>
        <a:bodyPr/>
        <a:lstStyle/>
        <a:p>
          <a:endParaRPr lang="ru-RU"/>
        </a:p>
      </dgm:t>
    </dgm:pt>
    <dgm:pt modelId="{B059AA9C-902E-4984-A7CF-2918BAC5141E}" type="pres">
      <dgm:prSet presAssocID="{FED6B226-4070-45BF-8D9F-FB684295FB49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1B1578B-8A58-42CF-8223-9C054C23642A}" type="pres">
      <dgm:prSet presAssocID="{D02A5109-A14D-41BE-B70F-4E8E6332A15D}" presName="hierRoot1" presStyleCnt="0">
        <dgm:presLayoutVars>
          <dgm:hierBranch val="init"/>
        </dgm:presLayoutVars>
      </dgm:prSet>
      <dgm:spPr/>
    </dgm:pt>
    <dgm:pt modelId="{585A507B-7957-4AD7-98A2-ADA02D3F4B06}" type="pres">
      <dgm:prSet presAssocID="{D02A5109-A14D-41BE-B70F-4E8E6332A15D}" presName="rootComposite1" presStyleCnt="0"/>
      <dgm:spPr/>
    </dgm:pt>
    <dgm:pt modelId="{BFC2F208-3D76-42D2-A36B-4FF3682A67A3}" type="pres">
      <dgm:prSet presAssocID="{D02A5109-A14D-41BE-B70F-4E8E6332A15D}" presName="rootText1" presStyleLbl="alignAcc1" presStyleIdx="0" presStyleCnt="0">
        <dgm:presLayoutVars>
          <dgm:chPref val="3"/>
        </dgm:presLayoutVars>
      </dgm:prSet>
      <dgm:spPr/>
    </dgm:pt>
    <dgm:pt modelId="{4A99B942-8A0D-4A50-AB71-26FD23BBA13A}" type="pres">
      <dgm:prSet presAssocID="{D02A5109-A14D-41BE-B70F-4E8E6332A15D}" presName="topArc1" presStyleLbl="parChTrans1D1" presStyleIdx="0" presStyleCnt="6"/>
      <dgm:spPr>
        <a:ln w="28575">
          <a:solidFill>
            <a:srgbClr val="0070C0"/>
          </a:solidFill>
        </a:ln>
      </dgm:spPr>
    </dgm:pt>
    <dgm:pt modelId="{EABD162A-BAC9-4C07-A53E-A3490766B850}" type="pres">
      <dgm:prSet presAssocID="{D02A5109-A14D-41BE-B70F-4E8E6332A15D}" presName="bottomArc1" presStyleLbl="parChTrans1D1" presStyleIdx="1" presStyleCnt="6"/>
      <dgm:spPr>
        <a:ln w="28575">
          <a:solidFill>
            <a:srgbClr val="0070C0"/>
          </a:solidFill>
        </a:ln>
      </dgm:spPr>
    </dgm:pt>
    <dgm:pt modelId="{6D92C54B-5A39-45BA-97A1-DBEB619BF01B}" type="pres">
      <dgm:prSet presAssocID="{D02A5109-A14D-41BE-B70F-4E8E6332A15D}" presName="topConnNode1" presStyleLbl="node1" presStyleIdx="0" presStyleCnt="0"/>
      <dgm:spPr/>
    </dgm:pt>
    <dgm:pt modelId="{F447F26D-CEB2-4A0C-B04F-E49175213746}" type="pres">
      <dgm:prSet presAssocID="{D02A5109-A14D-41BE-B70F-4E8E6332A15D}" presName="hierChild2" presStyleCnt="0"/>
      <dgm:spPr/>
    </dgm:pt>
    <dgm:pt modelId="{C09FD750-2961-4150-871F-BD48031CAB8C}" type="pres">
      <dgm:prSet presAssocID="{E30259A6-7551-49EE-9E20-C47DED177089}" presName="Name28" presStyleLbl="parChTrans1D2" presStyleIdx="0" presStyleCnt="2"/>
      <dgm:spPr/>
    </dgm:pt>
    <dgm:pt modelId="{64D546DA-527F-463E-8802-9AF3FAA3D977}" type="pres">
      <dgm:prSet presAssocID="{108F04E5-243D-4338-847A-A8F6B8D69ECE}" presName="hierRoot2" presStyleCnt="0">
        <dgm:presLayoutVars>
          <dgm:hierBranch val="init"/>
        </dgm:presLayoutVars>
      </dgm:prSet>
      <dgm:spPr/>
    </dgm:pt>
    <dgm:pt modelId="{696712FD-1D7B-48F9-95D2-EB2CF29181BB}" type="pres">
      <dgm:prSet presAssocID="{108F04E5-243D-4338-847A-A8F6B8D69ECE}" presName="rootComposite2" presStyleCnt="0"/>
      <dgm:spPr/>
    </dgm:pt>
    <dgm:pt modelId="{3F1D8D7C-770B-4982-AA02-11C39688A3A6}" type="pres">
      <dgm:prSet presAssocID="{108F04E5-243D-4338-847A-A8F6B8D69ECE}" presName="rootText2" presStyleLbl="alignAcc1" presStyleIdx="0" presStyleCnt="0">
        <dgm:presLayoutVars>
          <dgm:chPref val="3"/>
        </dgm:presLayoutVars>
      </dgm:prSet>
      <dgm:spPr/>
    </dgm:pt>
    <dgm:pt modelId="{FA0B11ED-6910-49BE-AB7E-D2813860BE1F}" type="pres">
      <dgm:prSet presAssocID="{108F04E5-243D-4338-847A-A8F6B8D69ECE}" presName="topArc2" presStyleLbl="parChTrans1D1" presStyleIdx="2" presStyleCnt="6"/>
      <dgm:spPr>
        <a:ln w="28575">
          <a:solidFill>
            <a:srgbClr val="0070C0"/>
          </a:solidFill>
        </a:ln>
      </dgm:spPr>
    </dgm:pt>
    <dgm:pt modelId="{97012005-0D79-40F5-95E3-D7869FA4ACAF}" type="pres">
      <dgm:prSet presAssocID="{108F04E5-243D-4338-847A-A8F6B8D69ECE}" presName="bottomArc2" presStyleLbl="parChTrans1D1" presStyleIdx="3" presStyleCnt="6"/>
      <dgm:spPr>
        <a:ln w="28575">
          <a:solidFill>
            <a:srgbClr val="0070C0"/>
          </a:solidFill>
        </a:ln>
      </dgm:spPr>
    </dgm:pt>
    <dgm:pt modelId="{E162954E-E5F5-4289-972E-A182F99DB947}" type="pres">
      <dgm:prSet presAssocID="{108F04E5-243D-4338-847A-A8F6B8D69ECE}" presName="topConnNode2" presStyleLbl="node2" presStyleIdx="0" presStyleCnt="0"/>
      <dgm:spPr/>
    </dgm:pt>
    <dgm:pt modelId="{E088A8A5-D339-4FFD-9800-B3470BC5FEEC}" type="pres">
      <dgm:prSet presAssocID="{108F04E5-243D-4338-847A-A8F6B8D69ECE}" presName="hierChild4" presStyleCnt="0"/>
      <dgm:spPr/>
    </dgm:pt>
    <dgm:pt modelId="{BDA47AB4-FDF8-4139-A137-81110277D662}" type="pres">
      <dgm:prSet presAssocID="{108F04E5-243D-4338-847A-A8F6B8D69ECE}" presName="hierChild5" presStyleCnt="0"/>
      <dgm:spPr/>
    </dgm:pt>
    <dgm:pt modelId="{34ADADD5-7BD4-4D63-A1DD-6651D50CCF5C}" type="pres">
      <dgm:prSet presAssocID="{9A72AE08-3344-455B-A916-4C7EB5516287}" presName="Name28" presStyleLbl="parChTrans1D2" presStyleIdx="1" presStyleCnt="2"/>
      <dgm:spPr/>
    </dgm:pt>
    <dgm:pt modelId="{3ABF54A2-A64F-40F0-B500-3E837A9C975A}" type="pres">
      <dgm:prSet presAssocID="{306B9C7D-F5E6-4FA4-92BC-2FABD70440DC}" presName="hierRoot2" presStyleCnt="0">
        <dgm:presLayoutVars>
          <dgm:hierBranch val="init"/>
        </dgm:presLayoutVars>
      </dgm:prSet>
      <dgm:spPr/>
    </dgm:pt>
    <dgm:pt modelId="{CCD81F81-1F80-49B5-BFF4-E1CF19335C07}" type="pres">
      <dgm:prSet presAssocID="{306B9C7D-F5E6-4FA4-92BC-2FABD70440DC}" presName="rootComposite2" presStyleCnt="0"/>
      <dgm:spPr/>
    </dgm:pt>
    <dgm:pt modelId="{0D6F4E07-EB78-4122-B623-86BD1CA0FD18}" type="pres">
      <dgm:prSet presAssocID="{306B9C7D-F5E6-4FA4-92BC-2FABD70440DC}" presName="rootText2" presStyleLbl="alignAcc1" presStyleIdx="0" presStyleCnt="0">
        <dgm:presLayoutVars>
          <dgm:chPref val="3"/>
        </dgm:presLayoutVars>
      </dgm:prSet>
      <dgm:spPr/>
    </dgm:pt>
    <dgm:pt modelId="{6D3E872C-ADA5-4A8F-B50D-04ADA7E01886}" type="pres">
      <dgm:prSet presAssocID="{306B9C7D-F5E6-4FA4-92BC-2FABD70440DC}" presName="topArc2" presStyleLbl="parChTrans1D1" presStyleIdx="4" presStyleCnt="6"/>
      <dgm:spPr>
        <a:ln w="28575">
          <a:solidFill>
            <a:srgbClr val="0070C0"/>
          </a:solidFill>
        </a:ln>
      </dgm:spPr>
    </dgm:pt>
    <dgm:pt modelId="{36CA1346-06CE-4A09-AD89-30906CFD2BA9}" type="pres">
      <dgm:prSet presAssocID="{306B9C7D-F5E6-4FA4-92BC-2FABD70440DC}" presName="bottomArc2" presStyleLbl="parChTrans1D1" presStyleIdx="5" presStyleCnt="6"/>
      <dgm:spPr>
        <a:ln w="28575">
          <a:solidFill>
            <a:srgbClr val="0070C0"/>
          </a:solidFill>
        </a:ln>
      </dgm:spPr>
    </dgm:pt>
    <dgm:pt modelId="{493699C9-FC4A-4988-A821-43E60E8794C8}" type="pres">
      <dgm:prSet presAssocID="{306B9C7D-F5E6-4FA4-92BC-2FABD70440DC}" presName="topConnNode2" presStyleLbl="node2" presStyleIdx="0" presStyleCnt="0"/>
      <dgm:spPr/>
    </dgm:pt>
    <dgm:pt modelId="{81A11AA0-2382-4710-B6AC-1366992CDC12}" type="pres">
      <dgm:prSet presAssocID="{306B9C7D-F5E6-4FA4-92BC-2FABD70440DC}" presName="hierChild4" presStyleCnt="0"/>
      <dgm:spPr/>
    </dgm:pt>
    <dgm:pt modelId="{131B33B9-9778-42BA-BDFF-FCC8C9FF63E8}" type="pres">
      <dgm:prSet presAssocID="{306B9C7D-F5E6-4FA4-92BC-2FABD70440DC}" presName="hierChild5" presStyleCnt="0"/>
      <dgm:spPr/>
    </dgm:pt>
    <dgm:pt modelId="{520E839C-592E-4233-BFDB-1F299194454F}" type="pres">
      <dgm:prSet presAssocID="{D02A5109-A14D-41BE-B70F-4E8E6332A15D}" presName="hierChild3" presStyleCnt="0"/>
      <dgm:spPr/>
    </dgm:pt>
  </dgm:ptLst>
  <dgm:cxnLst>
    <dgm:cxn modelId="{82C6BF15-DEC6-470B-9BAB-6F592F632CAF}" type="presOf" srcId="{E30259A6-7551-49EE-9E20-C47DED177089}" destId="{C09FD750-2961-4150-871F-BD48031CAB8C}" srcOrd="0" destOrd="0" presId="urn:microsoft.com/office/officeart/2008/layout/HalfCircleOrganizationChart"/>
    <dgm:cxn modelId="{1C09F01C-D4BF-44BD-A3BE-A1D0773AF9B5}" type="presOf" srcId="{108F04E5-243D-4338-847A-A8F6B8D69ECE}" destId="{E162954E-E5F5-4289-972E-A182F99DB947}" srcOrd="1" destOrd="0" presId="urn:microsoft.com/office/officeart/2008/layout/HalfCircleOrganizationChart"/>
    <dgm:cxn modelId="{B9C07920-4C36-407F-BBE1-BE0112EF7A5D}" srcId="{D02A5109-A14D-41BE-B70F-4E8E6332A15D}" destId="{306B9C7D-F5E6-4FA4-92BC-2FABD70440DC}" srcOrd="1" destOrd="0" parTransId="{9A72AE08-3344-455B-A916-4C7EB5516287}" sibTransId="{15B47919-F74F-47C6-A77F-412BC910587C}"/>
    <dgm:cxn modelId="{D7C4D424-2322-4F0E-8247-8CF6CF3DDDC6}" srcId="{D02A5109-A14D-41BE-B70F-4E8E6332A15D}" destId="{108F04E5-243D-4338-847A-A8F6B8D69ECE}" srcOrd="0" destOrd="0" parTransId="{E30259A6-7551-49EE-9E20-C47DED177089}" sibTransId="{59C965B1-2356-4776-9E5B-4AEA29376B0B}"/>
    <dgm:cxn modelId="{7DC6393B-75FE-484E-8E9E-8B8A1502150E}" type="presOf" srcId="{108F04E5-243D-4338-847A-A8F6B8D69ECE}" destId="{3F1D8D7C-770B-4982-AA02-11C39688A3A6}" srcOrd="0" destOrd="0" presId="urn:microsoft.com/office/officeart/2008/layout/HalfCircleOrganizationChart"/>
    <dgm:cxn modelId="{85E1594C-2059-479C-ADDD-15E9184CD351}" type="presOf" srcId="{FED6B226-4070-45BF-8D9F-FB684295FB49}" destId="{B059AA9C-902E-4984-A7CF-2918BAC5141E}" srcOrd="0" destOrd="0" presId="urn:microsoft.com/office/officeart/2008/layout/HalfCircleOrganizationChart"/>
    <dgm:cxn modelId="{7481B656-5962-40CB-B008-3BF4E22E8BF9}" type="presOf" srcId="{306B9C7D-F5E6-4FA4-92BC-2FABD70440DC}" destId="{493699C9-FC4A-4988-A821-43E60E8794C8}" srcOrd="1" destOrd="0" presId="urn:microsoft.com/office/officeart/2008/layout/HalfCircleOrganizationChart"/>
    <dgm:cxn modelId="{6C26FD5A-6687-4125-A207-306B5A0BD5FA}" type="presOf" srcId="{9A72AE08-3344-455B-A916-4C7EB5516287}" destId="{34ADADD5-7BD4-4D63-A1DD-6651D50CCF5C}" srcOrd="0" destOrd="0" presId="urn:microsoft.com/office/officeart/2008/layout/HalfCircleOrganizationChart"/>
    <dgm:cxn modelId="{DC90118C-D3C2-4F5A-BF4C-1C328CD9B85D}" srcId="{FED6B226-4070-45BF-8D9F-FB684295FB49}" destId="{D02A5109-A14D-41BE-B70F-4E8E6332A15D}" srcOrd="0" destOrd="0" parTransId="{651F58C4-0FB1-4D0F-A2BF-F25D31EEF742}" sibTransId="{9302F2A3-23A7-42E0-A53E-9C4A8150FAFC}"/>
    <dgm:cxn modelId="{6BCC0DC5-E24E-4187-91A8-2AC1883C3B7C}" type="presOf" srcId="{306B9C7D-F5E6-4FA4-92BC-2FABD70440DC}" destId="{0D6F4E07-EB78-4122-B623-86BD1CA0FD18}" srcOrd="0" destOrd="0" presId="urn:microsoft.com/office/officeart/2008/layout/HalfCircleOrganizationChart"/>
    <dgm:cxn modelId="{3F97DBD5-7549-4CD0-AF78-0F65D2FF495D}" type="presOf" srcId="{D02A5109-A14D-41BE-B70F-4E8E6332A15D}" destId="{BFC2F208-3D76-42D2-A36B-4FF3682A67A3}" srcOrd="0" destOrd="0" presId="urn:microsoft.com/office/officeart/2008/layout/HalfCircleOrganizationChart"/>
    <dgm:cxn modelId="{47E6EFEF-A0BC-44C7-9F3B-EDD3B96B3E26}" type="presOf" srcId="{D02A5109-A14D-41BE-B70F-4E8E6332A15D}" destId="{6D92C54B-5A39-45BA-97A1-DBEB619BF01B}" srcOrd="1" destOrd="0" presId="urn:microsoft.com/office/officeart/2008/layout/HalfCircleOrganizationChart"/>
    <dgm:cxn modelId="{927473BA-2055-475B-A190-0FDB6BDAEA29}" type="presParOf" srcId="{B059AA9C-902E-4984-A7CF-2918BAC5141E}" destId="{41B1578B-8A58-42CF-8223-9C054C23642A}" srcOrd="0" destOrd="0" presId="urn:microsoft.com/office/officeart/2008/layout/HalfCircleOrganizationChart"/>
    <dgm:cxn modelId="{1BBC1B7A-3547-4978-AA06-55C3037A7C68}" type="presParOf" srcId="{41B1578B-8A58-42CF-8223-9C054C23642A}" destId="{585A507B-7957-4AD7-98A2-ADA02D3F4B06}" srcOrd="0" destOrd="0" presId="urn:microsoft.com/office/officeart/2008/layout/HalfCircleOrganizationChart"/>
    <dgm:cxn modelId="{BC1DB649-8ACD-41E7-8383-3A52D724E0BD}" type="presParOf" srcId="{585A507B-7957-4AD7-98A2-ADA02D3F4B06}" destId="{BFC2F208-3D76-42D2-A36B-4FF3682A67A3}" srcOrd="0" destOrd="0" presId="urn:microsoft.com/office/officeart/2008/layout/HalfCircleOrganizationChart"/>
    <dgm:cxn modelId="{B77BECBF-09DF-4A87-B54E-C4336B35BAC9}" type="presParOf" srcId="{585A507B-7957-4AD7-98A2-ADA02D3F4B06}" destId="{4A99B942-8A0D-4A50-AB71-26FD23BBA13A}" srcOrd="1" destOrd="0" presId="urn:microsoft.com/office/officeart/2008/layout/HalfCircleOrganizationChart"/>
    <dgm:cxn modelId="{1AD108F0-AED8-4FA0-A39E-E88AD9E5C83D}" type="presParOf" srcId="{585A507B-7957-4AD7-98A2-ADA02D3F4B06}" destId="{EABD162A-BAC9-4C07-A53E-A3490766B850}" srcOrd="2" destOrd="0" presId="urn:microsoft.com/office/officeart/2008/layout/HalfCircleOrganizationChart"/>
    <dgm:cxn modelId="{897F11E1-1097-45B4-B789-EAF5611419D9}" type="presParOf" srcId="{585A507B-7957-4AD7-98A2-ADA02D3F4B06}" destId="{6D92C54B-5A39-45BA-97A1-DBEB619BF01B}" srcOrd="3" destOrd="0" presId="urn:microsoft.com/office/officeart/2008/layout/HalfCircleOrganizationChart"/>
    <dgm:cxn modelId="{FEC5D740-8C98-4196-A0AF-33B778838CA7}" type="presParOf" srcId="{41B1578B-8A58-42CF-8223-9C054C23642A}" destId="{F447F26D-CEB2-4A0C-B04F-E49175213746}" srcOrd="1" destOrd="0" presId="urn:microsoft.com/office/officeart/2008/layout/HalfCircleOrganizationChart"/>
    <dgm:cxn modelId="{66CE1817-C126-4AA6-BC90-F63E90DB6D72}" type="presParOf" srcId="{F447F26D-CEB2-4A0C-B04F-E49175213746}" destId="{C09FD750-2961-4150-871F-BD48031CAB8C}" srcOrd="0" destOrd="0" presId="urn:microsoft.com/office/officeart/2008/layout/HalfCircleOrganizationChart"/>
    <dgm:cxn modelId="{D78CE03C-1533-4D44-B0CD-521145C4BC05}" type="presParOf" srcId="{F447F26D-CEB2-4A0C-B04F-E49175213746}" destId="{64D546DA-527F-463E-8802-9AF3FAA3D977}" srcOrd="1" destOrd="0" presId="urn:microsoft.com/office/officeart/2008/layout/HalfCircleOrganizationChart"/>
    <dgm:cxn modelId="{2E09EFD4-FDC7-4DCA-AC71-05D0C01EC372}" type="presParOf" srcId="{64D546DA-527F-463E-8802-9AF3FAA3D977}" destId="{696712FD-1D7B-48F9-95D2-EB2CF29181BB}" srcOrd="0" destOrd="0" presId="urn:microsoft.com/office/officeart/2008/layout/HalfCircleOrganizationChart"/>
    <dgm:cxn modelId="{917408C8-ADD7-42DE-8FF8-3C0C140A810F}" type="presParOf" srcId="{696712FD-1D7B-48F9-95D2-EB2CF29181BB}" destId="{3F1D8D7C-770B-4982-AA02-11C39688A3A6}" srcOrd="0" destOrd="0" presId="urn:microsoft.com/office/officeart/2008/layout/HalfCircleOrganizationChart"/>
    <dgm:cxn modelId="{375C50A3-3463-4965-8CFE-37F7C653AE4C}" type="presParOf" srcId="{696712FD-1D7B-48F9-95D2-EB2CF29181BB}" destId="{FA0B11ED-6910-49BE-AB7E-D2813860BE1F}" srcOrd="1" destOrd="0" presId="urn:microsoft.com/office/officeart/2008/layout/HalfCircleOrganizationChart"/>
    <dgm:cxn modelId="{6C573F78-04E6-48BE-B7A8-E5A769E17148}" type="presParOf" srcId="{696712FD-1D7B-48F9-95D2-EB2CF29181BB}" destId="{97012005-0D79-40F5-95E3-D7869FA4ACAF}" srcOrd="2" destOrd="0" presId="urn:microsoft.com/office/officeart/2008/layout/HalfCircleOrganizationChart"/>
    <dgm:cxn modelId="{F333A6E1-492A-477A-BAB8-FC87F12E68D5}" type="presParOf" srcId="{696712FD-1D7B-48F9-95D2-EB2CF29181BB}" destId="{E162954E-E5F5-4289-972E-A182F99DB947}" srcOrd="3" destOrd="0" presId="urn:microsoft.com/office/officeart/2008/layout/HalfCircleOrganizationChart"/>
    <dgm:cxn modelId="{3D90716E-4C0A-46FA-A76C-94A002F102E9}" type="presParOf" srcId="{64D546DA-527F-463E-8802-9AF3FAA3D977}" destId="{E088A8A5-D339-4FFD-9800-B3470BC5FEEC}" srcOrd="1" destOrd="0" presId="urn:microsoft.com/office/officeart/2008/layout/HalfCircleOrganizationChart"/>
    <dgm:cxn modelId="{89E89B06-460A-4DF8-9897-1EEF5348E1AA}" type="presParOf" srcId="{64D546DA-527F-463E-8802-9AF3FAA3D977}" destId="{BDA47AB4-FDF8-4139-A137-81110277D662}" srcOrd="2" destOrd="0" presId="urn:microsoft.com/office/officeart/2008/layout/HalfCircleOrganizationChart"/>
    <dgm:cxn modelId="{6BDDD118-CF5D-4B9F-8686-1F72224F5F88}" type="presParOf" srcId="{F447F26D-CEB2-4A0C-B04F-E49175213746}" destId="{34ADADD5-7BD4-4D63-A1DD-6651D50CCF5C}" srcOrd="2" destOrd="0" presId="urn:microsoft.com/office/officeart/2008/layout/HalfCircleOrganizationChart"/>
    <dgm:cxn modelId="{AA70C6B2-475F-41BF-AFFF-BE082917675F}" type="presParOf" srcId="{F447F26D-CEB2-4A0C-B04F-E49175213746}" destId="{3ABF54A2-A64F-40F0-B500-3E837A9C975A}" srcOrd="3" destOrd="0" presId="urn:microsoft.com/office/officeart/2008/layout/HalfCircleOrganizationChart"/>
    <dgm:cxn modelId="{57EB1BC2-827C-4235-AE3C-D29994FC5020}" type="presParOf" srcId="{3ABF54A2-A64F-40F0-B500-3E837A9C975A}" destId="{CCD81F81-1F80-49B5-BFF4-E1CF19335C07}" srcOrd="0" destOrd="0" presId="urn:microsoft.com/office/officeart/2008/layout/HalfCircleOrganizationChart"/>
    <dgm:cxn modelId="{A55178FF-1713-40DF-91E3-5A84D834CA9A}" type="presParOf" srcId="{CCD81F81-1F80-49B5-BFF4-E1CF19335C07}" destId="{0D6F4E07-EB78-4122-B623-86BD1CA0FD18}" srcOrd="0" destOrd="0" presId="urn:microsoft.com/office/officeart/2008/layout/HalfCircleOrganizationChart"/>
    <dgm:cxn modelId="{4D435A2D-08D5-472C-B091-D669EEC1AB28}" type="presParOf" srcId="{CCD81F81-1F80-49B5-BFF4-E1CF19335C07}" destId="{6D3E872C-ADA5-4A8F-B50D-04ADA7E01886}" srcOrd="1" destOrd="0" presId="urn:microsoft.com/office/officeart/2008/layout/HalfCircleOrganizationChart"/>
    <dgm:cxn modelId="{88E27B2F-1E2A-4B61-BA98-361D30E4CAA1}" type="presParOf" srcId="{CCD81F81-1F80-49B5-BFF4-E1CF19335C07}" destId="{36CA1346-06CE-4A09-AD89-30906CFD2BA9}" srcOrd="2" destOrd="0" presId="urn:microsoft.com/office/officeart/2008/layout/HalfCircleOrganizationChart"/>
    <dgm:cxn modelId="{660804AF-739D-402B-953F-E0B4900C3A5F}" type="presParOf" srcId="{CCD81F81-1F80-49B5-BFF4-E1CF19335C07}" destId="{493699C9-FC4A-4988-A821-43E60E8794C8}" srcOrd="3" destOrd="0" presId="urn:microsoft.com/office/officeart/2008/layout/HalfCircleOrganizationChart"/>
    <dgm:cxn modelId="{D0719C7E-B6F4-42EF-85E7-89CA8B91C815}" type="presParOf" srcId="{3ABF54A2-A64F-40F0-B500-3E837A9C975A}" destId="{81A11AA0-2382-4710-B6AC-1366992CDC12}" srcOrd="1" destOrd="0" presId="urn:microsoft.com/office/officeart/2008/layout/HalfCircleOrganizationChart"/>
    <dgm:cxn modelId="{E7AFCE64-0EDD-4D20-8867-A16A03EA1635}" type="presParOf" srcId="{3ABF54A2-A64F-40F0-B500-3E837A9C975A}" destId="{131B33B9-9778-42BA-BDFF-FCC8C9FF63E8}" srcOrd="2" destOrd="0" presId="urn:microsoft.com/office/officeart/2008/layout/HalfCircleOrganizationChart"/>
    <dgm:cxn modelId="{BA781C81-E467-4663-ABA5-11C12F4FB537}" type="presParOf" srcId="{41B1578B-8A58-42CF-8223-9C054C23642A}" destId="{520E839C-592E-4233-BFDB-1F299194454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B86D73-A37F-4F36-9C59-690A5A21D9D4}" type="doc">
      <dgm:prSet loTypeId="urn:microsoft.com/office/officeart/2008/layout/PictureStrips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ru-RU"/>
        </a:p>
      </dgm:t>
    </dgm:pt>
    <dgm:pt modelId="{F326F3D0-E489-49E9-8BDB-DAEEAF604999}">
      <dgm:prSet phldrT="[Текст]"/>
      <dgm:spPr/>
      <dgm:t>
        <a:bodyPr/>
        <a:lstStyle/>
        <a:p>
          <a:r>
            <a:rPr lang="ru-RU" dirty="0"/>
            <a:t>Работа над извлечением признаков</a:t>
          </a:r>
          <a:r>
            <a:rPr lang="en-US" dirty="0"/>
            <a:t> (</a:t>
          </a:r>
          <a:r>
            <a:rPr lang="ru-RU" dirty="0"/>
            <a:t>новые подходы</a:t>
          </a:r>
          <a:r>
            <a:rPr lang="en-US" dirty="0"/>
            <a:t>)</a:t>
          </a:r>
          <a:endParaRPr lang="ru-RU" dirty="0"/>
        </a:p>
      </dgm:t>
    </dgm:pt>
    <dgm:pt modelId="{13101B13-5E6D-47E8-A7EB-2A119EC6C453}" type="parTrans" cxnId="{8717DCD1-E70C-44B0-90D3-AEADA5A71094}">
      <dgm:prSet/>
      <dgm:spPr/>
      <dgm:t>
        <a:bodyPr/>
        <a:lstStyle/>
        <a:p>
          <a:endParaRPr lang="ru-RU"/>
        </a:p>
      </dgm:t>
    </dgm:pt>
    <dgm:pt modelId="{4E41D031-2F3B-4654-ACBF-9632DBACD780}" type="sibTrans" cxnId="{8717DCD1-E70C-44B0-90D3-AEADA5A71094}">
      <dgm:prSet/>
      <dgm:spPr/>
      <dgm:t>
        <a:bodyPr/>
        <a:lstStyle/>
        <a:p>
          <a:endParaRPr lang="ru-RU"/>
        </a:p>
      </dgm:t>
    </dgm:pt>
    <dgm:pt modelId="{3F723476-0CFA-420F-9FDE-41B47C64D6B6}">
      <dgm:prSet phldrT="[Текст]"/>
      <dgm:spPr/>
      <dgm:t>
        <a:bodyPr/>
        <a:lstStyle/>
        <a:p>
          <a:r>
            <a:rPr lang="ru-RU" dirty="0"/>
            <a:t>Доработка запланированных моделей</a:t>
          </a:r>
        </a:p>
      </dgm:t>
    </dgm:pt>
    <dgm:pt modelId="{CDE8A42B-3A34-40D8-87AB-1F962D8811F5}" type="parTrans" cxnId="{581DC41B-6500-4489-B54C-FA65A37F1465}">
      <dgm:prSet/>
      <dgm:spPr/>
      <dgm:t>
        <a:bodyPr/>
        <a:lstStyle/>
        <a:p>
          <a:endParaRPr lang="ru-RU"/>
        </a:p>
      </dgm:t>
    </dgm:pt>
    <dgm:pt modelId="{DF69622C-E807-4C5B-8AFC-0EC4572AB5ED}" type="sibTrans" cxnId="{581DC41B-6500-4489-B54C-FA65A37F1465}">
      <dgm:prSet/>
      <dgm:spPr/>
      <dgm:t>
        <a:bodyPr/>
        <a:lstStyle/>
        <a:p>
          <a:endParaRPr lang="ru-RU"/>
        </a:p>
      </dgm:t>
    </dgm:pt>
    <dgm:pt modelId="{6FFF6C00-084E-4074-AAD4-13C845BB4705}">
      <dgm:prSet phldrT="[Текст]"/>
      <dgm:spPr/>
      <dgm:t>
        <a:bodyPr/>
        <a:lstStyle/>
        <a:p>
          <a:r>
            <a:rPr lang="ru-RU" dirty="0"/>
            <a:t>Разработка </a:t>
          </a:r>
          <a:r>
            <a:rPr lang="en-US" dirty="0"/>
            <a:t>API</a:t>
          </a:r>
          <a:r>
            <a:rPr lang="ru-RU" dirty="0"/>
            <a:t> </a:t>
          </a:r>
        </a:p>
      </dgm:t>
    </dgm:pt>
    <dgm:pt modelId="{077CC1CC-5FF7-4042-9F45-A047BAA8F085}" type="parTrans" cxnId="{5354B67C-0567-4464-965B-A29557024CBB}">
      <dgm:prSet/>
      <dgm:spPr/>
      <dgm:t>
        <a:bodyPr/>
        <a:lstStyle/>
        <a:p>
          <a:endParaRPr lang="ru-RU"/>
        </a:p>
      </dgm:t>
    </dgm:pt>
    <dgm:pt modelId="{232CFE2B-3276-4656-8A59-27EAB5C2CC23}" type="sibTrans" cxnId="{5354B67C-0567-4464-965B-A29557024CBB}">
      <dgm:prSet/>
      <dgm:spPr/>
      <dgm:t>
        <a:bodyPr/>
        <a:lstStyle/>
        <a:p>
          <a:endParaRPr lang="ru-RU"/>
        </a:p>
      </dgm:t>
    </dgm:pt>
    <dgm:pt modelId="{D4ACAF20-7F76-4A9B-85CC-20B2BD38D2E5}" type="pres">
      <dgm:prSet presAssocID="{09B86D73-A37F-4F36-9C59-690A5A21D9D4}" presName="Name0" presStyleCnt="0">
        <dgm:presLayoutVars>
          <dgm:dir/>
          <dgm:resizeHandles val="exact"/>
        </dgm:presLayoutVars>
      </dgm:prSet>
      <dgm:spPr/>
    </dgm:pt>
    <dgm:pt modelId="{A5316EA8-5814-45CE-91E6-888DE302AC48}" type="pres">
      <dgm:prSet presAssocID="{F326F3D0-E489-49E9-8BDB-DAEEAF604999}" presName="composite" presStyleCnt="0"/>
      <dgm:spPr/>
    </dgm:pt>
    <dgm:pt modelId="{441E7ECB-D355-4A56-BEB6-82D695E52777}" type="pres">
      <dgm:prSet presAssocID="{F326F3D0-E489-49E9-8BDB-DAEEAF604999}" presName="rect1" presStyleLbl="trAlignAcc1" presStyleIdx="0" presStyleCnt="3">
        <dgm:presLayoutVars>
          <dgm:bulletEnabled val="1"/>
        </dgm:presLayoutVars>
      </dgm:prSet>
      <dgm:spPr/>
    </dgm:pt>
    <dgm:pt modelId="{8ED46A52-9E64-45EC-8B87-40928CF940D0}" type="pres">
      <dgm:prSet presAssocID="{F326F3D0-E489-49E9-8BDB-DAEEAF604999}" presName="rect2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8F06D9FD-2F27-4C71-B191-56A6646BDCB1}" type="pres">
      <dgm:prSet presAssocID="{4E41D031-2F3B-4654-ACBF-9632DBACD780}" presName="sibTrans" presStyleCnt="0"/>
      <dgm:spPr/>
    </dgm:pt>
    <dgm:pt modelId="{F315FC14-5F83-453B-9E2B-CDBD8452E1B8}" type="pres">
      <dgm:prSet presAssocID="{3F723476-0CFA-420F-9FDE-41B47C64D6B6}" presName="composite" presStyleCnt="0"/>
      <dgm:spPr/>
    </dgm:pt>
    <dgm:pt modelId="{8732291A-E8D2-4C35-92C6-FBC79704B52B}" type="pres">
      <dgm:prSet presAssocID="{3F723476-0CFA-420F-9FDE-41B47C64D6B6}" presName="rect1" presStyleLbl="trAlignAcc1" presStyleIdx="1" presStyleCnt="3">
        <dgm:presLayoutVars>
          <dgm:bulletEnabled val="1"/>
        </dgm:presLayoutVars>
      </dgm:prSet>
      <dgm:spPr/>
    </dgm:pt>
    <dgm:pt modelId="{079BC83B-D77D-48B8-B7EC-8BE68D6E10B2}" type="pres">
      <dgm:prSet presAssocID="{3F723476-0CFA-420F-9FDE-41B47C64D6B6}" presName="rect2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</dgm:pt>
    <dgm:pt modelId="{823C58DC-7176-4B80-B4CB-A16C75B18167}" type="pres">
      <dgm:prSet presAssocID="{DF69622C-E807-4C5B-8AFC-0EC4572AB5ED}" presName="sibTrans" presStyleCnt="0"/>
      <dgm:spPr/>
    </dgm:pt>
    <dgm:pt modelId="{E650A9D9-22E3-4CDE-99D6-E70CB8066AC1}" type="pres">
      <dgm:prSet presAssocID="{6FFF6C00-084E-4074-AAD4-13C845BB4705}" presName="composite" presStyleCnt="0"/>
      <dgm:spPr/>
    </dgm:pt>
    <dgm:pt modelId="{098CF7FE-F7F8-4166-9EEA-ED9394D8386C}" type="pres">
      <dgm:prSet presAssocID="{6FFF6C00-084E-4074-AAD4-13C845BB4705}" presName="rect1" presStyleLbl="trAlignAcc1" presStyleIdx="2" presStyleCnt="3">
        <dgm:presLayoutVars>
          <dgm:bulletEnabled val="1"/>
        </dgm:presLayoutVars>
      </dgm:prSet>
      <dgm:spPr/>
    </dgm:pt>
    <dgm:pt modelId="{82593E17-5913-4FFB-B214-BC9CFFD5F5CD}" type="pres">
      <dgm:prSet presAssocID="{6FFF6C00-084E-4074-AAD4-13C845BB4705}" presName="rect2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</dgm:ptLst>
  <dgm:cxnLst>
    <dgm:cxn modelId="{B958680D-D3D5-442E-9724-7B5439906AA3}" type="presOf" srcId="{3F723476-0CFA-420F-9FDE-41B47C64D6B6}" destId="{8732291A-E8D2-4C35-92C6-FBC79704B52B}" srcOrd="0" destOrd="0" presId="urn:microsoft.com/office/officeart/2008/layout/PictureStrips"/>
    <dgm:cxn modelId="{581DC41B-6500-4489-B54C-FA65A37F1465}" srcId="{09B86D73-A37F-4F36-9C59-690A5A21D9D4}" destId="{3F723476-0CFA-420F-9FDE-41B47C64D6B6}" srcOrd="1" destOrd="0" parTransId="{CDE8A42B-3A34-40D8-87AB-1F962D8811F5}" sibTransId="{DF69622C-E807-4C5B-8AFC-0EC4572AB5ED}"/>
    <dgm:cxn modelId="{3F5D725B-A92F-486D-BB31-CF430C3F39AF}" type="presOf" srcId="{09B86D73-A37F-4F36-9C59-690A5A21D9D4}" destId="{D4ACAF20-7F76-4A9B-85CC-20B2BD38D2E5}" srcOrd="0" destOrd="0" presId="urn:microsoft.com/office/officeart/2008/layout/PictureStrips"/>
    <dgm:cxn modelId="{75865D5F-45F4-41C1-A834-7023F946773C}" type="presOf" srcId="{6FFF6C00-084E-4074-AAD4-13C845BB4705}" destId="{098CF7FE-F7F8-4166-9EEA-ED9394D8386C}" srcOrd="0" destOrd="0" presId="urn:microsoft.com/office/officeart/2008/layout/PictureStrips"/>
    <dgm:cxn modelId="{969E2C60-71CC-42C5-A50E-1E42A5506E6F}" type="presOf" srcId="{F326F3D0-E489-49E9-8BDB-DAEEAF604999}" destId="{441E7ECB-D355-4A56-BEB6-82D695E52777}" srcOrd="0" destOrd="0" presId="urn:microsoft.com/office/officeart/2008/layout/PictureStrips"/>
    <dgm:cxn modelId="{5354B67C-0567-4464-965B-A29557024CBB}" srcId="{09B86D73-A37F-4F36-9C59-690A5A21D9D4}" destId="{6FFF6C00-084E-4074-AAD4-13C845BB4705}" srcOrd="2" destOrd="0" parTransId="{077CC1CC-5FF7-4042-9F45-A047BAA8F085}" sibTransId="{232CFE2B-3276-4656-8A59-27EAB5C2CC23}"/>
    <dgm:cxn modelId="{8717DCD1-E70C-44B0-90D3-AEADA5A71094}" srcId="{09B86D73-A37F-4F36-9C59-690A5A21D9D4}" destId="{F326F3D0-E489-49E9-8BDB-DAEEAF604999}" srcOrd="0" destOrd="0" parTransId="{13101B13-5E6D-47E8-A7EB-2A119EC6C453}" sibTransId="{4E41D031-2F3B-4654-ACBF-9632DBACD780}"/>
    <dgm:cxn modelId="{095125D6-0E74-4E3E-9076-25E548E4F006}" type="presParOf" srcId="{D4ACAF20-7F76-4A9B-85CC-20B2BD38D2E5}" destId="{A5316EA8-5814-45CE-91E6-888DE302AC48}" srcOrd="0" destOrd="0" presId="urn:microsoft.com/office/officeart/2008/layout/PictureStrips"/>
    <dgm:cxn modelId="{2A2E93DC-D3FD-4286-BD4E-194839CC6B86}" type="presParOf" srcId="{A5316EA8-5814-45CE-91E6-888DE302AC48}" destId="{441E7ECB-D355-4A56-BEB6-82D695E52777}" srcOrd="0" destOrd="0" presId="urn:microsoft.com/office/officeart/2008/layout/PictureStrips"/>
    <dgm:cxn modelId="{3FEBEB30-6D0D-4CBB-B80D-A619FAB8AA71}" type="presParOf" srcId="{A5316EA8-5814-45CE-91E6-888DE302AC48}" destId="{8ED46A52-9E64-45EC-8B87-40928CF940D0}" srcOrd="1" destOrd="0" presId="urn:microsoft.com/office/officeart/2008/layout/PictureStrips"/>
    <dgm:cxn modelId="{9B6B4021-7C3F-4F67-9B2A-00CAEB39781B}" type="presParOf" srcId="{D4ACAF20-7F76-4A9B-85CC-20B2BD38D2E5}" destId="{8F06D9FD-2F27-4C71-B191-56A6646BDCB1}" srcOrd="1" destOrd="0" presId="urn:microsoft.com/office/officeart/2008/layout/PictureStrips"/>
    <dgm:cxn modelId="{B05D73C3-0E7A-403A-91DB-EDD9FD1A1247}" type="presParOf" srcId="{D4ACAF20-7F76-4A9B-85CC-20B2BD38D2E5}" destId="{F315FC14-5F83-453B-9E2B-CDBD8452E1B8}" srcOrd="2" destOrd="0" presId="urn:microsoft.com/office/officeart/2008/layout/PictureStrips"/>
    <dgm:cxn modelId="{7D8C9AC4-64D8-4669-9488-86385FC73288}" type="presParOf" srcId="{F315FC14-5F83-453B-9E2B-CDBD8452E1B8}" destId="{8732291A-E8D2-4C35-92C6-FBC79704B52B}" srcOrd="0" destOrd="0" presId="urn:microsoft.com/office/officeart/2008/layout/PictureStrips"/>
    <dgm:cxn modelId="{5E061A9E-07E7-4AE8-86C7-557D01BA3937}" type="presParOf" srcId="{F315FC14-5F83-453B-9E2B-CDBD8452E1B8}" destId="{079BC83B-D77D-48B8-B7EC-8BE68D6E10B2}" srcOrd="1" destOrd="0" presId="urn:microsoft.com/office/officeart/2008/layout/PictureStrips"/>
    <dgm:cxn modelId="{DA503A36-18CF-4D56-8D42-3B540A5C8984}" type="presParOf" srcId="{D4ACAF20-7F76-4A9B-85CC-20B2BD38D2E5}" destId="{823C58DC-7176-4B80-B4CB-A16C75B18167}" srcOrd="3" destOrd="0" presId="urn:microsoft.com/office/officeart/2008/layout/PictureStrips"/>
    <dgm:cxn modelId="{50632DAF-B8B0-4E84-9776-3C93B528F9EB}" type="presParOf" srcId="{D4ACAF20-7F76-4A9B-85CC-20B2BD38D2E5}" destId="{E650A9D9-22E3-4CDE-99D6-E70CB8066AC1}" srcOrd="4" destOrd="0" presId="urn:microsoft.com/office/officeart/2008/layout/PictureStrips"/>
    <dgm:cxn modelId="{FEA14A0B-E694-4F18-B161-83207944BF70}" type="presParOf" srcId="{E650A9D9-22E3-4CDE-99D6-E70CB8066AC1}" destId="{098CF7FE-F7F8-4166-9EEA-ED9394D8386C}" srcOrd="0" destOrd="0" presId="urn:microsoft.com/office/officeart/2008/layout/PictureStrips"/>
    <dgm:cxn modelId="{2BBB11A3-B864-4AB5-8863-EE039CA25E06}" type="presParOf" srcId="{E650A9D9-22E3-4CDE-99D6-E70CB8066AC1}" destId="{82593E17-5913-4FFB-B214-BC9CFFD5F5CD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342B8-E6B1-4E08-9F11-991287CB1368}">
      <dsp:nvSpPr>
        <dsp:cNvPr id="0" name=""/>
        <dsp:cNvSpPr/>
      </dsp:nvSpPr>
      <dsp:spPr>
        <a:xfrm>
          <a:off x="4425928" y="1467"/>
          <a:ext cx="6638892" cy="1164207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900" kern="1200" dirty="0"/>
            <a:t>Получили данные на который уже можно учить модели</a:t>
          </a:r>
        </a:p>
      </dsp:txBody>
      <dsp:txXfrm>
        <a:off x="4425928" y="146993"/>
        <a:ext cx="6202314" cy="873155"/>
      </dsp:txXfrm>
    </dsp:sp>
    <dsp:sp modelId="{C5942742-3887-4128-ACD1-5223365EB2D8}">
      <dsp:nvSpPr>
        <dsp:cNvPr id="0" name=""/>
        <dsp:cNvSpPr/>
      </dsp:nvSpPr>
      <dsp:spPr>
        <a:xfrm>
          <a:off x="0" y="1467"/>
          <a:ext cx="4425928" cy="11642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Минимальная предобработка данных</a:t>
          </a:r>
        </a:p>
      </dsp:txBody>
      <dsp:txXfrm>
        <a:off x="56832" y="58299"/>
        <a:ext cx="4312264" cy="1050543"/>
      </dsp:txXfrm>
    </dsp:sp>
    <dsp:sp modelId="{D1567D01-35DA-4FA2-BC72-138EDBFAF53E}">
      <dsp:nvSpPr>
        <dsp:cNvPr id="0" name=""/>
        <dsp:cNvSpPr/>
      </dsp:nvSpPr>
      <dsp:spPr>
        <a:xfrm>
          <a:off x="4425928" y="1282095"/>
          <a:ext cx="6638892" cy="1164207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900" kern="1200" dirty="0"/>
            <a:t>Получили интересные статистики по распределению мужчин и женщин</a:t>
          </a:r>
        </a:p>
      </dsp:txBody>
      <dsp:txXfrm>
        <a:off x="4425928" y="1427621"/>
        <a:ext cx="6202314" cy="873155"/>
      </dsp:txXfrm>
    </dsp:sp>
    <dsp:sp modelId="{CC80FC64-6D2D-4AAE-9CCE-311D075D8E18}">
      <dsp:nvSpPr>
        <dsp:cNvPr id="0" name=""/>
        <dsp:cNvSpPr/>
      </dsp:nvSpPr>
      <dsp:spPr>
        <a:xfrm>
          <a:off x="0" y="1282095"/>
          <a:ext cx="4425928" cy="11642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Аналитика</a:t>
          </a:r>
        </a:p>
      </dsp:txBody>
      <dsp:txXfrm>
        <a:off x="56832" y="1338927"/>
        <a:ext cx="4312264" cy="1050543"/>
      </dsp:txXfrm>
    </dsp:sp>
    <dsp:sp modelId="{A036E977-1ED4-44CE-89FE-699F0861EDAB}">
      <dsp:nvSpPr>
        <dsp:cNvPr id="0" name=""/>
        <dsp:cNvSpPr/>
      </dsp:nvSpPr>
      <dsp:spPr>
        <a:xfrm>
          <a:off x="4425928" y="2562724"/>
          <a:ext cx="6638892" cy="1164207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900" kern="1200" dirty="0"/>
            <a:t>Решения в лоб дали результат </a:t>
          </a:r>
          <a:r>
            <a:rPr lang="en-US" sz="2900" kern="1200" dirty="0"/>
            <a:t>accuracy = 0,78</a:t>
          </a:r>
          <a:r>
            <a:rPr lang="ru-RU" sz="2900" kern="1200" dirty="0"/>
            <a:t> и энтузиазм</a:t>
          </a:r>
        </a:p>
      </dsp:txBody>
      <dsp:txXfrm>
        <a:off x="4425928" y="2708250"/>
        <a:ext cx="6202314" cy="873155"/>
      </dsp:txXfrm>
    </dsp:sp>
    <dsp:sp modelId="{E29E6E00-64FE-4F98-98C4-5551B84570D5}">
      <dsp:nvSpPr>
        <dsp:cNvPr id="0" name=""/>
        <dsp:cNvSpPr/>
      </dsp:nvSpPr>
      <dsp:spPr>
        <a:xfrm>
          <a:off x="0" y="2562724"/>
          <a:ext cx="4425928" cy="11642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3000" kern="1200" dirty="0"/>
            <a:t>Обучение простейших моделей</a:t>
          </a:r>
        </a:p>
      </dsp:txBody>
      <dsp:txXfrm>
        <a:off x="56832" y="2619556"/>
        <a:ext cx="4312264" cy="1050543"/>
      </dsp:txXfrm>
    </dsp:sp>
    <dsp:sp modelId="{56AF963A-E363-450B-9B26-50D756F70A22}">
      <dsp:nvSpPr>
        <dsp:cNvPr id="0" name=""/>
        <dsp:cNvSpPr/>
      </dsp:nvSpPr>
      <dsp:spPr>
        <a:xfrm>
          <a:off x="4425928" y="3843352"/>
          <a:ext cx="6638892" cy="1164207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900" kern="1200" dirty="0"/>
            <a:t>У нас еще 2 варианты как распарить данные и 3 направления обучения</a:t>
          </a:r>
        </a:p>
      </dsp:txBody>
      <dsp:txXfrm>
        <a:off x="4425928" y="3988878"/>
        <a:ext cx="6202314" cy="873155"/>
      </dsp:txXfrm>
    </dsp:sp>
    <dsp:sp modelId="{AA6F4989-15B4-4645-8F78-307669FD0BBD}">
      <dsp:nvSpPr>
        <dsp:cNvPr id="0" name=""/>
        <dsp:cNvSpPr/>
      </dsp:nvSpPr>
      <dsp:spPr>
        <a:xfrm>
          <a:off x="0" y="3843352"/>
          <a:ext cx="4425928" cy="11642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План дальнейшей работы</a:t>
          </a:r>
        </a:p>
      </dsp:txBody>
      <dsp:txXfrm>
        <a:off x="56832" y="3900184"/>
        <a:ext cx="4312264" cy="10505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619AF-8943-4C29-A630-3F31943588CC}">
      <dsp:nvSpPr>
        <dsp:cNvPr id="0" name=""/>
        <dsp:cNvSpPr/>
      </dsp:nvSpPr>
      <dsp:spPr>
        <a:xfrm>
          <a:off x="5707856" y="1428231"/>
          <a:ext cx="4470428" cy="517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619"/>
              </a:lnTo>
              <a:lnTo>
                <a:pt x="4470428" y="258619"/>
              </a:lnTo>
              <a:lnTo>
                <a:pt x="4470428" y="517239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5230A-83B4-4982-BE27-3F25E1907B12}">
      <dsp:nvSpPr>
        <dsp:cNvPr id="0" name=""/>
        <dsp:cNvSpPr/>
      </dsp:nvSpPr>
      <dsp:spPr>
        <a:xfrm>
          <a:off x="5707856" y="1428231"/>
          <a:ext cx="1490142" cy="517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619"/>
              </a:lnTo>
              <a:lnTo>
                <a:pt x="1490142" y="258619"/>
              </a:lnTo>
              <a:lnTo>
                <a:pt x="1490142" y="517239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D978D-F26A-46B4-A301-5FBC2FC1E996}">
      <dsp:nvSpPr>
        <dsp:cNvPr id="0" name=""/>
        <dsp:cNvSpPr/>
      </dsp:nvSpPr>
      <dsp:spPr>
        <a:xfrm>
          <a:off x="4217713" y="1428231"/>
          <a:ext cx="1490142" cy="517239"/>
        </a:xfrm>
        <a:custGeom>
          <a:avLst/>
          <a:gdLst/>
          <a:ahLst/>
          <a:cxnLst/>
          <a:rect l="0" t="0" r="0" b="0"/>
          <a:pathLst>
            <a:path>
              <a:moveTo>
                <a:pt x="1490142" y="0"/>
              </a:moveTo>
              <a:lnTo>
                <a:pt x="1490142" y="258619"/>
              </a:lnTo>
              <a:lnTo>
                <a:pt x="0" y="258619"/>
              </a:lnTo>
              <a:lnTo>
                <a:pt x="0" y="517239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42BE1-3703-4EBC-BC40-77D28BAA9874}">
      <dsp:nvSpPr>
        <dsp:cNvPr id="0" name=""/>
        <dsp:cNvSpPr/>
      </dsp:nvSpPr>
      <dsp:spPr>
        <a:xfrm>
          <a:off x="1237427" y="1428231"/>
          <a:ext cx="4470428" cy="517239"/>
        </a:xfrm>
        <a:custGeom>
          <a:avLst/>
          <a:gdLst/>
          <a:ahLst/>
          <a:cxnLst/>
          <a:rect l="0" t="0" r="0" b="0"/>
          <a:pathLst>
            <a:path>
              <a:moveTo>
                <a:pt x="4470428" y="0"/>
              </a:moveTo>
              <a:lnTo>
                <a:pt x="4470428" y="258619"/>
              </a:lnTo>
              <a:lnTo>
                <a:pt x="0" y="258619"/>
              </a:lnTo>
              <a:lnTo>
                <a:pt x="0" y="517239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E1645-F751-42AC-AC9A-E5EFFEA6AB80}">
      <dsp:nvSpPr>
        <dsp:cNvPr id="0" name=""/>
        <dsp:cNvSpPr/>
      </dsp:nvSpPr>
      <dsp:spPr>
        <a:xfrm>
          <a:off x="4476333" y="196708"/>
          <a:ext cx="2463045" cy="12315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Модели</a:t>
          </a:r>
        </a:p>
      </dsp:txBody>
      <dsp:txXfrm>
        <a:off x="4476333" y="196708"/>
        <a:ext cx="2463045" cy="1231522"/>
      </dsp:txXfrm>
    </dsp:sp>
    <dsp:sp modelId="{A2848D65-B2BB-46A1-828A-950A75958A75}">
      <dsp:nvSpPr>
        <dsp:cNvPr id="0" name=""/>
        <dsp:cNvSpPr/>
      </dsp:nvSpPr>
      <dsp:spPr>
        <a:xfrm>
          <a:off x="5905" y="1945471"/>
          <a:ext cx="2463045" cy="12315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Статистическая эвристика на словарях</a:t>
          </a:r>
        </a:p>
      </dsp:txBody>
      <dsp:txXfrm>
        <a:off x="5905" y="1945471"/>
        <a:ext cx="2463045" cy="1231522"/>
      </dsp:txXfrm>
    </dsp:sp>
    <dsp:sp modelId="{60574336-1609-42E7-B14F-245EF06C2F1C}">
      <dsp:nvSpPr>
        <dsp:cNvPr id="0" name=""/>
        <dsp:cNvSpPr/>
      </dsp:nvSpPr>
      <dsp:spPr>
        <a:xfrm>
          <a:off x="2986190" y="1945471"/>
          <a:ext cx="2463045" cy="12315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Классические модели на длинных векторах</a:t>
          </a:r>
        </a:p>
      </dsp:txBody>
      <dsp:txXfrm>
        <a:off x="2986190" y="1945471"/>
        <a:ext cx="2463045" cy="1231522"/>
      </dsp:txXfrm>
    </dsp:sp>
    <dsp:sp modelId="{DC93ABBB-B638-4723-B789-4D381153CAE6}">
      <dsp:nvSpPr>
        <dsp:cNvPr id="0" name=""/>
        <dsp:cNvSpPr/>
      </dsp:nvSpPr>
      <dsp:spPr>
        <a:xfrm>
          <a:off x="5966475" y="1945471"/>
          <a:ext cx="2463045" cy="12315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Нейронные сети</a:t>
          </a:r>
        </a:p>
      </dsp:txBody>
      <dsp:txXfrm>
        <a:off x="5966475" y="1945471"/>
        <a:ext cx="2463045" cy="1231522"/>
      </dsp:txXfrm>
    </dsp:sp>
    <dsp:sp modelId="{D4A26B51-24CB-4A99-8B7C-DD3561A5F13A}">
      <dsp:nvSpPr>
        <dsp:cNvPr id="0" name=""/>
        <dsp:cNvSpPr/>
      </dsp:nvSpPr>
      <dsp:spPr>
        <a:xfrm>
          <a:off x="8946761" y="1945471"/>
          <a:ext cx="2463045" cy="12315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Модели на неявных взаимодействиях</a:t>
          </a:r>
        </a:p>
      </dsp:txBody>
      <dsp:txXfrm>
        <a:off x="8946761" y="1945471"/>
        <a:ext cx="2463045" cy="12315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DADD5-7BD4-4D63-A1DD-6651D50CCF5C}">
      <dsp:nvSpPr>
        <dsp:cNvPr id="0" name=""/>
        <dsp:cNvSpPr/>
      </dsp:nvSpPr>
      <dsp:spPr>
        <a:xfrm>
          <a:off x="4064000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985"/>
              </a:lnTo>
              <a:lnTo>
                <a:pt x="2224013" y="385985"/>
              </a:lnTo>
              <a:lnTo>
                <a:pt x="2224013" y="771971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FD750-2961-4150-871F-BD48031CAB8C}">
      <dsp:nvSpPr>
        <dsp:cNvPr id="0" name=""/>
        <dsp:cNvSpPr/>
      </dsp:nvSpPr>
      <dsp:spPr>
        <a:xfrm>
          <a:off x="1839986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385985"/>
              </a:lnTo>
              <a:lnTo>
                <a:pt x="0" y="385985"/>
              </a:lnTo>
              <a:lnTo>
                <a:pt x="0" y="771971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9B942-8A0D-4A50-AB71-26FD23BBA13A}">
      <dsp:nvSpPr>
        <dsp:cNvPr id="0" name=""/>
        <dsp:cNvSpPr/>
      </dsp:nvSpPr>
      <dsp:spPr>
        <a:xfrm>
          <a:off x="3144986" y="485320"/>
          <a:ext cx="1838027" cy="1838027"/>
        </a:xfrm>
        <a:prstGeom prst="arc">
          <a:avLst>
            <a:gd name="adj1" fmla="val 13200000"/>
            <a:gd name="adj2" fmla="val 19200000"/>
          </a:avLst>
        </a:prstGeom>
        <a:noFill/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D162A-BAC9-4C07-A53E-A3490766B850}">
      <dsp:nvSpPr>
        <dsp:cNvPr id="0" name=""/>
        <dsp:cNvSpPr/>
      </dsp:nvSpPr>
      <dsp:spPr>
        <a:xfrm>
          <a:off x="3144986" y="485320"/>
          <a:ext cx="1838027" cy="1838027"/>
        </a:xfrm>
        <a:prstGeom prst="arc">
          <a:avLst>
            <a:gd name="adj1" fmla="val 2400000"/>
            <a:gd name="adj2" fmla="val 8400000"/>
          </a:avLst>
        </a:prstGeom>
        <a:noFill/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2F208-3D76-42D2-A36B-4FF3682A67A3}">
      <dsp:nvSpPr>
        <dsp:cNvPr id="0" name=""/>
        <dsp:cNvSpPr/>
      </dsp:nvSpPr>
      <dsp:spPr>
        <a:xfrm>
          <a:off x="2225972" y="816165"/>
          <a:ext cx="3676054" cy="117633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u="none" kern="1200" dirty="0"/>
            <a:t>Очевидные Сложности </a:t>
          </a:r>
        </a:p>
      </dsp:txBody>
      <dsp:txXfrm>
        <a:off x="2225972" y="816165"/>
        <a:ext cx="3676054" cy="1176337"/>
      </dsp:txXfrm>
    </dsp:sp>
    <dsp:sp modelId="{FA0B11ED-6910-49BE-AB7E-D2813860BE1F}">
      <dsp:nvSpPr>
        <dsp:cNvPr id="0" name=""/>
        <dsp:cNvSpPr/>
      </dsp:nvSpPr>
      <dsp:spPr>
        <a:xfrm>
          <a:off x="920973" y="3095319"/>
          <a:ext cx="1838027" cy="1838027"/>
        </a:xfrm>
        <a:prstGeom prst="arc">
          <a:avLst>
            <a:gd name="adj1" fmla="val 13200000"/>
            <a:gd name="adj2" fmla="val 19200000"/>
          </a:avLst>
        </a:prstGeom>
        <a:noFill/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12005-0D79-40F5-95E3-D7869FA4ACAF}">
      <dsp:nvSpPr>
        <dsp:cNvPr id="0" name=""/>
        <dsp:cNvSpPr/>
      </dsp:nvSpPr>
      <dsp:spPr>
        <a:xfrm>
          <a:off x="920973" y="3095319"/>
          <a:ext cx="1838027" cy="1838027"/>
        </a:xfrm>
        <a:prstGeom prst="arc">
          <a:avLst>
            <a:gd name="adj1" fmla="val 2400000"/>
            <a:gd name="adj2" fmla="val 8400000"/>
          </a:avLst>
        </a:prstGeom>
        <a:noFill/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1D8D7C-770B-4982-AA02-11C39688A3A6}">
      <dsp:nvSpPr>
        <dsp:cNvPr id="0" name=""/>
        <dsp:cNvSpPr/>
      </dsp:nvSpPr>
      <dsp:spPr>
        <a:xfrm>
          <a:off x="1959" y="3426164"/>
          <a:ext cx="3676054" cy="117633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Значимость признаков?</a:t>
          </a:r>
        </a:p>
      </dsp:txBody>
      <dsp:txXfrm>
        <a:off x="1959" y="3426164"/>
        <a:ext cx="3676054" cy="1176337"/>
      </dsp:txXfrm>
    </dsp:sp>
    <dsp:sp modelId="{6D3E872C-ADA5-4A8F-B50D-04ADA7E01886}">
      <dsp:nvSpPr>
        <dsp:cNvPr id="0" name=""/>
        <dsp:cNvSpPr/>
      </dsp:nvSpPr>
      <dsp:spPr>
        <a:xfrm>
          <a:off x="5368999" y="3095319"/>
          <a:ext cx="1838027" cy="1838027"/>
        </a:xfrm>
        <a:prstGeom prst="arc">
          <a:avLst>
            <a:gd name="adj1" fmla="val 13200000"/>
            <a:gd name="adj2" fmla="val 19200000"/>
          </a:avLst>
        </a:prstGeom>
        <a:noFill/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A1346-06CE-4A09-AD89-30906CFD2BA9}">
      <dsp:nvSpPr>
        <dsp:cNvPr id="0" name=""/>
        <dsp:cNvSpPr/>
      </dsp:nvSpPr>
      <dsp:spPr>
        <a:xfrm>
          <a:off x="5368999" y="3095319"/>
          <a:ext cx="1838027" cy="1838027"/>
        </a:xfrm>
        <a:prstGeom prst="arc">
          <a:avLst>
            <a:gd name="adj1" fmla="val 2400000"/>
            <a:gd name="adj2" fmla="val 8400000"/>
          </a:avLst>
        </a:prstGeom>
        <a:noFill/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6F4E07-EB78-4122-B623-86BD1CA0FD18}">
      <dsp:nvSpPr>
        <dsp:cNvPr id="0" name=""/>
        <dsp:cNvSpPr/>
      </dsp:nvSpPr>
      <dsp:spPr>
        <a:xfrm>
          <a:off x="4449985" y="3426164"/>
          <a:ext cx="3676054" cy="117633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Смешение мужского и женского</a:t>
          </a:r>
        </a:p>
      </dsp:txBody>
      <dsp:txXfrm>
        <a:off x="4449985" y="3426164"/>
        <a:ext cx="3676054" cy="11763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E7ECB-D355-4A56-BEB6-82D695E52777}">
      <dsp:nvSpPr>
        <dsp:cNvPr id="0" name=""/>
        <dsp:cNvSpPr/>
      </dsp:nvSpPr>
      <dsp:spPr>
        <a:xfrm>
          <a:off x="2330291" y="328334"/>
          <a:ext cx="4517310" cy="1411659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6164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Работа над извлечением признаков</a:t>
          </a:r>
          <a:r>
            <a:rPr lang="en-US" sz="2600" kern="1200" dirty="0"/>
            <a:t> (</a:t>
          </a:r>
          <a:r>
            <a:rPr lang="ru-RU" sz="2600" kern="1200" dirty="0"/>
            <a:t>новые подходы</a:t>
          </a:r>
          <a:r>
            <a:rPr lang="en-US" sz="2600" kern="1200" dirty="0"/>
            <a:t>)</a:t>
          </a:r>
          <a:endParaRPr lang="ru-RU" sz="2600" kern="1200" dirty="0"/>
        </a:p>
      </dsp:txBody>
      <dsp:txXfrm>
        <a:off x="2330291" y="328334"/>
        <a:ext cx="4517310" cy="1411659"/>
      </dsp:txXfrm>
    </dsp:sp>
    <dsp:sp modelId="{8ED46A52-9E64-45EC-8B87-40928CF940D0}">
      <dsp:nvSpPr>
        <dsp:cNvPr id="0" name=""/>
        <dsp:cNvSpPr/>
      </dsp:nvSpPr>
      <dsp:spPr>
        <a:xfrm>
          <a:off x="2142070" y="124427"/>
          <a:ext cx="988161" cy="148224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2291A-E8D2-4C35-92C6-FBC79704B52B}">
      <dsp:nvSpPr>
        <dsp:cNvPr id="0" name=""/>
        <dsp:cNvSpPr/>
      </dsp:nvSpPr>
      <dsp:spPr>
        <a:xfrm>
          <a:off x="2330291" y="2105456"/>
          <a:ext cx="4517310" cy="1411659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6164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Доработка запланированных моделей</a:t>
          </a:r>
        </a:p>
      </dsp:txBody>
      <dsp:txXfrm>
        <a:off x="2330291" y="2105456"/>
        <a:ext cx="4517310" cy="1411659"/>
      </dsp:txXfrm>
    </dsp:sp>
    <dsp:sp modelId="{079BC83B-D77D-48B8-B7EC-8BE68D6E10B2}">
      <dsp:nvSpPr>
        <dsp:cNvPr id="0" name=""/>
        <dsp:cNvSpPr/>
      </dsp:nvSpPr>
      <dsp:spPr>
        <a:xfrm>
          <a:off x="2142070" y="1901550"/>
          <a:ext cx="988161" cy="148224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CF7FE-F7F8-4166-9EEA-ED9394D8386C}">
      <dsp:nvSpPr>
        <dsp:cNvPr id="0" name=""/>
        <dsp:cNvSpPr/>
      </dsp:nvSpPr>
      <dsp:spPr>
        <a:xfrm>
          <a:off x="2330291" y="3882579"/>
          <a:ext cx="4517310" cy="1411659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6164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Разработка </a:t>
          </a:r>
          <a:r>
            <a:rPr lang="en-US" sz="2600" kern="1200" dirty="0"/>
            <a:t>API</a:t>
          </a:r>
          <a:r>
            <a:rPr lang="ru-RU" sz="2600" kern="1200" dirty="0"/>
            <a:t> </a:t>
          </a:r>
        </a:p>
      </dsp:txBody>
      <dsp:txXfrm>
        <a:off x="2330291" y="3882579"/>
        <a:ext cx="4517310" cy="1411659"/>
      </dsp:txXfrm>
    </dsp:sp>
    <dsp:sp modelId="{82593E17-5913-4FFB-B214-BC9CFFD5F5CD}">
      <dsp:nvSpPr>
        <dsp:cNvPr id="0" name=""/>
        <dsp:cNvSpPr/>
      </dsp:nvSpPr>
      <dsp:spPr>
        <a:xfrm>
          <a:off x="2142070" y="3678673"/>
          <a:ext cx="988161" cy="148224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938E3-27A7-4003-9901-4F72383B47E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C7EE0-99CF-40B4-A948-32DFCECB3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592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1FC9F17-2E39-44D2-A8D6-9BF68AD5AC01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59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11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25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5671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654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044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278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727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6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11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68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88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95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19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33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35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87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9F17-2E39-44D2-A8D6-9BF68AD5AC01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85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ntent.techgig.com/5-tips-for-beginners-in-Python-programming-language/articleshow/69443879.cms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2.xml"/><Relationship Id="rId10" Type="http://schemas.openxmlformats.org/officeDocument/2006/relationships/chart" Target="../charts/chart1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9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xcellents1/flocktory_gender.git" TargetMode="External"/><Relationship Id="rId5" Type="http://schemas.openxmlformats.org/officeDocument/2006/relationships/hyperlink" Target="https://github.com/Excellents1/recsys_job.git" TargetMode="Externa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4450" y="1064419"/>
            <a:ext cx="4571999" cy="3971925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задача от компании </a:t>
            </a:r>
            <a:r>
              <a:rPr lang="en-US" sz="3200" dirty="0" err="1"/>
              <a:t>Flocktory</a:t>
            </a:r>
            <a:r>
              <a:rPr lang="ru-RU" sz="3200" dirty="0"/>
              <a:t>:</a:t>
            </a:r>
            <a:br>
              <a:rPr lang="ru-RU" sz="3200" dirty="0"/>
            </a:br>
            <a:br>
              <a:rPr lang="en-US" sz="3200" dirty="0"/>
            </a:br>
            <a:r>
              <a:rPr lang="ru-RU" sz="3200" dirty="0"/>
              <a:t>Определение пола пользователя по его активности на отслеживаемых сайтах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43714" y="5026025"/>
            <a:ext cx="4153470" cy="1052145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9600" u="sng" dirty="0"/>
              <a:t>Checkpoint</a:t>
            </a:r>
            <a:r>
              <a:rPr lang="ru-RU" sz="9600" u="sng" dirty="0"/>
              <a:t>: промежуточный</a:t>
            </a:r>
          </a:p>
          <a:p>
            <a:pPr algn="ctr"/>
            <a:endParaRPr lang="ru-RU" sz="2800" dirty="0"/>
          </a:p>
          <a:p>
            <a:pPr algn="ctr"/>
            <a:br>
              <a:rPr lang="ru-RU" dirty="0"/>
            </a:br>
            <a:endParaRPr lang="ru-RU" dirty="0"/>
          </a:p>
        </p:txBody>
      </p:sp>
      <p:sp>
        <p:nvSpPr>
          <p:cNvPr id="139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DCE74C3-59FE-68A3-31E4-81A5087D7A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0" r="3" b="3"/>
          <a:stretch/>
        </p:blipFill>
        <p:spPr>
          <a:xfrm>
            <a:off x="6421396" y="1136606"/>
            <a:ext cx="4635583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69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9688498" cy="1478570"/>
          </a:xfrm>
        </p:spPr>
        <p:txBody>
          <a:bodyPr>
            <a:normAutofit/>
          </a:bodyPr>
          <a:lstStyle/>
          <a:p>
            <a:r>
              <a:rPr lang="ru-RU" u="sng" dirty="0"/>
              <a:t>Слайд для </a:t>
            </a:r>
            <a:r>
              <a:rPr lang="en-US" u="sng" dirty="0"/>
              <a:t>feedback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7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3973" y="73395"/>
            <a:ext cx="4682027" cy="1162474"/>
          </a:xfrm>
        </p:spPr>
        <p:txBody>
          <a:bodyPr>
            <a:normAutofit/>
          </a:bodyPr>
          <a:lstStyle/>
          <a:p>
            <a:r>
              <a:rPr lang="ru-RU" sz="4000" u="sng" dirty="0"/>
              <a:t>Что сделали</a:t>
            </a:r>
            <a:endParaRPr lang="ru-RU" sz="3200" u="sng" dirty="0"/>
          </a:p>
        </p:txBody>
      </p:sp>
      <p:graphicFrame>
        <p:nvGraphicFramePr>
          <p:cNvPr id="12" name="Схема 11"/>
          <p:cNvGraphicFramePr/>
          <p:nvPr>
            <p:extLst>
              <p:ext uri="{D42A27DB-BD31-4B8C-83A1-F6EECF244321}">
                <p14:modId xmlns:p14="http://schemas.microsoft.com/office/powerpoint/2010/main" val="2714585583"/>
              </p:ext>
            </p:extLst>
          </p:nvPr>
        </p:nvGraphicFramePr>
        <p:xfrm>
          <a:off x="943822" y="1378744"/>
          <a:ext cx="11064821" cy="5009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Рисунок 3" descr="Изображение выглядит как текст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C264A6D5-6798-6EC9-1088-643373D3EE5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96000" y="212835"/>
            <a:ext cx="1887671" cy="88222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33A424-C751-8AF9-E46F-7506D48A1A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9386" y="229681"/>
            <a:ext cx="2105332" cy="865381"/>
          </a:xfrm>
          <a:prstGeom prst="rect">
            <a:avLst/>
          </a:prstGeom>
        </p:spPr>
      </p:pic>
      <p:pic>
        <p:nvPicPr>
          <p:cNvPr id="7" name="Рисунок 6" descr="Изображение выглядит как Графика, Шрифт, логотип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1222BDB5-A580-F238-D005-E84C075A523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000" y="229681"/>
            <a:ext cx="896400" cy="89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6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171C7C-17D5-4899-0F52-64AF0578C420}"/>
              </a:ext>
            </a:extLst>
          </p:cNvPr>
          <p:cNvSpPr txBox="1"/>
          <p:nvPr/>
        </p:nvSpPr>
        <p:spPr>
          <a:xfrm>
            <a:off x="0" y="2908578"/>
            <a:ext cx="16841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user_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127758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CCDF02-0404-A99E-2463-6A74FCA2F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3" y="0"/>
            <a:ext cx="392288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86401" y="0"/>
            <a:ext cx="4564855" cy="792956"/>
          </a:xfrm>
        </p:spPr>
        <p:txBody>
          <a:bodyPr>
            <a:normAutofit/>
          </a:bodyPr>
          <a:lstStyle/>
          <a:p>
            <a:r>
              <a:rPr lang="ru-RU" u="sng" dirty="0"/>
              <a:t>Немного о данных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1ACD06-EA64-E629-73CA-F1A040670646}"/>
              </a:ext>
            </a:extLst>
          </p:cNvPr>
          <p:cNvSpPr txBox="1"/>
          <p:nvPr/>
        </p:nvSpPr>
        <p:spPr>
          <a:xfrm>
            <a:off x="5397360" y="757237"/>
            <a:ext cx="6122193" cy="35394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Данные сложные,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ru-RU" dirty="0"/>
              <a:t>конечно удобный формат, но сразу в модель его не запустишь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К примеру неполная история активности в интернете для девушки №127758 содержит </a:t>
            </a:r>
            <a:r>
              <a:rPr lang="ru-RU" sz="2400" b="1" dirty="0"/>
              <a:t>1063</a:t>
            </a:r>
            <a:r>
              <a:rPr lang="ru-RU" dirty="0"/>
              <a:t> строки </a:t>
            </a:r>
            <a:r>
              <a:rPr lang="en-US" dirty="0" err="1"/>
              <a:t>json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Данные не так просто было перенести в привычный для аналитиков формат таблиц </a:t>
            </a:r>
            <a:r>
              <a:rPr lang="en-US" dirty="0"/>
              <a:t>pandas</a:t>
            </a:r>
            <a:r>
              <a:rPr lang="ru-RU" dirty="0"/>
              <a:t>, но мы это сделали и в итоге для тренировочного набора получили историю </a:t>
            </a:r>
            <a:r>
              <a:rPr lang="ru-RU" sz="2000" b="1" dirty="0"/>
              <a:t>127755</a:t>
            </a:r>
            <a:r>
              <a:rPr lang="ru-RU" dirty="0"/>
              <a:t> пользователей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Только две блока данных за счет того что имеют описание на русском языке могут косвенно помочь определить пол(но мы этой подсказкой пока не пользуемся)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9C938BF-2ECA-0F24-A943-0C59E4E53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355944"/>
            <a:ext cx="5944115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8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6263468" cy="1049171"/>
          </a:xfrm>
        </p:spPr>
        <p:txBody>
          <a:bodyPr>
            <a:normAutofit/>
          </a:bodyPr>
          <a:lstStyle/>
          <a:p>
            <a:r>
              <a:rPr lang="ru-RU" u="sng" dirty="0"/>
              <a:t>Главный поход к </a:t>
            </a:r>
            <a:r>
              <a:rPr lang="ru-RU" u="sng" dirty="0" err="1"/>
              <a:t>парсингу</a:t>
            </a:r>
            <a:endParaRPr lang="ru-RU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0C5C1A-CEBF-6AA5-709A-90E06A32F2A9}"/>
              </a:ext>
            </a:extLst>
          </p:cNvPr>
          <p:cNvSpPr txBox="1"/>
          <p:nvPr/>
        </p:nvSpPr>
        <p:spPr>
          <a:xfrm>
            <a:off x="7572375" y="496134"/>
            <a:ext cx="4043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«Существует вполне обоснованное суждение – мы это то что мы делаем»,</a:t>
            </a:r>
          </a:p>
          <a:p>
            <a:pPr algn="r"/>
            <a:r>
              <a:rPr lang="ru-RU" dirty="0"/>
              <a:t>- а значит история человека в интернете может много нам сказать, нужно только ее вытащить и данных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F6601-49E6-1AD2-D85B-41117813B46E}"/>
              </a:ext>
            </a:extLst>
          </p:cNvPr>
          <p:cNvSpPr txBox="1"/>
          <p:nvPr/>
        </p:nvSpPr>
        <p:spPr>
          <a:xfrm>
            <a:off x="1221581" y="1050131"/>
            <a:ext cx="6263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Самый простой подход который мы применили, это для каждого пользователя посмотрели на каких сайтах он заказывал товары, какие просто посещал, какие категории товаров покупал и т.д.  И вот что у нас получилось: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D88515-B2F5-167F-5608-0F8AA484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6" y="2893472"/>
            <a:ext cx="10989688" cy="2747422"/>
          </a:xfrm>
          <a:prstGeom prst="rect">
            <a:avLst/>
          </a:prstGeom>
        </p:spPr>
      </p:pic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88353233-1836-246D-26EF-FB8775AA6053}"/>
              </a:ext>
            </a:extLst>
          </p:cNvPr>
          <p:cNvSpPr/>
          <p:nvPr/>
        </p:nvSpPr>
        <p:spPr>
          <a:xfrm>
            <a:off x="5472113" y="2250460"/>
            <a:ext cx="1092993" cy="54989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28137-A6CB-9DA2-BA87-32C9FF97F548}"/>
              </a:ext>
            </a:extLst>
          </p:cNvPr>
          <p:cNvSpPr txBox="1"/>
          <p:nvPr/>
        </p:nvSpPr>
        <p:spPr>
          <a:xfrm>
            <a:off x="1293019" y="5857875"/>
            <a:ext cx="10101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В модель такую структуру залить конечно не получится, но отправная точка есть</a:t>
            </a:r>
          </a:p>
        </p:txBody>
      </p:sp>
    </p:spTree>
    <p:extLst>
      <p:ext uri="{BB962C8B-B14F-4D97-AF65-F5344CB8AC3E}">
        <p14:creationId xmlns:p14="http://schemas.microsoft.com/office/powerpoint/2010/main" val="228294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2813037" cy="1049171"/>
          </a:xfrm>
        </p:spPr>
        <p:txBody>
          <a:bodyPr>
            <a:normAutofit/>
          </a:bodyPr>
          <a:lstStyle/>
          <a:p>
            <a:r>
              <a:rPr lang="ru-RU" u="sng" dirty="0"/>
              <a:t>О моделях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49639D0A-0810-2AD9-20B1-1B16A462D8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8433657"/>
              </p:ext>
            </p:extLst>
          </p:nvPr>
        </p:nvGraphicFramePr>
        <p:xfrm>
          <a:off x="550069" y="-66147"/>
          <a:ext cx="11415712" cy="3373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oogle Shape;266;p22">
            <a:extLst>
              <a:ext uri="{FF2B5EF4-FFF2-40B4-BE49-F238E27FC236}">
                <a16:creationId xmlns:a16="http://schemas.microsoft.com/office/drawing/2014/main" id="{D9DC3A76-F7D8-04AD-EF6D-574B2C94DD2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55112" y="3550445"/>
            <a:ext cx="1184310" cy="92619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11" name="Google Shape;269;p22">
            <a:extLst>
              <a:ext uri="{FF2B5EF4-FFF2-40B4-BE49-F238E27FC236}">
                <a16:creationId xmlns:a16="http://schemas.microsoft.com/office/drawing/2014/main" id="{D5E7ABA3-262E-A13B-2A70-DFC82A8D4257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076305" y="4719525"/>
            <a:ext cx="1341923" cy="92619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AE35D77-E62F-14FE-2A31-535B37D0A4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8555" y="3429000"/>
            <a:ext cx="3175298" cy="2470556"/>
          </a:xfrm>
          <a:prstGeom prst="rect">
            <a:avLst/>
          </a:prstGeom>
        </p:spPr>
      </p:pic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B3C3394D-152A-7AE8-1873-4CF107E62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515192"/>
              </p:ext>
            </p:extLst>
          </p:nvPr>
        </p:nvGraphicFramePr>
        <p:xfrm>
          <a:off x="550069" y="3429000"/>
          <a:ext cx="2552678" cy="2133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02F24E3-C925-28F2-157A-3951C9DA965D}"/>
              </a:ext>
            </a:extLst>
          </p:cNvPr>
          <p:cNvSpPr txBox="1"/>
          <p:nvPr/>
        </p:nvSpPr>
        <p:spPr>
          <a:xfrm>
            <a:off x="1428750" y="5899556"/>
            <a:ext cx="714375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,71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D71F98-9987-7A37-8E50-E9B3B49F641E}"/>
              </a:ext>
            </a:extLst>
          </p:cNvPr>
          <p:cNvSpPr txBox="1"/>
          <p:nvPr/>
        </p:nvSpPr>
        <p:spPr>
          <a:xfrm>
            <a:off x="4474369" y="5899556"/>
            <a:ext cx="714375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,78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96B3A9-8035-4C1B-0CB9-70E2F08D3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552" y="3429000"/>
            <a:ext cx="2570214" cy="160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65F03BC-D240-A92E-4DD3-B311AE8FB6F1}"/>
              </a:ext>
            </a:extLst>
          </p:cNvPr>
          <p:cNvSpPr txBox="1"/>
          <p:nvPr/>
        </p:nvSpPr>
        <p:spPr>
          <a:xfrm>
            <a:off x="7480471" y="5897303"/>
            <a:ext cx="714375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88BD6-4310-B36B-A612-619ED4A417E1}"/>
              </a:ext>
            </a:extLst>
          </p:cNvPr>
          <p:cNvSpPr txBox="1"/>
          <p:nvPr/>
        </p:nvSpPr>
        <p:spPr>
          <a:xfrm>
            <a:off x="10390078" y="5899941"/>
            <a:ext cx="714375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53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FC3594F-B594-25BD-F2B8-226FD8727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938" y="1863538"/>
            <a:ext cx="2683261" cy="268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DDC84985-3454-7798-A121-6CC9BF7451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83416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CB9DAE34-7A93-FDC4-E58D-A87FB550B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00" y="2375134"/>
            <a:ext cx="2290263" cy="171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44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7354" y="184098"/>
            <a:ext cx="9121096" cy="744590"/>
          </a:xfrm>
        </p:spPr>
        <p:txBody>
          <a:bodyPr>
            <a:normAutofit/>
          </a:bodyPr>
          <a:lstStyle/>
          <a:p>
            <a:r>
              <a:rPr lang="ru-RU" sz="4400" u="sng" dirty="0"/>
              <a:t>Что планируется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1AEA5409-1241-950F-E73C-EB1573212A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3329724"/>
              </p:ext>
            </p:extLst>
          </p:nvPr>
        </p:nvGraphicFramePr>
        <p:xfrm>
          <a:off x="-375444" y="1026847"/>
          <a:ext cx="898967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CA9E0A-0F8B-261A-D2D9-4619E1922598}"/>
              </a:ext>
            </a:extLst>
          </p:cNvPr>
          <p:cNvSpPr txBox="1"/>
          <p:nvPr/>
        </p:nvSpPr>
        <p:spPr>
          <a:xfrm>
            <a:off x="7453086" y="412486"/>
            <a:ext cx="340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Чек лист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D780029-D6D3-C440-C5A2-00DC2FC60F72}"/>
              </a:ext>
            </a:extLst>
          </p:cNvPr>
          <p:cNvSpPr/>
          <p:nvPr/>
        </p:nvSpPr>
        <p:spPr>
          <a:xfrm>
            <a:off x="8332335" y="1306952"/>
            <a:ext cx="1643062" cy="1321593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AD10EA6-DD31-14B8-FB14-5543379CC76F}"/>
              </a:ext>
            </a:extLst>
          </p:cNvPr>
          <p:cNvSpPr/>
          <p:nvPr/>
        </p:nvSpPr>
        <p:spPr>
          <a:xfrm>
            <a:off x="8332335" y="3075383"/>
            <a:ext cx="1643062" cy="1321593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126B7A5-DC40-C6A8-9F2C-C41CAC1854D0}"/>
              </a:ext>
            </a:extLst>
          </p:cNvPr>
          <p:cNvSpPr/>
          <p:nvPr/>
        </p:nvSpPr>
        <p:spPr>
          <a:xfrm>
            <a:off x="8332335" y="4843814"/>
            <a:ext cx="1643062" cy="1321593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1E97E2C-26A6-AD58-3214-8F6EE11D7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646" y="2264569"/>
            <a:ext cx="1076324" cy="107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1DC9961-1BBC-C091-FD5D-F9F6CE6E6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54645" y="3652838"/>
            <a:ext cx="10763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96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85326" y="197463"/>
            <a:ext cx="5599651" cy="756990"/>
          </a:xfrm>
        </p:spPr>
        <p:txBody>
          <a:bodyPr>
            <a:normAutofit/>
          </a:bodyPr>
          <a:lstStyle/>
          <a:p>
            <a:r>
              <a:rPr lang="ru-RU" dirty="0"/>
              <a:t>Ссылка на </a:t>
            </a:r>
            <a:r>
              <a:rPr lang="en-US" dirty="0"/>
              <a:t>GitHub</a:t>
            </a:r>
            <a:endParaRPr lang="ru-RU" dirty="0"/>
          </a:p>
        </p:txBody>
      </p:sp>
      <p:sp>
        <p:nvSpPr>
          <p:cNvPr id="68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10">
            <a:extLst>
              <a:ext uri="{FF2B5EF4-FFF2-40B4-BE49-F238E27FC236}">
                <a16:creationId xmlns:a16="http://schemas.microsoft.com/office/drawing/2014/main" id="{29FB001F-B64F-8FC8-4566-0CB508BD1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808057"/>
            <a:ext cx="4942105" cy="585651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1400" b="1" dirty="0"/>
              <a:t>В нашем репозитории следующие папки (работа кипит, поэтому там все сыро и много веток):</a:t>
            </a:r>
          </a:p>
          <a:p>
            <a:r>
              <a:rPr lang="en-US" sz="1400" dirty="0"/>
              <a:t>DATA</a:t>
            </a:r>
            <a:r>
              <a:rPr lang="ru-RU" sz="1400" dirty="0"/>
              <a:t> – часть данных от индустриального партнера и несколько файлов предобработки</a:t>
            </a:r>
          </a:p>
          <a:p>
            <a:r>
              <a:rPr lang="en-US" sz="1400" dirty="0"/>
              <a:t>DATA ANALYSIS</a:t>
            </a:r>
            <a:r>
              <a:rPr lang="ru-RU" sz="1400" dirty="0"/>
              <a:t> – аналитика по данным</a:t>
            </a:r>
          </a:p>
          <a:p>
            <a:r>
              <a:rPr lang="en-US" sz="1400" dirty="0"/>
              <a:t>DATA PREPROCESSING</a:t>
            </a:r>
            <a:r>
              <a:rPr lang="ru-RU" sz="1400" dirty="0"/>
              <a:t> – тут будет код для преобразования исходных данных в различной форме</a:t>
            </a:r>
          </a:p>
          <a:p>
            <a:r>
              <a:rPr lang="en-US" sz="1400" dirty="0"/>
              <a:t>IN DEVELOPMENT</a:t>
            </a:r>
            <a:r>
              <a:rPr lang="ru-RU" sz="1400" dirty="0"/>
              <a:t> – 4 алгоритма которые мы сейчас дорабатываем</a:t>
            </a:r>
          </a:p>
          <a:p>
            <a:r>
              <a:rPr lang="en-US" sz="1400" dirty="0"/>
              <a:t>PRESENTATIONS</a:t>
            </a:r>
            <a:r>
              <a:rPr lang="ru-RU" sz="1400" dirty="0"/>
              <a:t> – презентации и визитки участников команды</a:t>
            </a:r>
          </a:p>
          <a:p>
            <a:r>
              <a:rPr lang="en-US" sz="1400" dirty="0"/>
              <a:t>READY-MADE ALGORITHMS</a:t>
            </a:r>
            <a:r>
              <a:rPr lang="ru-RU" sz="1400" dirty="0"/>
              <a:t> – пока ничего нет – все в работе </a:t>
            </a:r>
          </a:p>
          <a:p>
            <a:r>
              <a:rPr lang="ru-RU" sz="1400" dirty="0"/>
              <a:t>В папке REJECTED ALGORITHMS мы поместим алгоритмы, от реализации которых мы полностью отказались, но просто удалить их мы не решились. </a:t>
            </a:r>
          </a:p>
          <a:p>
            <a:r>
              <a:rPr lang="en-US" sz="1400" dirty="0"/>
              <a:t>API – </a:t>
            </a:r>
            <a:r>
              <a:rPr lang="ru-RU" sz="1400" dirty="0"/>
              <a:t>вот тут будет файл который собственно по поступившему </a:t>
            </a:r>
            <a:r>
              <a:rPr lang="en-US" sz="1400" dirty="0" err="1"/>
              <a:t>json</a:t>
            </a:r>
            <a:r>
              <a:rPr lang="en-US" sz="1400" dirty="0"/>
              <a:t> </a:t>
            </a:r>
            <a:r>
              <a:rPr lang="ru-RU" sz="1400" dirty="0"/>
              <a:t>определит пол </a:t>
            </a:r>
            <a:r>
              <a:rPr lang="ru-RU" sz="1400" dirty="0" err="1"/>
              <a:t>поосетителя</a:t>
            </a:r>
            <a:endParaRPr lang="ru-RU" sz="1400" dirty="0"/>
          </a:p>
        </p:txBody>
      </p:sp>
      <p:pic>
        <p:nvPicPr>
          <p:cNvPr id="5" name="Рисунок 4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DCE74C3-59FE-68A3-31E4-81A5087D7A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0" r="3" b="3"/>
          <a:stretch/>
        </p:blipFill>
        <p:spPr>
          <a:xfrm>
            <a:off x="913243" y="1354015"/>
            <a:ext cx="2307611" cy="2278596"/>
          </a:xfrm>
          <a:prstGeom prst="rect">
            <a:avLst/>
          </a:prstGeom>
        </p:spPr>
      </p:pic>
      <p:pic>
        <p:nvPicPr>
          <p:cNvPr id="1026" name="Picture 2" descr="https://res.cloudinary.com/practicaldev/image/fetch/s--fURC8_qX--/c_imagga_scale,f_auto,fl_progressive,h_500,q_auto,w_1000/https:/dev-to-uploads.s3.amazonaws.com/i/l23lcfi8o299kxgm7id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055" y="1853295"/>
            <a:ext cx="2560070" cy="128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hlinkClick r:id="rId5"/>
          </p:cNvPr>
          <p:cNvSpPr/>
          <p:nvPr/>
        </p:nvSpPr>
        <p:spPr>
          <a:xfrm>
            <a:off x="975999" y="4283533"/>
            <a:ext cx="4957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https://github.com/Excellents1/flocktory_gender.git</a:t>
            </a:r>
            <a:endParaRPr lang="ru-RU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1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9688498" cy="1478570"/>
          </a:xfrm>
        </p:spPr>
        <p:txBody>
          <a:bodyPr>
            <a:normAutofit/>
          </a:bodyPr>
          <a:lstStyle/>
          <a:p>
            <a:r>
              <a:rPr lang="ru-RU" u="sng" dirty="0"/>
              <a:t>Слайд для </a:t>
            </a:r>
            <a:r>
              <a:rPr lang="en-US" u="sng" dirty="0"/>
              <a:t>feedback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588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882</TotalTime>
  <Words>435</Words>
  <Application>Microsoft Office PowerPoint</Application>
  <PresentationFormat>Широкоэкранный</PresentationFormat>
  <Paragraphs>55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Tw Cen MT</vt:lpstr>
      <vt:lpstr>Контур</vt:lpstr>
      <vt:lpstr>задача от компании Flocktory:  Определение пола пользователя по его активности на отслеживаемых сайтах </vt:lpstr>
      <vt:lpstr>Что сделали</vt:lpstr>
      <vt:lpstr>Немного о данных</vt:lpstr>
      <vt:lpstr>Главный поход к парсингу</vt:lpstr>
      <vt:lpstr>О моделях</vt:lpstr>
      <vt:lpstr>Презентация PowerPoint</vt:lpstr>
      <vt:lpstr>Что планируется</vt:lpstr>
      <vt:lpstr>Ссылка на GitHub</vt:lpstr>
      <vt:lpstr>Слайд для feedback</vt:lpstr>
      <vt:lpstr>Слайд для feedback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 PC</dc:creator>
  <cp:lastModifiedBy>Иван Самойлов</cp:lastModifiedBy>
  <cp:revision>31</cp:revision>
  <dcterms:created xsi:type="dcterms:W3CDTF">2023-03-31T17:30:40Z</dcterms:created>
  <dcterms:modified xsi:type="dcterms:W3CDTF">2023-12-15T07:47:01Z</dcterms:modified>
</cp:coreProperties>
</file>