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0"/>
  </p:notesMasterIdLst>
  <p:sldIdLst>
    <p:sldId id="256" r:id="rId2"/>
    <p:sldId id="261" r:id="rId3"/>
    <p:sldId id="259" r:id="rId4"/>
    <p:sldId id="273" r:id="rId5"/>
    <p:sldId id="274" r:id="rId6"/>
    <p:sldId id="279" r:id="rId7"/>
    <p:sldId id="281" r:id="rId8"/>
    <p:sldId id="280" r:id="rId9"/>
    <p:sldId id="277" r:id="rId10"/>
    <p:sldId id="276" r:id="rId11"/>
    <p:sldId id="278" r:id="rId12"/>
    <p:sldId id="271" r:id="rId13"/>
    <p:sldId id="275" r:id="rId14"/>
    <p:sldId id="268" r:id="rId15"/>
    <p:sldId id="269" r:id="rId16"/>
    <p:sldId id="265" r:id="rId17"/>
    <p:sldId id="282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2A319-19CD-4F23-A5F0-B4CB2185B03D}" v="579" dt="2023-04-09T11:39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Самойлов" userId="5afa25a4232a5af0" providerId="LiveId" clId="{D152A319-19CD-4F23-A5F0-B4CB2185B03D}"/>
    <pc:docChg chg="undo redo custSel addSld delSld modSld sldOrd modMainMaster">
      <pc:chgData name="Павел Самойлов" userId="5afa25a4232a5af0" providerId="LiveId" clId="{D152A319-19CD-4F23-A5F0-B4CB2185B03D}" dt="2023-04-09T11:41:48.326" v="5539" actId="313"/>
      <pc:docMkLst>
        <pc:docMk/>
      </pc:docMkLst>
      <pc:sldChg chg="addSp delSp modSp mod setBg setClrOvrMap delDesignElem">
        <pc:chgData name="Павел Самойлов" userId="5afa25a4232a5af0" providerId="LiveId" clId="{D152A319-19CD-4F23-A5F0-B4CB2185B03D}" dt="2023-04-09T11:20:55.221" v="4943" actId="20577"/>
        <pc:sldMkLst>
          <pc:docMk/>
          <pc:sldMk cId="2297469961" sldId="256"/>
        </pc:sldMkLst>
        <pc:spChg chg="mod">
          <ac:chgData name="Павел Самойлов" userId="5afa25a4232a5af0" providerId="LiveId" clId="{D152A319-19CD-4F23-A5F0-B4CB2185B03D}" dt="2023-04-09T09:01:16.828" v="1800" actId="1076"/>
          <ac:spMkLst>
            <pc:docMk/>
            <pc:sldMk cId="2297469961" sldId="256"/>
            <ac:spMk id="2" creationId="{00000000-0000-0000-0000-000000000000}"/>
          </ac:spMkLst>
        </pc:spChg>
        <pc:spChg chg="mod">
          <ac:chgData name="Павел Самойлов" userId="5afa25a4232a5af0" providerId="LiveId" clId="{D152A319-19CD-4F23-A5F0-B4CB2185B03D}" dt="2023-04-09T09:01:23.297" v="1801" actId="1076"/>
          <ac:spMkLst>
            <pc:docMk/>
            <pc:sldMk cId="2297469961" sldId="256"/>
            <ac:spMk id="3" creationId="{00000000-0000-0000-0000-000000000000}"/>
          </ac:spMkLst>
        </pc:spChg>
        <pc:spChg chg="add mod">
          <ac:chgData name="Павел Самойлов" userId="5afa25a4232a5af0" providerId="LiveId" clId="{D152A319-19CD-4F23-A5F0-B4CB2185B03D}" dt="2023-04-09T11:20:55.221" v="4943" actId="20577"/>
          <ac:spMkLst>
            <pc:docMk/>
            <pc:sldMk cId="2297469961" sldId="256"/>
            <ac:spMk id="6" creationId="{953CC7BD-4483-21D8-2355-361FBDB36B3D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9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69" creationId="{7C914900-562F-42A1-9E63-CD117E0CA000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74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4" creationId="{7C914900-562F-42A1-9E63-CD117E0CA000}"/>
          </ac:spMkLst>
        </pc:spChg>
        <pc:spChg chg="add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9" creationId="{01958E0A-0BC1-424F-9B41-D614FC13A47E}"/>
          </ac:spMkLst>
        </pc:spChg>
        <pc:grpChg chg="add del">
          <ac:chgData name="Павел Самойлов" userId="5afa25a4232a5af0" providerId="LiveId" clId="{D152A319-19CD-4F23-A5F0-B4CB2185B03D}" dt="2023-04-09T07:07:17.987" v="52" actId="26606"/>
          <ac:grpSpMkLst>
            <pc:docMk/>
            <pc:sldMk cId="2297469961" sldId="256"/>
            <ac:grpSpMk id="11" creationId="{57D43E06-E0E9-45FB-9DD8-4513BF040A64}"/>
          </ac:grpSpMkLst>
        </pc:grpChg>
        <pc:grpChg chg="add del">
          <ac:chgData name="Павел Самойлов" userId="5afa25a4232a5af0" providerId="LiveId" clId="{D152A319-19CD-4F23-A5F0-B4CB2185B03D}" dt="2023-04-09T08:33:30.020" v="1105" actId="26606"/>
          <ac:grpSpMkLst>
            <pc:docMk/>
            <pc:sldMk cId="2297469961" sldId="256"/>
            <ac:grpSpMk id="76" creationId="{57D43E06-E0E9-45FB-9DD8-4513BF040A64}"/>
          </ac:grpSpMkLst>
        </pc:grpChg>
        <pc:picChg chg="add mod">
          <ac:chgData name="Павел Самойлов" userId="5afa25a4232a5af0" providerId="LiveId" clId="{D152A319-19CD-4F23-A5F0-B4CB2185B03D}" dt="2023-04-09T08:34:15.950" v="1119" actId="1076"/>
          <ac:picMkLst>
            <pc:docMk/>
            <pc:sldMk cId="2297469961" sldId="256"/>
            <ac:picMk id="4" creationId="{FDCE74C3-59FE-68A3-31E4-81A5087D7AEC}"/>
          </ac:picMkLst>
        </pc:picChg>
        <pc:picChg chg="add del">
          <ac:chgData name="Павел Самойлов" userId="5afa25a4232a5af0" providerId="LiveId" clId="{D152A319-19CD-4F23-A5F0-B4CB2185B03D}" dt="2023-04-09T07:07:17.987" v="52" actId="26606"/>
          <ac:picMkLst>
            <pc:docMk/>
            <pc:sldMk cId="2297469961" sldId="256"/>
            <ac:picMk id="67" creationId="{0B0BC616-AF73-491B-AACB-A8C3A548B639}"/>
          </ac:picMkLst>
        </pc:picChg>
        <pc:picChg chg="add del">
          <ac:chgData name="Павел Самойлов" userId="5afa25a4232a5af0" providerId="LiveId" clId="{D152A319-19CD-4F23-A5F0-B4CB2185B03D}" dt="2023-04-09T08:33:30.020" v="1105" actId="26606"/>
          <ac:picMkLst>
            <pc:docMk/>
            <pc:sldMk cId="2297469961" sldId="256"/>
            <ac:picMk id="132" creationId="{0B0BC616-AF73-491B-AACB-A8C3A548B639}"/>
          </ac:picMkLst>
        </pc:picChg>
      </pc:sldChg>
      <pc:sldChg chg="addSp delSp modSp mod ord setBg setClrOvrMap">
        <pc:chgData name="Павел Самойлов" userId="5afa25a4232a5af0" providerId="LiveId" clId="{D152A319-19CD-4F23-A5F0-B4CB2185B03D}" dt="2023-04-09T11:41:02.844" v="5534" actId="255"/>
        <pc:sldMkLst>
          <pc:docMk/>
          <pc:sldMk cId="1842227363" sldId="257"/>
        </pc:sldMkLst>
        <pc:spChg chg="mod">
          <ac:chgData name="Павел Самойлов" userId="5afa25a4232a5af0" providerId="LiveId" clId="{D152A319-19CD-4F23-A5F0-B4CB2185B03D}" dt="2023-04-09T11:40:36.663" v="5530" actId="115"/>
          <ac:spMkLst>
            <pc:docMk/>
            <pc:sldMk cId="1842227363" sldId="257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14:36.389" v="135" actId="931"/>
          <ac:spMkLst>
            <pc:docMk/>
            <pc:sldMk cId="1842227363" sldId="257"/>
            <ac:spMk id="5" creationId="{24F52D28-24C2-8823-723E-37A57993178F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1" creationId="{2FD324B3-AAB1-76B8-461F-DAFF25D3F6F5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4" creationId="{6697F791-5FFA-4164-899F-EB52EA72B024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8" creationId="{B773AB25-A422-41AA-9737-5E04C1966DE1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6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9" creationId="{66D4F5BA-1D71-49B2-8A7F-6B4EB94D7265}"/>
          </ac:spMkLst>
        </pc:spChg>
        <pc:spChg chg="add mod ord">
          <ac:chgData name="Павел Самойлов" userId="5afa25a4232a5af0" providerId="LiveId" clId="{D152A319-19CD-4F23-A5F0-B4CB2185B03D}" dt="2023-04-09T11:41:02.844" v="5534" actId="255"/>
          <ac:spMkLst>
            <pc:docMk/>
            <pc:sldMk cId="1842227363" sldId="257"/>
            <ac:spMk id="63" creationId="{29FB001F-B64F-8FC8-4566-0CB508BD1BFA}"/>
          </ac:spMkLst>
        </pc:spChg>
        <pc:spChg chg="add del">
          <ac:chgData name="Павел Самойлов" userId="5afa25a4232a5af0" providerId="LiveId" clId="{D152A319-19CD-4F23-A5F0-B4CB2185B03D}" dt="2023-04-09T08:15:15.918" v="531" actId="26606"/>
          <ac:spMkLst>
            <pc:docMk/>
            <pc:sldMk cId="1842227363" sldId="257"/>
            <ac:spMk id="68" creationId="{C2E4E997-8672-4FFD-B8EC-9932A8E4714B}"/>
          </ac:spMkLst>
        </pc:spChg>
        <pc:grpChg chg="add del">
          <ac:chgData name="Павел Самойлов" userId="5afa25a4232a5af0" providerId="LiveId" clId="{D152A319-19CD-4F23-A5F0-B4CB2185B03D}" dt="2023-04-09T07:14:46.938" v="140" actId="26606"/>
          <ac:grpSpMkLst>
            <pc:docMk/>
            <pc:sldMk cId="1842227363" sldId="257"/>
            <ac:grpSpMk id="22" creationId="{6AD0D387-1584-4477-B5F8-52B50D4F2205}"/>
          </ac:grpSpMkLst>
        </pc:grpChg>
        <pc:grpChg chg="add del">
          <ac:chgData name="Павел Самойлов" userId="5afa25a4232a5af0" providerId="LiveId" clId="{D152A319-19CD-4F23-A5F0-B4CB2185B03D}" dt="2023-04-09T07:32:41.795" v="472" actId="26606"/>
          <ac:grpSpMkLst>
            <pc:docMk/>
            <pc:sldMk cId="1842227363" sldId="257"/>
            <ac:grpSpMk id="58" creationId="{A0F1F7ED-DA39-478F-85DA-317DE08941E8}"/>
          </ac:grpSpMkLst>
        </pc:grpChg>
        <pc:grpChg chg="add del">
          <ac:chgData name="Павел Самойлов" userId="5afa25a4232a5af0" providerId="LiveId" clId="{D152A319-19CD-4F23-A5F0-B4CB2185B03D}" dt="2023-04-09T08:15:15.918" v="531" actId="26606"/>
          <ac:grpSpMkLst>
            <pc:docMk/>
            <pc:sldMk cId="1842227363" sldId="257"/>
            <ac:grpSpMk id="72" creationId="{453E4DEE-E996-40F8-8635-0FF43D7348F9}"/>
          </ac:grpSpMkLst>
        </pc:grpChg>
        <pc:picChg chg="del">
          <ac:chgData name="Павел Самойлов" userId="5afa25a4232a5af0" providerId="LiveId" clId="{D152A319-19CD-4F23-A5F0-B4CB2185B03D}" dt="2023-04-09T07:07:58.851" v="84" actId="478"/>
          <ac:picMkLst>
            <pc:docMk/>
            <pc:sldMk cId="1842227363" sldId="257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32:35.821" v="471" actId="478"/>
          <ac:picMkLst>
            <pc:docMk/>
            <pc:sldMk cId="1842227363" sldId="257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08:17:08.806" v="561" actId="1076"/>
          <ac:picMkLst>
            <pc:docMk/>
            <pc:sldMk cId="1842227363" sldId="257"/>
            <ac:picMk id="8" creationId="{A3620455-789C-55A1-0DDB-224B624C1746}"/>
          </ac:picMkLst>
        </pc:picChg>
        <pc:picChg chg="add mod ord">
          <ac:chgData name="Павел Самойлов" userId="5afa25a4232a5af0" providerId="LiveId" clId="{D152A319-19CD-4F23-A5F0-B4CB2185B03D}" dt="2023-04-09T08:17:45.626" v="588" actId="14100"/>
          <ac:picMkLst>
            <pc:docMk/>
            <pc:sldMk cId="1842227363" sldId="257"/>
            <ac:picMk id="10" creationId="{21C8386E-DA2E-2B7E-CAAC-8988367689D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16" creationId="{4E28A1A9-FB81-4816-AAEA-C3B43094695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20" creationId="{AF0552B8-DE8C-40DF-B29F-1728E6A10619}"/>
          </ac:picMkLst>
        </pc:picChg>
        <pc:picChg chg="add del">
          <ac:chgData name="Павел Самойлов" userId="5afa25a4232a5af0" providerId="LiveId" clId="{D152A319-19CD-4F23-A5F0-B4CB2185B03D}" dt="2023-04-09T07:32:41.795" v="472" actId="26606"/>
          <ac:picMkLst>
            <pc:docMk/>
            <pc:sldMk cId="1842227363" sldId="257"/>
            <ac:picMk id="57" creationId="{1B17CCE2-CEEF-40CA-8C4D-0DC2DCA78A23}"/>
          </ac:picMkLst>
        </pc:picChg>
        <pc:picChg chg="add del">
          <ac:chgData name="Павел Самойлов" userId="5afa25a4232a5af0" providerId="LiveId" clId="{D152A319-19CD-4F23-A5F0-B4CB2185B03D}" dt="2023-04-09T08:15:15.918" v="531" actId="26606"/>
          <ac:picMkLst>
            <pc:docMk/>
            <pc:sldMk cId="1842227363" sldId="257"/>
            <ac:picMk id="70" creationId="{FE6BA9E6-1D9E-4D30-B528-D49FA1342E4E}"/>
          </ac:picMkLst>
        </pc:picChg>
      </pc:sldChg>
      <pc:sldChg chg="addSp delSp modSp mod ord setBg">
        <pc:chgData name="Павел Самойлов" userId="5afa25a4232a5af0" providerId="LiveId" clId="{D152A319-19CD-4F23-A5F0-B4CB2185B03D}" dt="2023-04-09T11:41:35.939" v="5538" actId="790"/>
        <pc:sldMkLst>
          <pc:docMk/>
          <pc:sldMk cId="1750727991" sldId="258"/>
        </pc:sldMkLst>
        <pc:spChg chg="mod">
          <ac:chgData name="Павел Самойлов" userId="5afa25a4232a5af0" providerId="LiveId" clId="{D152A319-19CD-4F23-A5F0-B4CB2185B03D}" dt="2023-04-09T11:41:35.939" v="5538" actId="790"/>
          <ac:spMkLst>
            <pc:docMk/>
            <pc:sldMk cId="1750727991" sldId="25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1T12:09:45.165" v="2"/>
          <ac:spMkLst>
            <pc:docMk/>
            <pc:sldMk cId="1750727991" sldId="258"/>
            <ac:spMk id="4" creationId="{4F108A1C-76CA-7BF5-2FFF-9F3B0FBFC3BD}"/>
          </ac:spMkLst>
        </pc:spChg>
        <pc:spChg chg="add del mod">
          <ac:chgData name="Павел Самойлов" userId="5afa25a4232a5af0" providerId="LiveId" clId="{D152A319-19CD-4F23-A5F0-B4CB2185B03D}" dt="2023-04-09T08:36:14.278" v="1128"/>
          <ac:spMkLst>
            <pc:docMk/>
            <pc:sldMk cId="1750727991" sldId="258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09:33:37.909" v="2780"/>
          <ac:spMkLst>
            <pc:docMk/>
            <pc:sldMk cId="1750727991" sldId="258"/>
            <ac:spMk id="7" creationId="{19E312F3-E2E8-31F8-3EBF-145988E4FD71}"/>
          </ac:spMkLst>
        </pc:spChg>
        <pc:spChg chg="add del mod">
          <ac:chgData name="Павел Самойлов" userId="5afa25a4232a5af0" providerId="LiveId" clId="{D152A319-19CD-4F23-A5F0-B4CB2185B03D}" dt="2023-04-09T10:53:18.180" v="4075"/>
          <ac:spMkLst>
            <pc:docMk/>
            <pc:sldMk cId="1750727991" sldId="258"/>
            <ac:spMk id="8" creationId="{566AA056-612A-BA07-05E3-264D2FEC4E6E}"/>
          </ac:spMkLst>
        </pc:spChg>
        <pc:spChg chg="add del mod">
          <ac:chgData name="Павел Самойлов" userId="5afa25a4232a5af0" providerId="LiveId" clId="{D152A319-19CD-4F23-A5F0-B4CB2185B03D}" dt="2023-04-09T10:52:53.564" v="4061" actId="478"/>
          <ac:spMkLst>
            <pc:docMk/>
            <pc:sldMk cId="1750727991" sldId="258"/>
            <ac:spMk id="13" creationId="{27C37D03-761C-2196-B382-F1A9D737D018}"/>
          </ac:spMkLst>
        </pc:spChg>
        <pc:spChg chg="add del">
          <ac:chgData name="Павел Самойлов" userId="5afa25a4232a5af0" providerId="LiveId" clId="{D152A319-19CD-4F23-A5F0-B4CB2185B03D}" dt="2023-04-09T10:53:35.732" v="4082" actId="22"/>
          <ac:spMkLst>
            <pc:docMk/>
            <pc:sldMk cId="1750727991" sldId="258"/>
            <ac:spMk id="15" creationId="{17B217E3-4061-B2BF-08A2-439DAA3754E9}"/>
          </ac:spMkLst>
        </pc:spChg>
        <pc:spChg chg="add del mod ord">
          <ac:chgData name="Павел Самойлов" userId="5afa25a4232a5af0" providerId="LiveId" clId="{D152A319-19CD-4F23-A5F0-B4CB2185B03D}" dt="2023-04-09T11:18:31.462" v="4882" actId="26606"/>
          <ac:spMkLst>
            <pc:docMk/>
            <pc:sldMk cId="1750727991" sldId="258"/>
            <ac:spMk id="16" creationId="{99366CDE-1179-974C-D0DB-967AECF131D1}"/>
          </ac:spMkLst>
        </pc:s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29" creationId="{62C6D782-6B6F-4B4E-B92B-C8F13A0FED52}"/>
          </ac:grpSpMkLst>
        </pc:gr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33" creationId="{6E532192-EB0D-43D0-8ACF-ABEBADC617E7}"/>
          </ac:grpSpMkLst>
        </pc:grpChg>
        <pc:graphicFrameChg chg="add del">
          <ac:chgData name="Павел Самойлов" userId="5afa25a4232a5af0" providerId="LiveId" clId="{D152A319-19CD-4F23-A5F0-B4CB2185B03D}" dt="2023-04-09T11:18:31.462" v="4882" actId="26606"/>
          <ac:graphicFrameMkLst>
            <pc:docMk/>
            <pc:sldMk cId="1750727991" sldId="258"/>
            <ac:graphicFrameMk id="95" creationId="{5223AEB9-F3E2-A085-D490-2D4BDA8F5DC1}"/>
          </ac:graphicFrameMkLst>
        </pc:graphicFrameChg>
        <pc:picChg chg="add del mod">
          <ac:chgData name="Павел Самойлов" userId="5afa25a4232a5af0" providerId="LiveId" clId="{D152A319-19CD-4F23-A5F0-B4CB2185B03D}" dt="2023-04-09T10:52:50.439" v="4060" actId="21"/>
          <ac:picMkLst>
            <pc:docMk/>
            <pc:sldMk cId="1750727991" sldId="258"/>
            <ac:picMk id="5" creationId="{2808F7C0-841A-0953-600D-9482E04B9D8A}"/>
          </ac:picMkLst>
        </pc:picChg>
        <pc:picChg chg="add del mod">
          <ac:chgData name="Павел Самойлов" userId="5afa25a4232a5af0" providerId="LiveId" clId="{D152A319-19CD-4F23-A5F0-B4CB2185B03D}" dt="2023-04-09T07:22:56.176" v="274" actId="478"/>
          <ac:picMkLst>
            <pc:docMk/>
            <pc:sldMk cId="1750727991" sldId="258"/>
            <ac:picMk id="6" creationId="{D3E931E3-1460-5A2F-523B-C834BAF7BD65}"/>
          </ac:picMkLst>
        </pc:picChg>
        <pc:picChg chg="del mod">
          <ac:chgData name="Павел Самойлов" userId="5afa25a4232a5af0" providerId="LiveId" clId="{D152A319-19CD-4F23-A5F0-B4CB2185B03D}" dt="2023-04-09T07:16:14.991" v="166" actId="21"/>
          <ac:picMkLst>
            <pc:docMk/>
            <pc:sldMk cId="1750727991" sldId="258"/>
            <ac:picMk id="11" creationId="{00000000-0000-0000-0000-000000000000}"/>
          </ac:picMkLst>
        </pc:picChg>
        <pc:picChg chg="del mod">
          <ac:chgData name="Павел Самойлов" userId="5afa25a4232a5af0" providerId="LiveId" clId="{D152A319-19CD-4F23-A5F0-B4CB2185B03D}" dt="2023-04-01T12:09:37.558" v="1" actId="478"/>
          <ac:picMkLst>
            <pc:docMk/>
            <pc:sldMk cId="1750727991" sldId="258"/>
            <ac:picMk id="13" creationId="{00000000-0000-0000-0000-000000000000}"/>
          </ac:picMkLst>
        </pc:picChg>
        <pc:picChg chg="add mod">
          <ac:chgData name="Павел Самойлов" userId="5afa25a4232a5af0" providerId="LiveId" clId="{D152A319-19CD-4F23-A5F0-B4CB2185B03D}" dt="2023-04-09T11:16:11.849" v="4792" actId="27614"/>
          <ac:picMkLst>
            <pc:docMk/>
            <pc:sldMk cId="1750727991" sldId="258"/>
            <ac:picMk id="18" creationId="{9DB8293F-92F1-7AB7-CB2E-45DB5E5B92F8}"/>
          </ac:picMkLst>
        </pc:picChg>
        <pc:picChg chg="add mod">
          <ac:chgData name="Павел Самойлов" userId="5afa25a4232a5af0" providerId="LiveId" clId="{D152A319-19CD-4F23-A5F0-B4CB2185B03D}" dt="2023-04-09T11:16:12.257" v="4794" actId="27614"/>
          <ac:picMkLst>
            <pc:docMk/>
            <pc:sldMk cId="1750727991" sldId="258"/>
            <ac:picMk id="20" creationId="{CB6CEE46-43C5-3B0B-4A2E-AB89DA753E6A}"/>
          </ac:picMkLst>
        </pc:picChg>
        <pc:picChg chg="add del mod">
          <ac:chgData name="Павел Самойлов" userId="5afa25a4232a5af0" providerId="LiveId" clId="{D152A319-19CD-4F23-A5F0-B4CB2185B03D}" dt="2023-04-09T11:15:31.196" v="4789" actId="478"/>
          <ac:picMkLst>
            <pc:docMk/>
            <pc:sldMk cId="1750727991" sldId="258"/>
            <ac:picMk id="22" creationId="{4A1EEE46-6A46-8043-C65B-271EBD003163}"/>
          </ac:picMkLst>
        </pc:picChg>
        <pc:picChg chg="add mod">
          <ac:chgData name="Павел Самойлов" userId="5afa25a4232a5af0" providerId="LiveId" clId="{D152A319-19CD-4F23-A5F0-B4CB2185B03D}" dt="2023-04-09T11:16:12.069" v="4793" actId="27614"/>
          <ac:picMkLst>
            <pc:docMk/>
            <pc:sldMk cId="1750727991" sldId="258"/>
            <ac:picMk id="24" creationId="{D330362E-9B66-4171-45DC-B9920CF0388D}"/>
          </ac:picMkLst>
        </pc:picChg>
        <pc:cxnChg chg="add del mod">
          <ac:chgData name="Павел Самойлов" userId="5afa25a4232a5af0" providerId="LiveId" clId="{D152A319-19CD-4F23-A5F0-B4CB2185B03D}" dt="2023-04-09T09:39:04.382" v="2934" actId="478"/>
          <ac:cxnSpMkLst>
            <pc:docMk/>
            <pc:sldMk cId="1750727991" sldId="258"/>
            <ac:cxnSpMk id="10" creationId="{F3FB360F-17BB-3722-4D03-9A91557713A4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89" creationId="{3CFEBF73-2875-4126-A90D-ABB6BBFEADE8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1" creationId="{0F167419-5C1C-40BD-B9C4-75CFC65088FD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3" creationId="{AFCD9A95-E405-4952-A0CF-6EAF80F97063}"/>
          </ac:cxnSpMkLst>
        </pc:cxnChg>
      </pc:sldChg>
      <pc:sldChg chg="addSp delSp modSp mod ord setBg">
        <pc:chgData name="Павел Самойлов" userId="5afa25a4232a5af0" providerId="LiveId" clId="{D152A319-19CD-4F23-A5F0-B4CB2185B03D}" dt="2023-04-09T11:40:44.820" v="5531" actId="115"/>
        <pc:sldMkLst>
          <pc:docMk/>
          <pc:sldMk cId="1216888599" sldId="259"/>
        </pc:sldMkLst>
        <pc:spChg chg="mod">
          <ac:chgData name="Павел Самойлов" userId="5afa25a4232a5af0" providerId="LiveId" clId="{D152A319-19CD-4F23-A5F0-B4CB2185B03D}" dt="2023-04-09T11:40:44.820" v="5531" actId="115"/>
          <ac:spMkLst>
            <pc:docMk/>
            <pc:sldMk cId="1216888599" sldId="259"/>
            <ac:spMk id="2" creationId="{00000000-0000-0000-0000-000000000000}"/>
          </ac:spMkLst>
        </pc:spChg>
        <pc:spChg chg="add del">
          <ac:chgData name="Павел Самойлов" userId="5afa25a4232a5af0" providerId="LiveId" clId="{D152A319-19CD-4F23-A5F0-B4CB2185B03D}" dt="2023-04-09T07:16:42.317" v="171" actId="26606"/>
          <ac:spMkLst>
            <pc:docMk/>
            <pc:sldMk cId="1216888599" sldId="259"/>
            <ac:spMk id="9" creationId="{1297C9A6-FE71-22C7-2E74-BE5D74712116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14" creationId="{10C239E5-48CB-4DB3-A778-3A01C488E965}"/>
          </ac:spMkLst>
        </pc:spChg>
        <pc:spChg chg="add del">
          <ac:chgData name="Павел Самойлов" userId="5afa25a4232a5af0" providerId="LiveId" clId="{D152A319-19CD-4F23-A5F0-B4CB2185B03D}" dt="2023-04-09T07:16:50.453" v="174" actId="26606"/>
          <ac:spMkLst>
            <pc:docMk/>
            <pc:sldMk cId="1216888599" sldId="259"/>
            <ac:spMk id="82" creationId="{E4C540A9-F6D3-87C4-AB40-FCEA927DB288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6" creationId="{3980D26E-23EC-408B-A278-5812930306F6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7" creationId="{1C4DE75E-6CB9-AB39-5B4A-A11B19A172EA}"/>
          </ac:spMkLst>
        </pc:spChg>
        <pc:spChg chg="add mod ord">
          <ac:chgData name="Павел Самойлов" userId="5afa25a4232a5af0" providerId="LiveId" clId="{D152A319-19CD-4F23-A5F0-B4CB2185B03D}" dt="2023-04-09T08:54:35.383" v="1485" actId="120"/>
          <ac:spMkLst>
            <pc:docMk/>
            <pc:sldMk cId="1216888599" sldId="259"/>
            <ac:spMk id="89" creationId="{463A78A2-EE29-072E-CC5F-35477641D357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0" creationId="{5742C426-FCE7-4673-BC1D-7E7D3A5FD099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1" creationId="{8D450192-3830-4F04-A1C0-F684D80AB9AE}"/>
          </ac:spMkLst>
        </pc:s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2" creationId="{62C6D782-6B6F-4B4E-B92B-C8F13A0FED52}"/>
          </ac:grpSpMkLst>
        </pc:gr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6" creationId="{6E532192-EB0D-43D0-8ACF-ABEBADC617E7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78" creationId="{BE141425-47F1-446C-A669-DD4B6335868B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80" creationId="{A044CC69-5FA0-4079-ACF6-E0B2224C8E82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4" creationId="{710577EC-7EE2-46B1-8DD2-8A9106DDFD05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8" creationId="{91296F37-D1F8-424C-A677-B849EA444CCE}"/>
          </ac:grpSpMkLst>
        </pc:grpChg>
        <pc:picChg chg="add mod ord">
          <ac:chgData name="Павел Самойлов" userId="5afa25a4232a5af0" providerId="LiveId" clId="{D152A319-19CD-4F23-A5F0-B4CB2185B03D}" dt="2023-04-09T07:25:11.550" v="294" actId="1076"/>
          <ac:picMkLst>
            <pc:docMk/>
            <pc:sldMk cId="1216888599" sldId="259"/>
            <ac:picMk id="3" creationId="{1A439E1D-AA77-D9ED-74B8-8FD96755C896}"/>
          </ac:picMkLst>
        </pc:picChg>
        <pc:picChg chg="add del">
          <ac:chgData name="Павел Самойлов" userId="5afa25a4232a5af0" providerId="LiveId" clId="{D152A319-19CD-4F23-A5F0-B4CB2185B03D}" dt="2023-04-09T07:16:53.679" v="177" actId="26606"/>
          <ac:picMkLst>
            <pc:docMk/>
            <pc:sldMk cId="1216888599" sldId="259"/>
            <ac:picMk id="4" creationId="{00000000-0000-0000-0000-000000000000}"/>
          </ac:picMkLst>
        </pc:picChg>
        <pc:picChg chg="add mod ord">
          <ac:chgData name="Павел Самойлов" userId="5afa25a4232a5af0" providerId="LiveId" clId="{D152A319-19CD-4F23-A5F0-B4CB2185B03D}" dt="2023-04-09T07:25:09.181" v="293" actId="1076"/>
          <ac:picMkLst>
            <pc:docMk/>
            <pc:sldMk cId="1216888599" sldId="259"/>
            <ac:picMk id="5" creationId="{92F083B4-4767-4893-759F-2C7B454C3BFE}"/>
          </ac:picMkLst>
        </pc:picChg>
        <pc:picChg chg="add del mod ord">
          <ac:chgData name="Павел Самойлов" userId="5afa25a4232a5af0" providerId="LiveId" clId="{D152A319-19CD-4F23-A5F0-B4CB2185B03D}" dt="2023-04-09T07:32:31.079" v="469" actId="21"/>
          <ac:picMkLst>
            <pc:docMk/>
            <pc:sldMk cId="1216888599" sldId="259"/>
            <ac:picMk id="6" creationId="{EABFFAC5-9610-E03D-8C00-8FC0BB5E3416}"/>
          </ac:picMkLst>
        </pc:picChg>
        <pc:picChg chg="add del mod">
          <ac:chgData name="Павел Самойлов" userId="5afa25a4232a5af0" providerId="LiveId" clId="{D152A319-19CD-4F23-A5F0-B4CB2185B03D}" dt="2023-04-09T07:27:12.413" v="315"/>
          <ac:picMkLst>
            <pc:docMk/>
            <pc:sldMk cId="1216888599" sldId="259"/>
            <ac:picMk id="7" creationId="{EEC89F6B-AC22-76D5-A6BD-3310E0770536}"/>
          </ac:picMkLst>
        </pc:picChg>
        <pc:picChg chg="add del mod">
          <ac:chgData name="Павел Самойлов" userId="5afa25a4232a5af0" providerId="LiveId" clId="{D152A319-19CD-4F23-A5F0-B4CB2185B03D}" dt="2023-04-09T07:28:18.358" v="327" actId="478"/>
          <ac:picMkLst>
            <pc:docMk/>
            <pc:sldMk cId="1216888599" sldId="259"/>
            <ac:picMk id="8" creationId="{FA0EE247-8928-02C8-F2B1-2AF90D9C33AB}"/>
          </ac:picMkLst>
        </pc:picChg>
        <pc:picChg chg="add del mod replId">
          <ac:chgData name="Павел Самойлов" userId="5afa25a4232a5af0" providerId="LiveId" clId="{D152A319-19CD-4F23-A5F0-B4CB2185B03D}" dt="2023-04-09T07:16:53.711" v="179" actId="26606"/>
          <ac:picMkLst>
            <pc:docMk/>
            <pc:sldMk cId="1216888599" sldId="259"/>
            <ac:picMk id="92" creationId="{00000000-0000-0000-0000-000000000000}"/>
          </ac:picMkLst>
        </pc:pic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2" creationId="{3CFEBF73-2875-4126-A90D-ABB6BBFEADE8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4" creationId="{0F167419-5C1C-40BD-B9C4-75CFC65088FD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6" creationId="{AFCD9A95-E405-4952-A0CF-6EAF80F97063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1" creationId="{D9DEBE99-FE38-4433-85FE-1012E0588304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3" creationId="{0ED84A1E-BC4C-4D60-8A01-CAC6AA1EFB89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4" creationId="{F572885A-3F48-463E-82AF-D40C46EE7A1E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4" creationId="{6EA4E113-0C46-4C0E-8C56-E422CD6B6DBF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6" creationId="{BCB99885-A074-4CE1-B132-1863A58BE337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8" creationId="{1385F952-01EE-477B-9807-F2C73CCB4832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60" creationId="{E1F3B98F-2816-43A1-9B63-04EDBA5231A7}"/>
          </ac:cxnSpMkLst>
        </pc:cxnChg>
      </pc:sldChg>
      <pc:sldChg chg="del">
        <pc:chgData name="Павел Самойлов" userId="5afa25a4232a5af0" providerId="LiveId" clId="{D152A319-19CD-4F23-A5F0-B4CB2185B03D}" dt="2023-04-02T07:05:53.383" v="39" actId="47"/>
        <pc:sldMkLst>
          <pc:docMk/>
          <pc:sldMk cId="1276332536" sldId="260"/>
        </pc:sldMkLst>
      </pc:sldChg>
      <pc:sldChg chg="addSp delSp modSp add del mod setBg setClrOvrMap delDesignElem">
        <pc:chgData name="Павел Самойлов" userId="5afa25a4232a5af0" providerId="LiveId" clId="{D152A319-19CD-4F23-A5F0-B4CB2185B03D}" dt="2023-04-09T08:36:23.028" v="1129" actId="2696"/>
        <pc:sldMkLst>
          <pc:docMk/>
          <pc:sldMk cId="2642026540" sldId="260"/>
        </pc:sldMkLst>
        <pc:spChg chg="mo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8:08:24.758" v="523" actId="22"/>
          <ac:spMkLst>
            <pc:docMk/>
            <pc:sldMk cId="2642026540" sldId="260"/>
            <ac:spMk id="4" creationId="{DC7B04F2-2151-C0E8-C176-D1A200777E4E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9" creationId="{8C77B6B1-E6F7-3BEF-1701-7FEABA3BA2A8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12" creationId="{3CBA50DB-DBC7-4B6E-B3C1-8FF1EA519791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57" creationId="{A1351C6B-7343-451F-AB4A-1CE294A4E927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59" creationId="{046B922C-5BA7-4973-B12F-71A509E4BF13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2" creationId="{F2B1468C-8227-4785-8776-7BDBDDF08F85}"/>
          </ac:spMkLst>
        </pc:spChg>
        <pc:spChg chg="add mod or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3" creationId="{59090255-4E91-A718-6D50-00439BA47001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68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113" creationId="{66D4F5BA-1D71-49B2-8A7F-6B4EB94D7265}"/>
          </ac:spMkLst>
        </pc:spChg>
        <pc:grpChg chg="add del">
          <ac:chgData name="Павел Самойлов" userId="5afa25a4232a5af0" providerId="LiveId" clId="{D152A319-19CD-4F23-A5F0-B4CB2185B03D}" dt="2023-04-09T08:08:38.914" v="525" actId="26606"/>
          <ac:grpSpMkLst>
            <pc:docMk/>
            <pc:sldMk cId="2642026540" sldId="260"/>
            <ac:grpSpMk id="14" creationId="{1DED8FB6-AF8D-4D98-913D-E6486FEC1021}"/>
          </ac:grpSpMkLst>
        </pc:grpChg>
        <pc:grpChg chg="add del">
          <ac:chgData name="Павел Самойлов" userId="5afa25a4232a5af0" providerId="LiveId" clId="{D152A319-19CD-4F23-A5F0-B4CB2185B03D}" dt="2023-04-09T08:21:06.316" v="599" actId="26606"/>
          <ac:grpSpMkLst>
            <pc:docMk/>
            <pc:sldMk cId="2642026540" sldId="260"/>
            <ac:grpSpMk id="60" creationId="{96D34D8D-9EE9-4659-8C22-7551A95F96FA}"/>
          </ac:grpSpMkLst>
        </pc:grpChg>
        <pc:grpChg chg="add del">
          <ac:chgData name="Павел Самойлов" userId="5afa25a4232a5af0" providerId="LiveId" clId="{D152A319-19CD-4F23-A5F0-B4CB2185B03D}" dt="2023-04-09T08:29:15.577" v="697"/>
          <ac:grpSpMkLst>
            <pc:docMk/>
            <pc:sldMk cId="2642026540" sldId="260"/>
            <ac:grpSpMk id="70" creationId="{A0F1F7ED-DA39-478F-85DA-317DE08941E8}"/>
          </ac:grpSpMkLst>
        </pc:grpChg>
        <pc:picChg chg="add del mod ord">
          <ac:chgData name="Павел Самойлов" userId="5afa25a4232a5af0" providerId="LiveId" clId="{D152A319-19CD-4F23-A5F0-B4CB2185B03D}" dt="2023-04-09T08:20:54.468" v="592" actId="478"/>
          <ac:picMkLst>
            <pc:docMk/>
            <pc:sldMk cId="2642026540" sldId="260"/>
            <ac:picMk id="5" creationId="{D346E854-89E8-BAA1-9A34-7E0BCE439861}"/>
          </ac:picMkLst>
        </pc:picChg>
        <pc:picChg chg="add del mod">
          <ac:chgData name="Павел Самойлов" userId="5afa25a4232a5af0" providerId="LiveId" clId="{D152A319-19CD-4F23-A5F0-B4CB2185B03D}" dt="2023-04-09T08:36:11.460" v="1127" actId="21"/>
          <ac:picMkLst>
            <pc:docMk/>
            <pc:sldMk cId="2642026540" sldId="260"/>
            <ac:picMk id="7" creationId="{6907B218-EE94-C5BD-DC04-BE14551959B1}"/>
          </ac:picMkLst>
        </pc:picChg>
        <pc:picChg chg="add del">
          <ac:chgData name="Павел Самойлов" userId="5afa25a4232a5af0" providerId="LiveId" clId="{D152A319-19CD-4F23-A5F0-B4CB2185B03D}" dt="2023-04-09T08:08:38.914" v="525" actId="26606"/>
          <ac:picMkLst>
            <pc:docMk/>
            <pc:sldMk cId="2642026540" sldId="260"/>
            <ac:picMk id="55" creationId="{5B3DE270-418F-47A7-B311-C4D876041DC6}"/>
          </ac:picMkLst>
        </pc:picChg>
        <pc:picChg chg="add del">
          <ac:chgData name="Павел Самойлов" userId="5afa25a4232a5af0" providerId="LiveId" clId="{D152A319-19CD-4F23-A5F0-B4CB2185B03D}" dt="2023-04-09T08:21:06.316" v="599" actId="26606"/>
          <ac:picMkLst>
            <pc:docMk/>
            <pc:sldMk cId="2642026540" sldId="260"/>
            <ac:picMk id="61" creationId="{2FB01CCF-839B-4126-9BF9-132C64D8A1AA}"/>
          </ac:picMkLst>
        </pc:picChg>
        <pc:picChg chg="add del">
          <ac:chgData name="Павел Самойлов" userId="5afa25a4232a5af0" providerId="LiveId" clId="{D152A319-19CD-4F23-A5F0-B4CB2185B03D}" dt="2023-04-09T08:29:15.577" v="697"/>
          <ac:picMkLst>
            <pc:docMk/>
            <pc:sldMk cId="2642026540" sldId="260"/>
            <ac:picMk id="111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3:53.983" v="128" actId="47"/>
        <pc:sldMkLst>
          <pc:docMk/>
          <pc:sldMk cId="3345765170" sldId="261"/>
        </pc:sldMkLst>
      </pc:sldChg>
      <pc:sldChg chg="addSp delSp modSp add mod ord setBg setClrOvrMap">
        <pc:chgData name="Павел Самойлов" userId="5afa25a4232a5af0" providerId="LiveId" clId="{D152A319-19CD-4F23-A5F0-B4CB2185B03D}" dt="2023-04-09T11:41:11.079" v="5535" actId="115"/>
        <pc:sldMkLst>
          <pc:docMk/>
          <pc:sldMk cId="3873467440" sldId="261"/>
        </pc:sldMkLst>
        <pc:spChg chg="mod">
          <ac:chgData name="Павел Самойлов" userId="5afa25a4232a5af0" providerId="LiveId" clId="{D152A319-19CD-4F23-A5F0-B4CB2185B03D}" dt="2023-04-09T11:41:11.079" v="5535" actId="115"/>
          <ac:spMkLst>
            <pc:docMk/>
            <pc:sldMk cId="3873467440" sldId="261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9:12:07.684" v="1999" actId="22"/>
          <ac:spMkLst>
            <pc:docMk/>
            <pc:sldMk cId="3873467440" sldId="261"/>
            <ac:spMk id="6" creationId="{EDD88170-2A5C-85FE-F0DE-3A94E25D8BC8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6" creationId="{9775AF3B-5284-4B97-9BB7-55C6FB3699C2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9" creationId="{66D4F5BA-1D71-49B2-8A7F-6B4EB94D7265}"/>
          </ac:spMkLst>
        </pc:spChg>
        <pc:spChg chg="mod ord">
          <ac:chgData name="Павел Самойлов" userId="5afa25a4232a5af0" providerId="LiveId" clId="{D152A319-19CD-4F23-A5F0-B4CB2185B03D}" dt="2023-04-09T10:09:01.200" v="3197" actId="20577"/>
          <ac:spMkLst>
            <pc:docMk/>
            <pc:sldMk cId="3873467440" sldId="261"/>
            <ac:spMk id="63" creationId="{29FB001F-B64F-8FC8-4566-0CB508BD1BFA}"/>
          </ac:spMkLst>
        </pc:spChg>
        <pc:grpChg chg="del">
          <ac:chgData name="Павел Самойлов" userId="5afa25a4232a5af0" providerId="LiveId" clId="{D152A319-19CD-4F23-A5F0-B4CB2185B03D}" dt="2023-04-09T08:00:56.043" v="487" actId="26606"/>
          <ac:grpSpMkLst>
            <pc:docMk/>
            <pc:sldMk cId="3873467440" sldId="261"/>
            <ac:grpSpMk id="58" creationId="{A0F1F7ED-DA39-478F-85DA-317DE08941E8}"/>
          </ac:grpSpMkLst>
        </pc:grpChg>
        <pc:picChg chg="add mod">
          <ac:chgData name="Павел Самойлов" userId="5afa25a4232a5af0" providerId="LiveId" clId="{D152A319-19CD-4F23-A5F0-B4CB2185B03D}" dt="2023-04-09T10:07:47.630" v="3133" actId="26606"/>
          <ac:picMkLst>
            <pc:docMk/>
            <pc:sldMk cId="3873467440" sldId="261"/>
            <ac:picMk id="3" creationId="{23EA9475-ED59-4524-A201-E2553BE9348C}"/>
          </ac:picMkLst>
        </pc:picChg>
        <pc:picChg chg="add mod">
          <ac:chgData name="Павел Самойлов" userId="5afa25a4232a5af0" providerId="LiveId" clId="{D152A319-19CD-4F23-A5F0-B4CB2185B03D}" dt="2023-04-09T10:08:03.307" v="3135" actId="27614"/>
          <ac:picMkLst>
            <pc:docMk/>
            <pc:sldMk cId="3873467440" sldId="261"/>
            <ac:picMk id="4" creationId="{FEFC0152-D3D2-6A36-0669-AC5C17E66C5A}"/>
          </ac:picMkLst>
        </pc:picChg>
        <pc:picChg chg="del mod">
          <ac:chgData name="Павел Самойлов" userId="5afa25a4232a5af0" providerId="LiveId" clId="{D152A319-19CD-4F23-A5F0-B4CB2185B03D}" dt="2023-04-09T09:15:02.588" v="2287" actId="478"/>
          <ac:picMkLst>
            <pc:docMk/>
            <pc:sldMk cId="3873467440" sldId="261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10:08:03.807" v="3138" actId="962"/>
          <ac:picMkLst>
            <pc:docMk/>
            <pc:sldMk cId="3873467440" sldId="261"/>
            <ac:picMk id="8" creationId="{D52D14D6-1243-4FD8-985D-A72B46EE9803}"/>
          </ac:picMkLst>
        </pc:picChg>
        <pc:picChg chg="del">
          <ac:chgData name="Павел Самойлов" userId="5afa25a4232a5af0" providerId="LiveId" clId="{D152A319-19CD-4F23-A5F0-B4CB2185B03D}" dt="2023-04-09T08:00:56.043" v="487" actId="26606"/>
          <ac:picMkLst>
            <pc:docMk/>
            <pc:sldMk cId="3873467440" sldId="261"/>
            <ac:picMk id="57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4:17.682" v="130" actId="47"/>
        <pc:sldMkLst>
          <pc:docMk/>
          <pc:sldMk cId="1516348439" sldId="262"/>
        </pc:sldMkLst>
      </pc:sldChg>
      <pc:sldChg chg="addSp delSp modSp add mod setBg">
        <pc:chgData name="Павел Самойлов" userId="5afa25a4232a5af0" providerId="LiveId" clId="{D152A319-19CD-4F23-A5F0-B4CB2185B03D}" dt="2023-04-09T11:39:44.044" v="5529"/>
        <pc:sldMkLst>
          <pc:docMk/>
          <pc:sldMk cId="3061502125" sldId="262"/>
        </pc:sldMkLst>
        <pc:spChg chg="add del mod ord">
          <ac:chgData name="Павел Самойлов" userId="5afa25a4232a5af0" providerId="LiveId" clId="{D152A319-19CD-4F23-A5F0-B4CB2185B03D}" dt="2023-04-09T11:39:26.975" v="5528" actId="790"/>
          <ac:spMkLst>
            <pc:docMk/>
            <pc:sldMk cId="3061502125" sldId="262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7:58:59.033" v="484"/>
          <ac:spMkLst>
            <pc:docMk/>
            <pc:sldMk cId="3061502125" sldId="262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10:32:43.047" v="3871"/>
          <ac:spMkLst>
            <pc:docMk/>
            <pc:sldMk cId="3061502125" sldId="262"/>
            <ac:spMk id="7" creationId="{17ECF5D1-8E07-37F2-C206-142E4C65B8B3}"/>
          </ac:spMkLst>
        </pc:spChg>
        <pc:spChg chg="add del">
          <ac:chgData name="Павел Самойлов" userId="5afa25a4232a5af0" providerId="LiveId" clId="{D152A319-19CD-4F23-A5F0-B4CB2185B03D}" dt="2023-04-09T10:31:22.603" v="3861" actId="478"/>
          <ac:spMkLst>
            <pc:docMk/>
            <pc:sldMk cId="3061502125" sldId="262"/>
            <ac:spMk id="10" creationId="{A033E3A1-C596-9216-2627-38BFB33CFA81}"/>
          </ac:spMkLst>
        </pc:spChg>
        <pc:spChg chg="add del mod">
          <ac:chgData name="Павел Самойлов" userId="5afa25a4232a5af0" providerId="LiveId" clId="{D152A319-19CD-4F23-A5F0-B4CB2185B03D}" dt="2023-04-09T11:36:05.622" v="5483" actId="478"/>
          <ac:spMkLst>
            <pc:docMk/>
            <pc:sldMk cId="3061502125" sldId="262"/>
            <ac:spMk id="12" creationId="{0607839A-100A-D86A-FFEF-AD35BEAFE282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6" creationId="{4683B8BC-85C4-41F2-9CD3-B074823B6BBD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8" creationId="{81B1BC20-CC70-4C30-B9BE-C23E121CA60E}"/>
          </ac:spMkLst>
        </pc:spChg>
        <pc:grpChg chg="add del">
          <ac:chgData name="Павел Самойлов" userId="5afa25a4232a5af0" providerId="LiveId" clId="{D152A319-19CD-4F23-A5F0-B4CB2185B03D}" dt="2023-04-09T11:28:16.398" v="5273" actId="26606"/>
          <ac:grpSpMkLst>
            <pc:docMk/>
            <pc:sldMk cId="3061502125" sldId="262"/>
            <ac:grpSpMk id="16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7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3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7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2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3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5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16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2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45.359" v="5428" actId="26606"/>
          <ac:grpSpMkLst>
            <pc:docMk/>
            <pc:sldMk cId="3061502125" sldId="262"/>
            <ac:grpSpMk id="251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4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5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0" creationId="{B6B0FEEE-81F6-4CFD-9F19-7422C2BBB738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5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82" creationId="{176E1971-1C4C-46C8-A821-6376642801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3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4" creationId="{6C68F39D-867D-4AFF-94C4-C3829AD5C5B5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5" creationId="{4466CCD0-FEF9-460D-9FB6-11613A492B66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1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3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7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9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2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76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80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5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6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8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09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7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9" creationId="{D5E95061-A9DC-4C67-BCAF-F560690997E8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50" creationId="{B6B0FEEE-81F6-4CFD-9F19-7422C2BBB738}"/>
          </ac:grpSpMkLst>
        </pc:grpChg>
        <pc:picChg chg="add del mod">
          <ac:chgData name="Павел Самойлов" userId="5afa25a4232a5af0" providerId="LiveId" clId="{D152A319-19CD-4F23-A5F0-B4CB2185B03D}" dt="2023-04-09T10:31:19.447" v="3860" actId="478"/>
          <ac:picMkLst>
            <pc:docMk/>
            <pc:sldMk cId="3061502125" sldId="262"/>
            <ac:picMk id="3" creationId="{14A42500-1793-4D7F-089F-FDACF5B8E2B6}"/>
          </ac:picMkLst>
        </pc:picChg>
        <pc:picChg chg="add del mod">
          <ac:chgData name="Павел Самойлов" userId="5afa25a4232a5af0" providerId="LiveId" clId="{D152A319-19CD-4F23-A5F0-B4CB2185B03D}" dt="2023-04-09T10:31:18.556" v="3859" actId="478"/>
          <ac:picMkLst>
            <pc:docMk/>
            <pc:sldMk cId="3061502125" sldId="262"/>
            <ac:picMk id="6" creationId="{797FA069-06EE-9150-077B-790103E6FF8A}"/>
          </ac:picMkLst>
        </pc:picChg>
        <pc:picChg chg="add mod ord">
          <ac:chgData name="Павел Самойлов" userId="5afa25a4232a5af0" providerId="LiveId" clId="{D152A319-19CD-4F23-A5F0-B4CB2185B03D}" dt="2023-04-09T11:38:55.833" v="5527" actId="1076"/>
          <ac:picMkLst>
            <pc:docMk/>
            <pc:sldMk cId="3061502125" sldId="262"/>
            <ac:picMk id="9" creationId="{D377C65B-DFC2-216C-3879-AE7C56AE0269}"/>
          </ac:picMkLst>
        </pc:picChg>
        <pc:picChg chg="add del">
          <ac:chgData name="Павел Самойлов" userId="5afa25a4232a5af0" providerId="LiveId" clId="{D152A319-19CD-4F23-A5F0-B4CB2185B03D}" dt="2023-04-09T11:28:16.398" v="5273" actId="26606"/>
          <ac:picMkLst>
            <pc:docMk/>
            <pc:sldMk cId="3061502125" sldId="262"/>
            <ac:picMk id="14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2:50.975" v="5445" actId="26606"/>
          <ac:picMkLst>
            <pc:docMk/>
            <pc:sldMk cId="3061502125" sldId="262"/>
            <ac:picMk id="7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20.816" v="5439" actId="26606"/>
          <ac:picMkLst>
            <pc:docMk/>
            <pc:sldMk cId="3061502125" sldId="262"/>
            <ac:picMk id="16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39.396" v="5426" actId="26606"/>
          <ac:picMkLst>
            <pc:docMk/>
            <pc:sldMk cId="3061502125" sldId="262"/>
            <ac:picMk id="16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45.359" v="5428" actId="26606"/>
          <ac:picMkLst>
            <pc:docMk/>
            <pc:sldMk cId="3061502125" sldId="262"/>
            <ac:picMk id="250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1:57.591" v="5434" actId="26606"/>
          <ac:picMkLst>
            <pc:docMk/>
            <pc:sldMk cId="3061502125" sldId="262"/>
            <ac:picMk id="253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41.447" v="5442" actId="26606"/>
          <ac:picMkLst>
            <pc:docMk/>
            <pc:sldMk cId="3061502125" sldId="262"/>
            <ac:picMk id="266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50.912" v="5444" actId="26606"/>
          <ac:picMkLst>
            <pc:docMk/>
            <pc:sldMk cId="3061502125" sldId="262"/>
            <ac:picMk id="28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309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2.560" v="5493" actId="26606"/>
          <ac:picMkLst>
            <pc:docMk/>
            <pc:sldMk cId="3061502125" sldId="262"/>
            <ac:picMk id="31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5:41.975" v="5479" actId="26606"/>
          <ac:picMkLst>
            <pc:docMk/>
            <pc:sldMk cId="3061502125" sldId="262"/>
            <ac:picMk id="318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378" creationId="{BED7CCD5-D3A4-4162-9CC4-03DF5AB89D07}"/>
          </ac:picMkLst>
        </pc:picChg>
        <pc:picChg chg="add del">
          <ac:chgData name="Павел Самойлов" userId="5afa25a4232a5af0" providerId="LiveId" clId="{D152A319-19CD-4F23-A5F0-B4CB2185B03D}" dt="2023-04-09T11:36:04.636" v="5481" actId="26606"/>
          <ac:picMkLst>
            <pc:docMk/>
            <pc:sldMk cId="3061502125" sldId="262"/>
            <ac:picMk id="40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435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446" creationId="{50C065C3-0FE3-4452-B765-CB05BBB2A983}"/>
          </ac:picMkLst>
        </pc:picChg>
      </pc:sldChg>
      <pc:sldChg chg="addSp delSp modSp add mod setBg">
        <pc:chgData name="Павел Самойлов" userId="5afa25a4232a5af0" providerId="LiveId" clId="{D152A319-19CD-4F23-A5F0-B4CB2185B03D}" dt="2023-04-09T11:41:48.326" v="5539" actId="313"/>
        <pc:sldMkLst>
          <pc:docMk/>
          <pc:sldMk cId="35606650" sldId="263"/>
        </pc:sldMkLst>
        <pc:spChg chg="mod">
          <ac:chgData name="Павел Самойлов" userId="5afa25a4232a5af0" providerId="LiveId" clId="{D152A319-19CD-4F23-A5F0-B4CB2185B03D}" dt="2023-04-09T11:41:17.812" v="5536" actId="115"/>
          <ac:spMkLst>
            <pc:docMk/>
            <pc:sldMk cId="35606650" sldId="263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41:48.326" v="5539" actId="313"/>
          <ac:spMkLst>
            <pc:docMk/>
            <pc:sldMk cId="35606650" sldId="263"/>
            <ac:spMk id="63" creationId="{29FB001F-B64F-8FC8-4566-0CB508BD1BFA}"/>
          </ac:spMkLst>
        </pc:spChg>
        <pc:picChg chg="del">
          <ac:chgData name="Павел Самойлов" userId="5afa25a4232a5af0" providerId="LiveId" clId="{D152A319-19CD-4F23-A5F0-B4CB2185B03D}" dt="2023-04-09T09:26:03.873" v="2551" actId="478"/>
          <ac:picMkLst>
            <pc:docMk/>
            <pc:sldMk cId="35606650" sldId="263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09:26:05.474" v="2552" actId="478"/>
          <ac:picMkLst>
            <pc:docMk/>
            <pc:sldMk cId="35606650" sldId="263"/>
            <ac:picMk id="4" creationId="{FEFC0152-D3D2-6A36-0669-AC5C17E66C5A}"/>
          </ac:picMkLst>
        </pc:picChg>
        <pc:picChg chg="add mod ord">
          <ac:chgData name="Павел Самойлов" userId="5afa25a4232a5af0" providerId="LiveId" clId="{D152A319-19CD-4F23-A5F0-B4CB2185B03D}" dt="2023-04-09T10:18:10.834" v="3827" actId="1076"/>
          <ac:picMkLst>
            <pc:docMk/>
            <pc:sldMk cId="35606650" sldId="263"/>
            <ac:picMk id="6" creationId="{5DAEE17E-DCCC-4F15-EB02-4160BC2BDF24}"/>
          </ac:picMkLst>
        </pc:picChg>
        <pc:picChg chg="mod">
          <ac:chgData name="Павел Самойлов" userId="5afa25a4232a5af0" providerId="LiveId" clId="{D152A319-19CD-4F23-A5F0-B4CB2185B03D}" dt="2023-04-09T10:18:01.750" v="3825" actId="1076"/>
          <ac:picMkLst>
            <pc:docMk/>
            <pc:sldMk cId="35606650" sldId="263"/>
            <ac:picMk id="7" creationId="{0D4D62DB-0F4F-56BE-965A-B833291DDAB3}"/>
          </ac:picMkLst>
        </pc:picChg>
        <pc:picChg chg="add del mod">
          <ac:chgData name="Павел Самойлов" userId="5afa25a4232a5af0" providerId="LiveId" clId="{D152A319-19CD-4F23-A5F0-B4CB2185B03D}" dt="2023-04-09T10:17:39.875" v="3819" actId="478"/>
          <ac:picMkLst>
            <pc:docMk/>
            <pc:sldMk cId="35606650" sldId="263"/>
            <ac:picMk id="9" creationId="{83EFE657-E8EB-DC6B-B671-9425504B555D}"/>
          </ac:picMkLst>
        </pc:picChg>
        <pc:picChg chg="add mod ord">
          <ac:chgData name="Павел Самойлов" userId="5afa25a4232a5af0" providerId="LiveId" clId="{D152A319-19CD-4F23-A5F0-B4CB2185B03D}" dt="2023-04-09T10:18:14.069" v="3828" actId="1076"/>
          <ac:picMkLst>
            <pc:docMk/>
            <pc:sldMk cId="35606650" sldId="263"/>
            <ac:picMk id="11" creationId="{82CDAD53-3039-09F1-922F-AFC1EFFC4F56}"/>
          </ac:picMkLst>
        </pc:picChg>
      </pc:sldChg>
      <pc:sldChg chg="del">
        <pc:chgData name="Павел Самойлов" userId="5afa25a4232a5af0" providerId="LiveId" clId="{D152A319-19CD-4F23-A5F0-B4CB2185B03D}" dt="2023-04-09T07:14:18.214" v="131" actId="47"/>
        <pc:sldMkLst>
          <pc:docMk/>
          <pc:sldMk cId="4021618951" sldId="263"/>
        </pc:sldMkLst>
      </pc:sldChg>
      <pc:sldChg chg="addSp delSp modSp add mod setBg">
        <pc:chgData name="Павел Самойлов" userId="5afa25a4232a5af0" providerId="LiveId" clId="{D152A319-19CD-4F23-A5F0-B4CB2185B03D}" dt="2023-04-09T11:22:16.897" v="4992" actId="20577"/>
        <pc:sldMkLst>
          <pc:docMk/>
          <pc:sldMk cId="1331055726" sldId="264"/>
        </pc:sldMkLst>
        <pc:spChg chg="mod">
          <ac:chgData name="Павел Самойлов" userId="5afa25a4232a5af0" providerId="LiveId" clId="{D152A319-19CD-4F23-A5F0-B4CB2185B03D}" dt="2023-04-09T11:19:48.397" v="4911" actId="1076"/>
          <ac:spMkLst>
            <pc:docMk/>
            <pc:sldMk cId="1331055726" sldId="264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22:16.897" v="4992" actId="20577"/>
          <ac:spMkLst>
            <pc:docMk/>
            <pc:sldMk cId="1331055726" sldId="264"/>
            <ac:spMk id="63" creationId="{29FB001F-B64F-8FC8-4566-0CB508BD1BFA}"/>
          </ac:spMkLst>
        </pc:spChg>
        <pc:spChg chg="add">
          <ac:chgData name="Павел Самойлов" userId="5afa25a4232a5af0" providerId="LiveId" clId="{D152A319-19CD-4F23-A5F0-B4CB2185B03D}" dt="2023-04-09T11:02:29.956" v="4101" actId="26606"/>
          <ac:spMkLst>
            <pc:docMk/>
            <pc:sldMk cId="1331055726" sldId="264"/>
            <ac:spMk id="68" creationId="{A3D1FEF8-5149-4AC1-8D77-B256637FB797}"/>
          </ac:spMkLst>
        </pc:s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69" creationId="{74872A0B-8668-4500-9509-EAA581B26C24}"/>
          </ac:grpSpMkLst>
        </pc:gr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73" creationId="{240590EE-5428-41AA-95B2-96FCC1CE67A7}"/>
          </ac:grpSpMkLst>
        </pc:grpChg>
        <pc:picChg chg="del">
          <ac:chgData name="Павел Самойлов" userId="5afa25a4232a5af0" providerId="LiveId" clId="{D152A319-19CD-4F23-A5F0-B4CB2185B03D}" dt="2023-04-09T10:31:07.848" v="3857" actId="478"/>
          <ac:picMkLst>
            <pc:docMk/>
            <pc:sldMk cId="1331055726" sldId="264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10:31:08.708" v="3858" actId="478"/>
          <ac:picMkLst>
            <pc:docMk/>
            <pc:sldMk cId="1331055726" sldId="264"/>
            <ac:picMk id="4" creationId="{FEFC0152-D3D2-6A36-0669-AC5C17E66C5A}"/>
          </ac:picMkLst>
        </pc:picChg>
        <pc:picChg chg="add mod">
          <ac:chgData name="Павел Самойлов" userId="5afa25a4232a5af0" providerId="LiveId" clId="{D152A319-19CD-4F23-A5F0-B4CB2185B03D}" dt="2023-04-09T11:02:29.956" v="4101" actId="26606"/>
          <ac:picMkLst>
            <pc:docMk/>
            <pc:sldMk cId="1331055726" sldId="264"/>
            <ac:picMk id="6" creationId="{218B7B65-FCB8-8205-6D95-5D1D1819136F}"/>
          </ac:picMkLst>
        </pc:picChg>
        <pc:picChg chg="del">
          <ac:chgData name="Павел Самойлов" userId="5afa25a4232a5af0" providerId="LiveId" clId="{D152A319-19CD-4F23-A5F0-B4CB2185B03D}" dt="2023-04-09T10:31:07.270" v="3856" actId="478"/>
          <ac:picMkLst>
            <pc:docMk/>
            <pc:sldMk cId="1331055726" sldId="264"/>
            <ac:picMk id="7" creationId="{0D4D62DB-0F4F-56BE-965A-B833291DDAB3}"/>
          </ac:picMkLst>
        </pc:picChg>
        <pc:picChg chg="add mod">
          <ac:chgData name="Павел Самойлов" userId="5afa25a4232a5af0" providerId="LiveId" clId="{D152A319-19CD-4F23-A5F0-B4CB2185B03D}" dt="2023-04-09T11:02:54.306" v="4104" actId="962"/>
          <ac:picMkLst>
            <pc:docMk/>
            <pc:sldMk cId="1331055726" sldId="264"/>
            <ac:picMk id="9" creationId="{66A2613B-7C33-D7CA-1F25-0A10BD3749A0}"/>
          </ac:picMkLst>
        </pc:picChg>
        <pc:picChg chg="add del">
          <ac:chgData name="Павел Самойлов" userId="5afa25a4232a5af0" providerId="LiveId" clId="{D152A319-19CD-4F23-A5F0-B4CB2185B03D}" dt="2023-04-09T10:41:55.090" v="4015" actId="26606"/>
          <ac:picMkLst>
            <pc:docMk/>
            <pc:sldMk cId="1331055726" sldId="264"/>
            <ac:picMk id="65" creationId="{C9F90A1F-7157-B12B-FFE8-3C92027EEF93}"/>
          </ac:picMkLst>
        </pc:picChg>
      </pc:sldChg>
      <pc:sldChg chg="del">
        <pc:chgData name="Павел Самойлов" userId="5afa25a4232a5af0" providerId="LiveId" clId="{D152A319-19CD-4F23-A5F0-B4CB2185B03D}" dt="2023-04-09T07:14:18.729" v="132" actId="47"/>
        <pc:sldMkLst>
          <pc:docMk/>
          <pc:sldMk cId="2784100297" sldId="264"/>
        </pc:sldMkLst>
      </pc:sldChg>
      <pc:sldChg chg="del">
        <pc:chgData name="Павел Самойлов" userId="5afa25a4232a5af0" providerId="LiveId" clId="{D152A319-19CD-4F23-A5F0-B4CB2185B03D}" dt="2023-04-09T07:14:19.510" v="133" actId="47"/>
        <pc:sldMkLst>
          <pc:docMk/>
          <pc:sldMk cId="140744847" sldId="265"/>
        </pc:sldMkLst>
      </pc:sldChg>
      <pc:sldChg chg="modSp del mod">
        <pc:chgData name="Павел Самойлов" userId="5afa25a4232a5af0" providerId="LiveId" clId="{D152A319-19CD-4F23-A5F0-B4CB2185B03D}" dt="2023-04-09T07:14:20.135" v="134" actId="47"/>
        <pc:sldMkLst>
          <pc:docMk/>
          <pc:sldMk cId="2526502329" sldId="266"/>
        </pc:sldMkLst>
        <pc:spChg chg="mod">
          <ac:chgData name="Павел Самойлов" userId="5afa25a4232a5af0" providerId="LiveId" clId="{D152A319-19CD-4F23-A5F0-B4CB2185B03D}" dt="2023-04-01T12:15:57.813" v="17" actId="20577"/>
          <ac:spMkLst>
            <pc:docMk/>
            <pc:sldMk cId="2526502329" sldId="266"/>
            <ac:spMk id="2" creationId="{00000000-0000-0000-0000-000000000000}"/>
          </ac:spMkLst>
        </pc:spChg>
      </pc:sldChg>
      <pc:sldChg chg="add del">
        <pc:chgData name="Павел Самойлов" userId="5afa25a4232a5af0" providerId="LiveId" clId="{D152A319-19CD-4F23-A5F0-B4CB2185B03D}" dt="2023-04-09T07:14:05.265" v="129" actId="47"/>
        <pc:sldMkLst>
          <pc:docMk/>
          <pc:sldMk cId="1637437771" sldId="267"/>
        </pc:sldMkLst>
      </pc:sldChg>
      <pc:sldChg chg="addSp delSp modSp add del mod setBg">
        <pc:chgData name="Павел Самойлов" userId="5afa25a4232a5af0" providerId="LiveId" clId="{D152A319-19CD-4F23-A5F0-B4CB2185B03D}" dt="2023-04-09T07:29:53.515" v="406" actId="2696"/>
        <pc:sldMkLst>
          <pc:docMk/>
          <pc:sldMk cId="2803646590" sldId="268"/>
        </pc:sldMkLst>
        <pc:spChg chg="mod">
          <ac:chgData name="Павел Самойлов" userId="5afa25a4232a5af0" providerId="LiveId" clId="{D152A319-19CD-4F23-A5F0-B4CB2185B03D}" dt="2023-04-09T07:25:47.118" v="313" actId="20577"/>
          <ac:spMkLst>
            <pc:docMk/>
            <pc:sldMk cId="2803646590" sldId="26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23:37.017" v="276"/>
          <ac:spMkLst>
            <pc:docMk/>
            <pc:sldMk cId="2803646590" sldId="268"/>
            <ac:spMk id="5" creationId="{6A5F96F8-F03A-5298-481B-2B9989AAA149}"/>
          </ac:spMkLst>
        </pc:spChg>
        <pc:spChg chg="add del mod">
          <ac:chgData name="Павел Самойлов" userId="5afa25a4232a5af0" providerId="LiveId" clId="{D152A319-19CD-4F23-A5F0-B4CB2185B03D}" dt="2023-04-09T07:24:13.122" v="280"/>
          <ac:spMkLst>
            <pc:docMk/>
            <pc:sldMk cId="2803646590" sldId="268"/>
            <ac:spMk id="9" creationId="{10F46A9D-BDE2-F9E5-44AE-D1BCFF51E127}"/>
          </ac:spMkLst>
        </pc:spChg>
        <pc:spChg chg="add mod">
          <ac:chgData name="Павел Самойлов" userId="5afa25a4232a5af0" providerId="LiveId" clId="{D152A319-19CD-4F23-A5F0-B4CB2185B03D}" dt="2023-04-09T07:24:19.154" v="283" actId="21"/>
          <ac:spMkLst>
            <pc:docMk/>
            <pc:sldMk cId="2803646590" sldId="268"/>
            <ac:spMk id="13" creationId="{EAFF3239-9F2F-60B7-B918-2C8B76D8E12B}"/>
          </ac:spMkLst>
        </pc:spChg>
        <pc:picChg chg="del mod">
          <ac:chgData name="Павел Самойлов" userId="5afa25a4232a5af0" providerId="LiveId" clId="{D152A319-19CD-4F23-A5F0-B4CB2185B03D}" dt="2023-04-09T07:23:11.769" v="275" actId="478"/>
          <ac:picMkLst>
            <pc:docMk/>
            <pc:sldMk cId="2803646590" sldId="268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24:07.935" v="279" actId="478"/>
          <ac:picMkLst>
            <pc:docMk/>
            <pc:sldMk cId="2803646590" sldId="268"/>
            <ac:picMk id="7" creationId="{F5683A18-0BC8-EE2E-CF1F-221E28FE6BEC}"/>
          </ac:picMkLst>
        </pc:picChg>
        <pc:picChg chg="add del mod">
          <ac:chgData name="Павел Самойлов" userId="5afa25a4232a5af0" providerId="LiveId" clId="{D152A319-19CD-4F23-A5F0-B4CB2185B03D}" dt="2023-04-09T07:24:19.154" v="283" actId="21"/>
          <ac:picMkLst>
            <pc:docMk/>
            <pc:sldMk cId="2803646590" sldId="268"/>
            <ac:picMk id="11" creationId="{E5A731B1-E920-802E-C334-90080AC5A6B8}"/>
          </ac:picMkLst>
        </pc:picChg>
      </pc:sldChg>
      <pc:sldMasterChg chg="setBg">
        <pc:chgData name="Павел Самойлов" userId="5afa25a4232a5af0" providerId="LiveId" clId="{D152A319-19CD-4F23-A5F0-B4CB2185B03D}" dt="2023-04-09T11:39:44.044" v="5529"/>
        <pc:sldMasterMkLst>
          <pc:docMk/>
          <pc:sldMasterMk cId="1240858919" sldId="2147483779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s\Desktop\df_category_path_count_di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df_category_path_count_dic!$K$53</c:f>
              <c:strCache>
                <c:ptCount val="1"/>
                <c:pt idx="0">
                  <c:v>Гель-лак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C-4651-B562-2F178D39AB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C-4651-B562-2F178D39AB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df_category_path_count_dic!$L$52:$M$52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df_category_path_count_dic!$L$53:$M$53</c:f>
              <c:numCache>
                <c:formatCode>General</c:formatCode>
                <c:ptCount val="2"/>
                <c:pt idx="0">
                  <c:v>629</c:v>
                </c:pt>
                <c:pt idx="1">
                  <c:v>7161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AC-4651-B562-2F178D39A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167808"/>
        <c:axId val="178733824"/>
      </c:barChart>
      <c:catAx>
        <c:axId val="17816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8733824"/>
        <c:crosses val="autoZero"/>
        <c:auto val="1"/>
        <c:lblAlgn val="ctr"/>
        <c:lblOffset val="100"/>
        <c:noMultiLvlLbl val="0"/>
      </c:catAx>
      <c:valAx>
        <c:axId val="17873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заказов по категории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816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Relationship Id="rId4" Type="http://schemas.openxmlformats.org/officeDocument/2006/relationships/image" Target="../media/image35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Relationship Id="rId4" Type="http://schemas.openxmlformats.org/officeDocument/2006/relationships/image" Target="../media/image35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2A14F-6E0C-48AE-9475-F0A5F5FD929A}" type="doc">
      <dgm:prSet loTypeId="urn:microsoft.com/office/officeart/2005/8/layout/vList6" loCatId="process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DA9DDA8-6AB7-4D41-BA2E-E7B1A734FD4F}">
      <dgm:prSet phldrT="[Текст]"/>
      <dgm:spPr/>
      <dgm:t>
        <a:bodyPr/>
        <a:lstStyle/>
        <a:p>
          <a:r>
            <a:rPr lang="ru-RU" dirty="0"/>
            <a:t>Предобработка данных</a:t>
          </a:r>
        </a:p>
      </dgm:t>
    </dgm:pt>
    <dgm:pt modelId="{32A27208-C994-49BA-B70E-3DD6143C85B0}" type="parTrans" cxnId="{F533D964-66EF-4D2A-9DB4-360B6EAF09C7}">
      <dgm:prSet/>
      <dgm:spPr/>
      <dgm:t>
        <a:bodyPr/>
        <a:lstStyle/>
        <a:p>
          <a:endParaRPr lang="ru-RU"/>
        </a:p>
      </dgm:t>
    </dgm:pt>
    <dgm:pt modelId="{631323D5-242D-4A13-B8CB-0561A3CA4058}" type="sibTrans" cxnId="{F533D964-66EF-4D2A-9DB4-360B6EAF09C7}">
      <dgm:prSet/>
      <dgm:spPr/>
      <dgm:t>
        <a:bodyPr/>
        <a:lstStyle/>
        <a:p>
          <a:endParaRPr lang="ru-RU"/>
        </a:p>
      </dgm:t>
    </dgm:pt>
    <dgm:pt modelId="{88A63D37-DB05-49D2-A525-75DB85EB58CD}">
      <dgm:prSet phldrT="[Текст]"/>
      <dgm:spPr/>
      <dgm:t>
        <a:bodyPr/>
        <a:lstStyle/>
        <a:p>
          <a:r>
            <a:rPr lang="ru-RU" dirty="0"/>
            <a:t>Аналитика</a:t>
          </a:r>
        </a:p>
      </dgm:t>
    </dgm:pt>
    <dgm:pt modelId="{A83E5268-AD24-42C7-875E-D448D2009137}" type="parTrans" cxnId="{ED808782-226A-4CE0-8F68-5E787BD21D8C}">
      <dgm:prSet/>
      <dgm:spPr/>
      <dgm:t>
        <a:bodyPr/>
        <a:lstStyle/>
        <a:p>
          <a:endParaRPr lang="ru-RU"/>
        </a:p>
      </dgm:t>
    </dgm:pt>
    <dgm:pt modelId="{95D2539D-6123-4837-A79E-2E798B177ECE}" type="sibTrans" cxnId="{ED808782-226A-4CE0-8F68-5E787BD21D8C}">
      <dgm:prSet/>
      <dgm:spPr/>
      <dgm:t>
        <a:bodyPr/>
        <a:lstStyle/>
        <a:p>
          <a:endParaRPr lang="ru-RU"/>
        </a:p>
      </dgm:t>
    </dgm:pt>
    <dgm:pt modelId="{211F7030-60EB-4C93-BF68-2B58B967CED4}">
      <dgm:prSet phldrT="[Текст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Обучение моделей</a:t>
          </a:r>
        </a:p>
      </dgm:t>
    </dgm:pt>
    <dgm:pt modelId="{9C8171FD-41AD-496A-A6FB-E593C8EBF8C0}" type="parTrans" cxnId="{A8E989E4-5FAC-4FC2-8E7F-C558EA29BE12}">
      <dgm:prSet/>
      <dgm:spPr/>
      <dgm:t>
        <a:bodyPr/>
        <a:lstStyle/>
        <a:p>
          <a:endParaRPr lang="ru-RU"/>
        </a:p>
      </dgm:t>
    </dgm:pt>
    <dgm:pt modelId="{23BA8011-B137-4500-8409-FB4848EF3EBC}" type="sibTrans" cxnId="{A8E989E4-5FAC-4FC2-8E7F-C558EA29BE12}">
      <dgm:prSet/>
      <dgm:spPr/>
      <dgm:t>
        <a:bodyPr/>
        <a:lstStyle/>
        <a:p>
          <a:endParaRPr lang="ru-RU"/>
        </a:p>
      </dgm:t>
    </dgm:pt>
    <dgm:pt modelId="{B8CA3E30-3326-4429-B841-7B22FD45A433}">
      <dgm:prSet phldrT="[Текст]"/>
      <dgm:spPr/>
      <dgm:t>
        <a:bodyPr/>
        <a:lstStyle/>
        <a:p>
          <a:r>
            <a:rPr lang="ru-RU" dirty="0"/>
            <a:t>Направления развития</a:t>
          </a:r>
        </a:p>
      </dgm:t>
    </dgm:pt>
    <dgm:pt modelId="{D92585DB-276A-4D44-A590-BF7E55FD5385}" type="parTrans" cxnId="{303177F5-4C38-472F-B19D-584E93D63CA7}">
      <dgm:prSet/>
      <dgm:spPr/>
      <dgm:t>
        <a:bodyPr/>
        <a:lstStyle/>
        <a:p>
          <a:endParaRPr lang="ru-RU"/>
        </a:p>
      </dgm:t>
    </dgm:pt>
    <dgm:pt modelId="{03101D5F-6BB4-4607-B0D5-C051C6DE0D20}" type="sibTrans" cxnId="{303177F5-4C38-472F-B19D-584E93D63CA7}">
      <dgm:prSet/>
      <dgm:spPr/>
      <dgm:t>
        <a:bodyPr/>
        <a:lstStyle/>
        <a:p>
          <a:endParaRPr lang="ru-RU"/>
        </a:p>
      </dgm:t>
    </dgm:pt>
    <dgm:pt modelId="{31C7383D-2617-47E0-8A8C-961741948110}">
      <dgm:prSet/>
      <dgm:spPr/>
      <dgm:t>
        <a:bodyPr/>
        <a:lstStyle/>
        <a:p>
          <a:r>
            <a:rPr lang="ru-RU" dirty="0" err="1"/>
            <a:t>Распарсили</a:t>
          </a:r>
          <a:r>
            <a:rPr lang="ru-RU" dirty="0"/>
            <a:t> </a:t>
          </a:r>
          <a:r>
            <a:rPr lang="en-US" dirty="0" err="1"/>
            <a:t>json</a:t>
          </a:r>
          <a:r>
            <a:rPr lang="en-US" dirty="0"/>
            <a:t> </a:t>
          </a:r>
          <a:r>
            <a:rPr lang="ru-RU" dirty="0"/>
            <a:t>и получили данные на которых уже можно учить модели</a:t>
          </a:r>
        </a:p>
      </dgm:t>
    </dgm:pt>
    <dgm:pt modelId="{B13E7B2C-F9B3-4227-B3E6-F2B37B29FBEE}" type="parTrans" cxnId="{E593CA8F-C3E1-4C02-BFFF-42B0AAA67AB0}">
      <dgm:prSet/>
      <dgm:spPr/>
      <dgm:t>
        <a:bodyPr/>
        <a:lstStyle/>
        <a:p>
          <a:endParaRPr lang="ru-RU"/>
        </a:p>
      </dgm:t>
    </dgm:pt>
    <dgm:pt modelId="{153AEAC8-C11B-414D-B62B-5664294CDFCD}" type="sibTrans" cxnId="{E593CA8F-C3E1-4C02-BFFF-42B0AAA67AB0}">
      <dgm:prSet/>
      <dgm:spPr/>
      <dgm:t>
        <a:bodyPr/>
        <a:lstStyle/>
        <a:p>
          <a:endParaRPr lang="ru-RU"/>
        </a:p>
      </dgm:t>
    </dgm:pt>
    <dgm:pt modelId="{B9DB5443-E82A-4F7F-BFE2-77B9718DBD4B}">
      <dgm:prSet/>
      <dgm:spPr/>
      <dgm:t>
        <a:bodyPr/>
        <a:lstStyle/>
        <a:p>
          <a:r>
            <a:rPr lang="ru-RU" dirty="0"/>
            <a:t>Получили интересные статистики по распределению мужчин и женщин</a:t>
          </a:r>
        </a:p>
      </dgm:t>
    </dgm:pt>
    <dgm:pt modelId="{15532793-A45B-4D59-A380-B07113FCCC47}" type="parTrans" cxnId="{B08FC9CC-FABA-4B27-99DA-08892E95FA41}">
      <dgm:prSet/>
      <dgm:spPr/>
      <dgm:t>
        <a:bodyPr/>
        <a:lstStyle/>
        <a:p>
          <a:endParaRPr lang="ru-RU"/>
        </a:p>
      </dgm:t>
    </dgm:pt>
    <dgm:pt modelId="{59370FFA-E019-4E59-8D15-8AAC2F919A23}" type="sibTrans" cxnId="{B08FC9CC-FABA-4B27-99DA-08892E95FA41}">
      <dgm:prSet/>
      <dgm:spPr/>
      <dgm:t>
        <a:bodyPr/>
        <a:lstStyle/>
        <a:p>
          <a:endParaRPr lang="ru-RU"/>
        </a:p>
      </dgm:t>
    </dgm:pt>
    <dgm:pt modelId="{1D055208-F7CF-4851-88BF-190D4001D475}">
      <dgm:prSet/>
      <dgm:spPr/>
      <dgm:t>
        <a:bodyPr/>
        <a:lstStyle/>
        <a:p>
          <a:r>
            <a:rPr lang="ru-RU" dirty="0"/>
            <a:t>Решения дали результат </a:t>
          </a:r>
          <a:r>
            <a:rPr lang="en-US" dirty="0"/>
            <a:t>accuracy = 0,</a:t>
          </a:r>
          <a:r>
            <a:rPr lang="ru-RU" dirty="0"/>
            <a:t>80 и энтузиазм и полет фантазии</a:t>
          </a:r>
        </a:p>
      </dgm:t>
    </dgm:pt>
    <dgm:pt modelId="{F6258DC6-33DB-48C8-802F-0C5448076FDC}" type="parTrans" cxnId="{98E8E043-070D-4094-8E5E-0181C2758EDB}">
      <dgm:prSet/>
      <dgm:spPr/>
      <dgm:t>
        <a:bodyPr/>
        <a:lstStyle/>
        <a:p>
          <a:endParaRPr lang="ru-RU"/>
        </a:p>
      </dgm:t>
    </dgm:pt>
    <dgm:pt modelId="{4BF0A7CC-3448-44B8-A085-69FADADE8283}" type="sibTrans" cxnId="{98E8E043-070D-4094-8E5E-0181C2758EDB}">
      <dgm:prSet/>
      <dgm:spPr/>
      <dgm:t>
        <a:bodyPr/>
        <a:lstStyle/>
        <a:p>
          <a:endParaRPr lang="ru-RU"/>
        </a:p>
      </dgm:t>
    </dgm:pt>
    <dgm:pt modelId="{90C67B9D-1FB1-4EE1-983D-4E92368BDB2F}">
      <dgm:prSet/>
      <dgm:spPr/>
      <dgm:t>
        <a:bodyPr/>
        <a:lstStyle/>
        <a:p>
          <a:r>
            <a:rPr lang="ru-RU" dirty="0"/>
            <a:t>У нас есть хорошие идеи как улучшить нашу модель подробности в </a:t>
          </a:r>
          <a:r>
            <a:rPr lang="en-US" dirty="0" err="1"/>
            <a:t>git</a:t>
          </a:r>
          <a:endParaRPr lang="ru-RU" dirty="0"/>
        </a:p>
      </dgm:t>
    </dgm:pt>
    <dgm:pt modelId="{5388D6B1-3EED-439A-A403-45DCFBB4FDA7}" type="parTrans" cxnId="{FBB8A6D4-44D7-4A07-9CF1-8CB09186D904}">
      <dgm:prSet/>
      <dgm:spPr/>
      <dgm:t>
        <a:bodyPr/>
        <a:lstStyle/>
        <a:p>
          <a:endParaRPr lang="ru-RU"/>
        </a:p>
      </dgm:t>
    </dgm:pt>
    <dgm:pt modelId="{80BB550F-06F0-4805-AA64-C5EA99A97A54}" type="sibTrans" cxnId="{FBB8A6D4-44D7-4A07-9CF1-8CB09186D904}">
      <dgm:prSet/>
      <dgm:spPr/>
      <dgm:t>
        <a:bodyPr/>
        <a:lstStyle/>
        <a:p>
          <a:endParaRPr lang="ru-RU"/>
        </a:p>
      </dgm:t>
    </dgm:pt>
    <dgm:pt modelId="{232AEA9F-B8B5-4593-B03F-9CEF00FD3090}" type="pres">
      <dgm:prSet presAssocID="{9612A14F-6E0C-48AE-9475-F0A5F5FD929A}" presName="Name0" presStyleCnt="0">
        <dgm:presLayoutVars>
          <dgm:dir/>
          <dgm:animLvl val="lvl"/>
          <dgm:resizeHandles/>
        </dgm:presLayoutVars>
      </dgm:prSet>
      <dgm:spPr/>
    </dgm:pt>
    <dgm:pt modelId="{089333C2-12CB-4B5E-839D-42D3172194ED}" type="pres">
      <dgm:prSet presAssocID="{5DA9DDA8-6AB7-4D41-BA2E-E7B1A734FD4F}" presName="linNode" presStyleCnt="0"/>
      <dgm:spPr/>
    </dgm:pt>
    <dgm:pt modelId="{C5942742-3887-4128-ACD1-5223365EB2D8}" type="pres">
      <dgm:prSet presAssocID="{5DA9DDA8-6AB7-4D41-BA2E-E7B1A734FD4F}" presName="parentShp" presStyleLbl="node1" presStyleIdx="0" presStyleCnt="4">
        <dgm:presLayoutVars>
          <dgm:bulletEnabled val="1"/>
        </dgm:presLayoutVars>
      </dgm:prSet>
      <dgm:spPr/>
    </dgm:pt>
    <dgm:pt modelId="{409342B8-E6B1-4E08-9F11-991287CB1368}" type="pres">
      <dgm:prSet presAssocID="{5DA9DDA8-6AB7-4D41-BA2E-E7B1A734FD4F}" presName="childShp" presStyleLbl="bgAccFollowNode1" presStyleIdx="0" presStyleCnt="4">
        <dgm:presLayoutVars>
          <dgm:bulletEnabled val="1"/>
        </dgm:presLayoutVars>
      </dgm:prSet>
      <dgm:spPr/>
    </dgm:pt>
    <dgm:pt modelId="{47C551AC-4607-4F6E-BF26-CD96F064E090}" type="pres">
      <dgm:prSet presAssocID="{631323D5-242D-4A13-B8CB-0561A3CA4058}" presName="spacing" presStyleCnt="0"/>
      <dgm:spPr/>
    </dgm:pt>
    <dgm:pt modelId="{FFFAAA14-38C7-47FE-AE02-0DD901F079B1}" type="pres">
      <dgm:prSet presAssocID="{88A63D37-DB05-49D2-A525-75DB85EB58CD}" presName="linNode" presStyleCnt="0"/>
      <dgm:spPr/>
    </dgm:pt>
    <dgm:pt modelId="{CC80FC64-6D2D-4AAE-9CCE-311D075D8E18}" type="pres">
      <dgm:prSet presAssocID="{88A63D37-DB05-49D2-A525-75DB85EB58CD}" presName="parentShp" presStyleLbl="node1" presStyleIdx="1" presStyleCnt="4">
        <dgm:presLayoutVars>
          <dgm:bulletEnabled val="1"/>
        </dgm:presLayoutVars>
      </dgm:prSet>
      <dgm:spPr/>
    </dgm:pt>
    <dgm:pt modelId="{D1567D01-35DA-4FA2-BC72-138EDBFAF53E}" type="pres">
      <dgm:prSet presAssocID="{88A63D37-DB05-49D2-A525-75DB85EB58CD}" presName="childShp" presStyleLbl="bgAccFollowNode1" presStyleIdx="1" presStyleCnt="4">
        <dgm:presLayoutVars>
          <dgm:bulletEnabled val="1"/>
        </dgm:presLayoutVars>
      </dgm:prSet>
      <dgm:spPr/>
    </dgm:pt>
    <dgm:pt modelId="{993C5393-64B4-4400-91FA-E925EC239129}" type="pres">
      <dgm:prSet presAssocID="{95D2539D-6123-4837-A79E-2E798B177ECE}" presName="spacing" presStyleCnt="0"/>
      <dgm:spPr/>
    </dgm:pt>
    <dgm:pt modelId="{766F783C-9EC9-4816-BF40-E517A906367D}" type="pres">
      <dgm:prSet presAssocID="{211F7030-60EB-4C93-BF68-2B58B967CED4}" presName="linNode" presStyleCnt="0"/>
      <dgm:spPr/>
    </dgm:pt>
    <dgm:pt modelId="{E29E6E00-64FE-4F98-98C4-5551B84570D5}" type="pres">
      <dgm:prSet presAssocID="{211F7030-60EB-4C93-BF68-2B58B967CED4}" presName="parentShp" presStyleLbl="node1" presStyleIdx="2" presStyleCnt="4">
        <dgm:presLayoutVars>
          <dgm:bulletEnabled val="1"/>
        </dgm:presLayoutVars>
      </dgm:prSet>
      <dgm:spPr/>
    </dgm:pt>
    <dgm:pt modelId="{A036E977-1ED4-44CE-89FE-699F0861EDAB}" type="pres">
      <dgm:prSet presAssocID="{211F7030-60EB-4C93-BF68-2B58B967CED4}" presName="childShp" presStyleLbl="bgAccFollowNode1" presStyleIdx="2" presStyleCnt="4">
        <dgm:presLayoutVars>
          <dgm:bulletEnabled val="1"/>
        </dgm:presLayoutVars>
      </dgm:prSet>
      <dgm:spPr/>
    </dgm:pt>
    <dgm:pt modelId="{55C1D45F-7B05-4A50-88DD-A6771654648E}" type="pres">
      <dgm:prSet presAssocID="{23BA8011-B137-4500-8409-FB4848EF3EBC}" presName="spacing" presStyleCnt="0"/>
      <dgm:spPr/>
    </dgm:pt>
    <dgm:pt modelId="{3BD0768F-3D3E-4DB7-8D38-7E2481AED539}" type="pres">
      <dgm:prSet presAssocID="{B8CA3E30-3326-4429-B841-7B22FD45A433}" presName="linNode" presStyleCnt="0"/>
      <dgm:spPr/>
    </dgm:pt>
    <dgm:pt modelId="{AA6F4989-15B4-4645-8F78-307669FD0BBD}" type="pres">
      <dgm:prSet presAssocID="{B8CA3E30-3326-4429-B841-7B22FD45A433}" presName="parentShp" presStyleLbl="node1" presStyleIdx="3" presStyleCnt="4">
        <dgm:presLayoutVars>
          <dgm:bulletEnabled val="1"/>
        </dgm:presLayoutVars>
      </dgm:prSet>
      <dgm:spPr/>
    </dgm:pt>
    <dgm:pt modelId="{56AF963A-E363-450B-9B26-50D756F70A22}" type="pres">
      <dgm:prSet presAssocID="{B8CA3E30-3326-4429-B841-7B22FD45A433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1377280B-F578-40DE-A83D-0467F47518A2}" type="presOf" srcId="{1D055208-F7CF-4851-88BF-190D4001D475}" destId="{A036E977-1ED4-44CE-89FE-699F0861EDAB}" srcOrd="0" destOrd="0" presId="urn:microsoft.com/office/officeart/2005/8/layout/vList6"/>
    <dgm:cxn modelId="{98E8E043-070D-4094-8E5E-0181C2758EDB}" srcId="{211F7030-60EB-4C93-BF68-2B58B967CED4}" destId="{1D055208-F7CF-4851-88BF-190D4001D475}" srcOrd="0" destOrd="0" parTransId="{F6258DC6-33DB-48C8-802F-0C5448076FDC}" sibTransId="{4BF0A7CC-3448-44B8-A085-69FADADE8283}"/>
    <dgm:cxn modelId="{F533D964-66EF-4D2A-9DB4-360B6EAF09C7}" srcId="{9612A14F-6E0C-48AE-9475-F0A5F5FD929A}" destId="{5DA9DDA8-6AB7-4D41-BA2E-E7B1A734FD4F}" srcOrd="0" destOrd="0" parTransId="{32A27208-C994-49BA-B70E-3DD6143C85B0}" sibTransId="{631323D5-242D-4A13-B8CB-0561A3CA4058}"/>
    <dgm:cxn modelId="{44B6F774-FC71-454A-B1DC-A53DBEC48503}" type="presOf" srcId="{9612A14F-6E0C-48AE-9475-F0A5F5FD929A}" destId="{232AEA9F-B8B5-4593-B03F-9CEF00FD3090}" srcOrd="0" destOrd="0" presId="urn:microsoft.com/office/officeart/2005/8/layout/vList6"/>
    <dgm:cxn modelId="{ED808782-226A-4CE0-8F68-5E787BD21D8C}" srcId="{9612A14F-6E0C-48AE-9475-F0A5F5FD929A}" destId="{88A63D37-DB05-49D2-A525-75DB85EB58CD}" srcOrd="1" destOrd="0" parTransId="{A83E5268-AD24-42C7-875E-D448D2009137}" sibTransId="{95D2539D-6123-4837-A79E-2E798B177ECE}"/>
    <dgm:cxn modelId="{E593CA8F-C3E1-4C02-BFFF-42B0AAA67AB0}" srcId="{5DA9DDA8-6AB7-4D41-BA2E-E7B1A734FD4F}" destId="{31C7383D-2617-47E0-8A8C-961741948110}" srcOrd="0" destOrd="0" parTransId="{B13E7B2C-F9B3-4227-B3E6-F2B37B29FBEE}" sibTransId="{153AEAC8-C11B-414D-B62B-5664294CDFCD}"/>
    <dgm:cxn modelId="{5306029E-9B42-4123-B7E0-D8BA80BF3E08}" type="presOf" srcId="{90C67B9D-1FB1-4EE1-983D-4E92368BDB2F}" destId="{56AF963A-E363-450B-9B26-50D756F70A22}" srcOrd="0" destOrd="0" presId="urn:microsoft.com/office/officeart/2005/8/layout/vList6"/>
    <dgm:cxn modelId="{A4CE30AE-3594-477E-8511-184ACF3D8630}" type="presOf" srcId="{31C7383D-2617-47E0-8A8C-961741948110}" destId="{409342B8-E6B1-4E08-9F11-991287CB1368}" srcOrd="0" destOrd="0" presId="urn:microsoft.com/office/officeart/2005/8/layout/vList6"/>
    <dgm:cxn modelId="{DE3460B8-BB27-4312-B883-EE8DA89C9D23}" type="presOf" srcId="{88A63D37-DB05-49D2-A525-75DB85EB58CD}" destId="{CC80FC64-6D2D-4AAE-9CCE-311D075D8E18}" srcOrd="0" destOrd="0" presId="urn:microsoft.com/office/officeart/2005/8/layout/vList6"/>
    <dgm:cxn modelId="{93DCFBC5-49DB-4E8A-9658-32F7FBA2266C}" type="presOf" srcId="{B8CA3E30-3326-4429-B841-7B22FD45A433}" destId="{AA6F4989-15B4-4645-8F78-307669FD0BBD}" srcOrd="0" destOrd="0" presId="urn:microsoft.com/office/officeart/2005/8/layout/vList6"/>
    <dgm:cxn modelId="{AFCA88C8-4E94-43FE-84BA-504B34988F39}" type="presOf" srcId="{211F7030-60EB-4C93-BF68-2B58B967CED4}" destId="{E29E6E00-64FE-4F98-98C4-5551B84570D5}" srcOrd="0" destOrd="0" presId="urn:microsoft.com/office/officeart/2005/8/layout/vList6"/>
    <dgm:cxn modelId="{B08FC9CC-FABA-4B27-99DA-08892E95FA41}" srcId="{88A63D37-DB05-49D2-A525-75DB85EB58CD}" destId="{B9DB5443-E82A-4F7F-BFE2-77B9718DBD4B}" srcOrd="0" destOrd="0" parTransId="{15532793-A45B-4D59-A380-B07113FCCC47}" sibTransId="{59370FFA-E019-4E59-8D15-8AAC2F919A23}"/>
    <dgm:cxn modelId="{FBB8A6D4-44D7-4A07-9CF1-8CB09186D904}" srcId="{B8CA3E30-3326-4429-B841-7B22FD45A433}" destId="{90C67B9D-1FB1-4EE1-983D-4E92368BDB2F}" srcOrd="0" destOrd="0" parTransId="{5388D6B1-3EED-439A-A403-45DCFBB4FDA7}" sibTransId="{80BB550F-06F0-4805-AA64-C5EA99A97A54}"/>
    <dgm:cxn modelId="{A8E989E4-5FAC-4FC2-8E7F-C558EA29BE12}" srcId="{9612A14F-6E0C-48AE-9475-F0A5F5FD929A}" destId="{211F7030-60EB-4C93-BF68-2B58B967CED4}" srcOrd="2" destOrd="0" parTransId="{9C8171FD-41AD-496A-A6FB-E593C8EBF8C0}" sibTransId="{23BA8011-B137-4500-8409-FB4848EF3EBC}"/>
    <dgm:cxn modelId="{8EFB1BEF-8B70-47A3-89C3-D74E75602407}" type="presOf" srcId="{B9DB5443-E82A-4F7F-BFE2-77B9718DBD4B}" destId="{D1567D01-35DA-4FA2-BC72-138EDBFAF53E}" srcOrd="0" destOrd="0" presId="urn:microsoft.com/office/officeart/2005/8/layout/vList6"/>
    <dgm:cxn modelId="{303177F5-4C38-472F-B19D-584E93D63CA7}" srcId="{9612A14F-6E0C-48AE-9475-F0A5F5FD929A}" destId="{B8CA3E30-3326-4429-B841-7B22FD45A433}" srcOrd="3" destOrd="0" parTransId="{D92585DB-276A-4D44-A590-BF7E55FD5385}" sibTransId="{03101D5F-6BB4-4607-B0D5-C051C6DE0D20}"/>
    <dgm:cxn modelId="{966BA4F8-F8EF-4CE3-940E-FB3632BAACA3}" type="presOf" srcId="{5DA9DDA8-6AB7-4D41-BA2E-E7B1A734FD4F}" destId="{C5942742-3887-4128-ACD1-5223365EB2D8}" srcOrd="0" destOrd="0" presId="urn:microsoft.com/office/officeart/2005/8/layout/vList6"/>
    <dgm:cxn modelId="{FE9A4911-6828-4002-BDE8-4D29BE4305A7}" type="presParOf" srcId="{232AEA9F-B8B5-4593-B03F-9CEF00FD3090}" destId="{089333C2-12CB-4B5E-839D-42D3172194ED}" srcOrd="0" destOrd="0" presId="urn:microsoft.com/office/officeart/2005/8/layout/vList6"/>
    <dgm:cxn modelId="{CEBEDA49-115E-489E-9097-8D8B989BAD78}" type="presParOf" srcId="{089333C2-12CB-4B5E-839D-42D3172194ED}" destId="{C5942742-3887-4128-ACD1-5223365EB2D8}" srcOrd="0" destOrd="0" presId="urn:microsoft.com/office/officeart/2005/8/layout/vList6"/>
    <dgm:cxn modelId="{618B6034-9883-4C26-A8A8-BFC334B0F83D}" type="presParOf" srcId="{089333C2-12CB-4B5E-839D-42D3172194ED}" destId="{409342B8-E6B1-4E08-9F11-991287CB1368}" srcOrd="1" destOrd="0" presId="urn:microsoft.com/office/officeart/2005/8/layout/vList6"/>
    <dgm:cxn modelId="{59F0BC51-625C-4DA7-9E2E-4B8595630B58}" type="presParOf" srcId="{232AEA9F-B8B5-4593-B03F-9CEF00FD3090}" destId="{47C551AC-4607-4F6E-BF26-CD96F064E090}" srcOrd="1" destOrd="0" presId="urn:microsoft.com/office/officeart/2005/8/layout/vList6"/>
    <dgm:cxn modelId="{E8E3C53D-357A-4C45-95E1-07A78C58653F}" type="presParOf" srcId="{232AEA9F-B8B5-4593-B03F-9CEF00FD3090}" destId="{FFFAAA14-38C7-47FE-AE02-0DD901F079B1}" srcOrd="2" destOrd="0" presId="urn:microsoft.com/office/officeart/2005/8/layout/vList6"/>
    <dgm:cxn modelId="{CF0B7B0C-C986-4CEA-9F56-FA3A8E9541A2}" type="presParOf" srcId="{FFFAAA14-38C7-47FE-AE02-0DD901F079B1}" destId="{CC80FC64-6D2D-4AAE-9CCE-311D075D8E18}" srcOrd="0" destOrd="0" presId="urn:microsoft.com/office/officeart/2005/8/layout/vList6"/>
    <dgm:cxn modelId="{64E3527B-FA81-456F-AEBA-9F2ECB6F18F1}" type="presParOf" srcId="{FFFAAA14-38C7-47FE-AE02-0DD901F079B1}" destId="{D1567D01-35DA-4FA2-BC72-138EDBFAF53E}" srcOrd="1" destOrd="0" presId="urn:microsoft.com/office/officeart/2005/8/layout/vList6"/>
    <dgm:cxn modelId="{197CD54B-EC00-4A49-8295-1928A3932AC1}" type="presParOf" srcId="{232AEA9F-B8B5-4593-B03F-9CEF00FD3090}" destId="{993C5393-64B4-4400-91FA-E925EC239129}" srcOrd="3" destOrd="0" presId="urn:microsoft.com/office/officeart/2005/8/layout/vList6"/>
    <dgm:cxn modelId="{4672F282-F641-4B32-A216-E640B316606F}" type="presParOf" srcId="{232AEA9F-B8B5-4593-B03F-9CEF00FD3090}" destId="{766F783C-9EC9-4816-BF40-E517A906367D}" srcOrd="4" destOrd="0" presId="urn:microsoft.com/office/officeart/2005/8/layout/vList6"/>
    <dgm:cxn modelId="{A1E1B597-7EBB-4542-B516-33B8779BFA05}" type="presParOf" srcId="{766F783C-9EC9-4816-BF40-E517A906367D}" destId="{E29E6E00-64FE-4F98-98C4-5551B84570D5}" srcOrd="0" destOrd="0" presId="urn:microsoft.com/office/officeart/2005/8/layout/vList6"/>
    <dgm:cxn modelId="{C295EEDF-A404-4B3F-8D10-D3EA68A45F45}" type="presParOf" srcId="{766F783C-9EC9-4816-BF40-E517A906367D}" destId="{A036E977-1ED4-44CE-89FE-699F0861EDAB}" srcOrd="1" destOrd="0" presId="urn:microsoft.com/office/officeart/2005/8/layout/vList6"/>
    <dgm:cxn modelId="{DE195800-42DC-4AAE-95AA-F0D096447F7D}" type="presParOf" srcId="{232AEA9F-B8B5-4593-B03F-9CEF00FD3090}" destId="{55C1D45F-7B05-4A50-88DD-A6771654648E}" srcOrd="5" destOrd="0" presId="urn:microsoft.com/office/officeart/2005/8/layout/vList6"/>
    <dgm:cxn modelId="{5ABE5269-E3ED-4552-83DA-727379C83CAD}" type="presParOf" srcId="{232AEA9F-B8B5-4593-B03F-9CEF00FD3090}" destId="{3BD0768F-3D3E-4DB7-8D38-7E2481AED539}" srcOrd="6" destOrd="0" presId="urn:microsoft.com/office/officeart/2005/8/layout/vList6"/>
    <dgm:cxn modelId="{92CBA64E-3AFC-4CA5-AB97-0FEBBB29F814}" type="presParOf" srcId="{3BD0768F-3D3E-4DB7-8D38-7E2481AED539}" destId="{AA6F4989-15B4-4645-8F78-307669FD0BBD}" srcOrd="0" destOrd="0" presId="urn:microsoft.com/office/officeart/2005/8/layout/vList6"/>
    <dgm:cxn modelId="{8C3E2134-FB1D-4FA9-8633-6869D189E740}" type="presParOf" srcId="{3BD0768F-3D3E-4DB7-8D38-7E2481AED539}" destId="{56AF963A-E363-450B-9B26-50D756F70A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70AEB-4FE6-4AD0-B5F0-7BD49D1D6DB8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AC19B9B8-4126-43FB-A6D3-21DEA6B1268D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</a:t>
          </a:r>
        </a:p>
      </dgm:t>
    </dgm:pt>
    <dgm:pt modelId="{26F1F206-E04A-4C24-930F-6C5A2B400D49}" type="parTrans" cxnId="{6EAD9341-6842-4FF1-A762-E3DA889B47F6}">
      <dgm:prSet/>
      <dgm:spPr/>
      <dgm:t>
        <a:bodyPr/>
        <a:lstStyle/>
        <a:p>
          <a:endParaRPr lang="ru-RU"/>
        </a:p>
      </dgm:t>
    </dgm:pt>
    <dgm:pt modelId="{0565D7A8-9E53-44E4-B9E1-0296B47E5997}" type="sibTrans" cxnId="{6EAD9341-6842-4FF1-A762-E3DA889B47F6}">
      <dgm:prSet/>
      <dgm:spPr/>
      <dgm:t>
        <a:bodyPr/>
        <a:lstStyle/>
        <a:p>
          <a:endParaRPr lang="ru-RU"/>
        </a:p>
      </dgm:t>
    </dgm:pt>
    <dgm:pt modelId="{664BEF1C-A1A8-4B7B-AB98-2AA6C57EF86A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Статистическая эвристика на словарях</a:t>
          </a:r>
        </a:p>
      </dgm:t>
    </dgm:pt>
    <dgm:pt modelId="{7831DA4B-D706-4493-846E-94200C738480}" type="parTrans" cxnId="{C82E852C-5B6B-4601-8B24-BA4C4E766335}">
      <dgm:prSet/>
      <dgm:spPr/>
      <dgm:t>
        <a:bodyPr/>
        <a:lstStyle/>
        <a:p>
          <a:endParaRPr lang="ru-RU"/>
        </a:p>
      </dgm:t>
    </dgm:pt>
    <dgm:pt modelId="{E12E81AD-4790-4574-AB44-C396C6D452DB}" type="sibTrans" cxnId="{C82E852C-5B6B-4601-8B24-BA4C4E766335}">
      <dgm:prSet/>
      <dgm:spPr/>
      <dgm:t>
        <a:bodyPr/>
        <a:lstStyle/>
        <a:p>
          <a:endParaRPr lang="ru-RU"/>
        </a:p>
      </dgm:t>
    </dgm:pt>
    <dgm:pt modelId="{4A37B05D-F6A2-4938-BF52-FA25930BA4B1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Классические модели на длинных векторах</a:t>
          </a:r>
        </a:p>
      </dgm:t>
    </dgm:pt>
    <dgm:pt modelId="{D91AFED9-0F8C-4C31-948F-9AC4FBB201B0}" type="parTrans" cxnId="{7990B0B7-3186-4079-B43C-33E5BCBDA5BF}">
      <dgm:prSet/>
      <dgm:spPr/>
      <dgm:t>
        <a:bodyPr/>
        <a:lstStyle/>
        <a:p>
          <a:endParaRPr lang="ru-RU"/>
        </a:p>
      </dgm:t>
    </dgm:pt>
    <dgm:pt modelId="{D9024C83-2240-4684-B1E6-B67F0A0B6C72}" type="sibTrans" cxnId="{7990B0B7-3186-4079-B43C-33E5BCBDA5BF}">
      <dgm:prSet/>
      <dgm:spPr/>
      <dgm:t>
        <a:bodyPr/>
        <a:lstStyle/>
        <a:p>
          <a:endParaRPr lang="ru-RU"/>
        </a:p>
      </dgm:t>
    </dgm:pt>
    <dgm:pt modelId="{EBE3DD19-B9DD-48A7-8194-DE743C49967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Нейронные сети</a:t>
          </a:r>
        </a:p>
      </dgm:t>
    </dgm:pt>
    <dgm:pt modelId="{23FAC0A8-27D5-4F30-9631-68E509596C71}" type="parTrans" cxnId="{C2F6C3DE-D017-4186-AE9B-3762B6DAE0DD}">
      <dgm:prSet/>
      <dgm:spPr/>
      <dgm:t>
        <a:bodyPr/>
        <a:lstStyle/>
        <a:p>
          <a:endParaRPr lang="ru-RU"/>
        </a:p>
      </dgm:t>
    </dgm:pt>
    <dgm:pt modelId="{0D2DB26E-2B4B-48C8-B50D-B733E341D696}" type="sibTrans" cxnId="{C2F6C3DE-D017-4186-AE9B-3762B6DAE0DD}">
      <dgm:prSet/>
      <dgm:spPr/>
      <dgm:t>
        <a:bodyPr/>
        <a:lstStyle/>
        <a:p>
          <a:endParaRPr lang="ru-RU"/>
        </a:p>
      </dgm:t>
    </dgm:pt>
    <dgm:pt modelId="{8ABBA6A9-0762-4103-A0B7-7363CAA01EA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 на неявных взаимодействиях</a:t>
          </a:r>
        </a:p>
      </dgm:t>
    </dgm:pt>
    <dgm:pt modelId="{5F5F5BB3-6506-43CA-863C-FDBFDBCDECFF}" type="parTrans" cxnId="{1B034E3C-C93D-432C-942C-CC0B423EFE82}">
      <dgm:prSet/>
      <dgm:spPr/>
      <dgm:t>
        <a:bodyPr/>
        <a:lstStyle/>
        <a:p>
          <a:endParaRPr lang="ru-RU"/>
        </a:p>
      </dgm:t>
    </dgm:pt>
    <dgm:pt modelId="{6F237EFF-71AF-4A50-9206-62688C70A92A}" type="sibTrans" cxnId="{1B034E3C-C93D-432C-942C-CC0B423EFE82}">
      <dgm:prSet/>
      <dgm:spPr/>
      <dgm:t>
        <a:bodyPr/>
        <a:lstStyle/>
        <a:p>
          <a:endParaRPr lang="ru-RU"/>
        </a:p>
      </dgm:t>
    </dgm:pt>
    <dgm:pt modelId="{CA03CD9D-B179-423C-83A3-03D8D6055168}" type="pres">
      <dgm:prSet presAssocID="{F0270AEB-4FE6-4AD0-B5F0-7BD49D1D6D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E26590-94C4-4395-AC5C-6907143422A8}" type="pres">
      <dgm:prSet presAssocID="{AC19B9B8-4126-43FB-A6D3-21DEA6B1268D}" presName="hierRoot1" presStyleCnt="0">
        <dgm:presLayoutVars>
          <dgm:hierBranch val="init"/>
        </dgm:presLayoutVars>
      </dgm:prSet>
      <dgm:spPr/>
    </dgm:pt>
    <dgm:pt modelId="{07AFC83F-360C-41C9-A9C7-C55861C6C181}" type="pres">
      <dgm:prSet presAssocID="{AC19B9B8-4126-43FB-A6D3-21DEA6B1268D}" presName="rootComposite1" presStyleCnt="0"/>
      <dgm:spPr/>
    </dgm:pt>
    <dgm:pt modelId="{51AE1645-F751-42AC-AC9A-E5EFFEA6AB80}" type="pres">
      <dgm:prSet presAssocID="{AC19B9B8-4126-43FB-A6D3-21DEA6B1268D}" presName="rootText1" presStyleLbl="node0" presStyleIdx="0" presStyleCnt="1">
        <dgm:presLayoutVars>
          <dgm:chPref val="3"/>
        </dgm:presLayoutVars>
      </dgm:prSet>
      <dgm:spPr/>
    </dgm:pt>
    <dgm:pt modelId="{43893AAD-911A-4D6A-8331-901C286166A9}" type="pres">
      <dgm:prSet presAssocID="{AC19B9B8-4126-43FB-A6D3-21DEA6B1268D}" presName="rootConnector1" presStyleLbl="node1" presStyleIdx="0" presStyleCnt="0"/>
      <dgm:spPr/>
    </dgm:pt>
    <dgm:pt modelId="{FD4C4467-DF80-42C2-A48A-A1FFF453785C}" type="pres">
      <dgm:prSet presAssocID="{AC19B9B8-4126-43FB-A6D3-21DEA6B1268D}" presName="hierChild2" presStyleCnt="0"/>
      <dgm:spPr/>
    </dgm:pt>
    <dgm:pt modelId="{13C42BE1-3703-4EBC-BC40-77D28BAA9874}" type="pres">
      <dgm:prSet presAssocID="{7831DA4B-D706-4493-846E-94200C738480}" presName="Name37" presStyleLbl="parChTrans1D2" presStyleIdx="0" presStyleCnt="4"/>
      <dgm:spPr/>
    </dgm:pt>
    <dgm:pt modelId="{0318F9CD-B7A2-40B2-8A11-C5F2A19F6D06}" type="pres">
      <dgm:prSet presAssocID="{664BEF1C-A1A8-4B7B-AB98-2AA6C57EF86A}" presName="hierRoot2" presStyleCnt="0">
        <dgm:presLayoutVars>
          <dgm:hierBranch val="init"/>
        </dgm:presLayoutVars>
      </dgm:prSet>
      <dgm:spPr/>
    </dgm:pt>
    <dgm:pt modelId="{7BBCD970-D687-4DA3-94AD-24EB82BE27B1}" type="pres">
      <dgm:prSet presAssocID="{664BEF1C-A1A8-4B7B-AB98-2AA6C57EF86A}" presName="rootComposite" presStyleCnt="0"/>
      <dgm:spPr/>
    </dgm:pt>
    <dgm:pt modelId="{A2848D65-B2BB-46A1-828A-950A75958A75}" type="pres">
      <dgm:prSet presAssocID="{664BEF1C-A1A8-4B7B-AB98-2AA6C57EF86A}" presName="rootText" presStyleLbl="node2" presStyleIdx="0" presStyleCnt="4">
        <dgm:presLayoutVars>
          <dgm:chPref val="3"/>
        </dgm:presLayoutVars>
      </dgm:prSet>
      <dgm:spPr/>
    </dgm:pt>
    <dgm:pt modelId="{424FE0B3-81A8-44EC-B4F0-BF7A9688C0C0}" type="pres">
      <dgm:prSet presAssocID="{664BEF1C-A1A8-4B7B-AB98-2AA6C57EF86A}" presName="rootConnector" presStyleLbl="node2" presStyleIdx="0" presStyleCnt="4"/>
      <dgm:spPr/>
    </dgm:pt>
    <dgm:pt modelId="{4A902394-5FCA-4397-AC31-DB8AF5D08563}" type="pres">
      <dgm:prSet presAssocID="{664BEF1C-A1A8-4B7B-AB98-2AA6C57EF86A}" presName="hierChild4" presStyleCnt="0"/>
      <dgm:spPr/>
    </dgm:pt>
    <dgm:pt modelId="{FE280681-EA77-4BE3-9209-E80C7482369D}" type="pres">
      <dgm:prSet presAssocID="{664BEF1C-A1A8-4B7B-AB98-2AA6C57EF86A}" presName="hierChild5" presStyleCnt="0"/>
      <dgm:spPr/>
    </dgm:pt>
    <dgm:pt modelId="{CECD978D-F26A-46B4-A301-5FBC2FC1E996}" type="pres">
      <dgm:prSet presAssocID="{D91AFED9-0F8C-4C31-948F-9AC4FBB201B0}" presName="Name37" presStyleLbl="parChTrans1D2" presStyleIdx="1" presStyleCnt="4"/>
      <dgm:spPr/>
    </dgm:pt>
    <dgm:pt modelId="{97E4BA68-3253-46EB-8C9E-F0314D0F29C8}" type="pres">
      <dgm:prSet presAssocID="{4A37B05D-F6A2-4938-BF52-FA25930BA4B1}" presName="hierRoot2" presStyleCnt="0">
        <dgm:presLayoutVars>
          <dgm:hierBranch val="init"/>
        </dgm:presLayoutVars>
      </dgm:prSet>
      <dgm:spPr/>
    </dgm:pt>
    <dgm:pt modelId="{88C10031-C026-45C4-8A4C-83DA3049ED15}" type="pres">
      <dgm:prSet presAssocID="{4A37B05D-F6A2-4938-BF52-FA25930BA4B1}" presName="rootComposite" presStyleCnt="0"/>
      <dgm:spPr/>
    </dgm:pt>
    <dgm:pt modelId="{60574336-1609-42E7-B14F-245EF06C2F1C}" type="pres">
      <dgm:prSet presAssocID="{4A37B05D-F6A2-4938-BF52-FA25930BA4B1}" presName="rootText" presStyleLbl="node2" presStyleIdx="1" presStyleCnt="4">
        <dgm:presLayoutVars>
          <dgm:chPref val="3"/>
        </dgm:presLayoutVars>
      </dgm:prSet>
      <dgm:spPr/>
    </dgm:pt>
    <dgm:pt modelId="{174079C4-7051-4B61-86C5-2AF56169E25A}" type="pres">
      <dgm:prSet presAssocID="{4A37B05D-F6A2-4938-BF52-FA25930BA4B1}" presName="rootConnector" presStyleLbl="node2" presStyleIdx="1" presStyleCnt="4"/>
      <dgm:spPr/>
    </dgm:pt>
    <dgm:pt modelId="{5DDC06F4-64E2-4EC6-9136-493DFEA35966}" type="pres">
      <dgm:prSet presAssocID="{4A37B05D-F6A2-4938-BF52-FA25930BA4B1}" presName="hierChild4" presStyleCnt="0"/>
      <dgm:spPr/>
    </dgm:pt>
    <dgm:pt modelId="{164E447E-1824-495E-940B-63EED57691B7}" type="pres">
      <dgm:prSet presAssocID="{4A37B05D-F6A2-4938-BF52-FA25930BA4B1}" presName="hierChild5" presStyleCnt="0"/>
      <dgm:spPr/>
    </dgm:pt>
    <dgm:pt modelId="{3055230A-83B4-4982-BE27-3F25E1907B12}" type="pres">
      <dgm:prSet presAssocID="{23FAC0A8-27D5-4F30-9631-68E509596C71}" presName="Name37" presStyleLbl="parChTrans1D2" presStyleIdx="2" presStyleCnt="4"/>
      <dgm:spPr/>
    </dgm:pt>
    <dgm:pt modelId="{4158CEB3-7C4D-44C8-B558-74509F17D6D0}" type="pres">
      <dgm:prSet presAssocID="{EBE3DD19-B9DD-48A7-8194-DE743C499673}" presName="hierRoot2" presStyleCnt="0">
        <dgm:presLayoutVars>
          <dgm:hierBranch val="init"/>
        </dgm:presLayoutVars>
      </dgm:prSet>
      <dgm:spPr/>
    </dgm:pt>
    <dgm:pt modelId="{F3AC8239-428E-4147-8786-001A9A8C0A80}" type="pres">
      <dgm:prSet presAssocID="{EBE3DD19-B9DD-48A7-8194-DE743C499673}" presName="rootComposite" presStyleCnt="0"/>
      <dgm:spPr/>
    </dgm:pt>
    <dgm:pt modelId="{DC93ABBB-B638-4723-B789-4D381153CAE6}" type="pres">
      <dgm:prSet presAssocID="{EBE3DD19-B9DD-48A7-8194-DE743C499673}" presName="rootText" presStyleLbl="node2" presStyleIdx="2" presStyleCnt="4">
        <dgm:presLayoutVars>
          <dgm:chPref val="3"/>
        </dgm:presLayoutVars>
      </dgm:prSet>
      <dgm:spPr/>
    </dgm:pt>
    <dgm:pt modelId="{69FF8F16-3481-4DC1-A6F0-4082E2B420DE}" type="pres">
      <dgm:prSet presAssocID="{EBE3DD19-B9DD-48A7-8194-DE743C499673}" presName="rootConnector" presStyleLbl="node2" presStyleIdx="2" presStyleCnt="4"/>
      <dgm:spPr/>
    </dgm:pt>
    <dgm:pt modelId="{B0EE2E80-1311-4CE3-BAD1-15B6A479207B}" type="pres">
      <dgm:prSet presAssocID="{EBE3DD19-B9DD-48A7-8194-DE743C499673}" presName="hierChild4" presStyleCnt="0"/>
      <dgm:spPr/>
    </dgm:pt>
    <dgm:pt modelId="{8F10DC95-50D5-4F12-A37A-A309AF121B06}" type="pres">
      <dgm:prSet presAssocID="{EBE3DD19-B9DD-48A7-8194-DE743C499673}" presName="hierChild5" presStyleCnt="0"/>
      <dgm:spPr/>
    </dgm:pt>
    <dgm:pt modelId="{D3D619AF-8943-4C29-A630-3F31943588CC}" type="pres">
      <dgm:prSet presAssocID="{5F5F5BB3-6506-43CA-863C-FDBFDBCDECFF}" presName="Name37" presStyleLbl="parChTrans1D2" presStyleIdx="3" presStyleCnt="4"/>
      <dgm:spPr/>
    </dgm:pt>
    <dgm:pt modelId="{2FC4143E-2102-4EEF-8A60-9CB4D2E9907B}" type="pres">
      <dgm:prSet presAssocID="{8ABBA6A9-0762-4103-A0B7-7363CAA01EA3}" presName="hierRoot2" presStyleCnt="0">
        <dgm:presLayoutVars>
          <dgm:hierBranch val="init"/>
        </dgm:presLayoutVars>
      </dgm:prSet>
      <dgm:spPr/>
    </dgm:pt>
    <dgm:pt modelId="{805FB225-09E7-4D98-87EC-7F8F2A49A22F}" type="pres">
      <dgm:prSet presAssocID="{8ABBA6A9-0762-4103-A0B7-7363CAA01EA3}" presName="rootComposite" presStyleCnt="0"/>
      <dgm:spPr/>
    </dgm:pt>
    <dgm:pt modelId="{D4A26B51-24CB-4A99-8B7C-DD3561A5F13A}" type="pres">
      <dgm:prSet presAssocID="{8ABBA6A9-0762-4103-A0B7-7363CAA01EA3}" presName="rootText" presStyleLbl="node2" presStyleIdx="3" presStyleCnt="4">
        <dgm:presLayoutVars>
          <dgm:chPref val="3"/>
        </dgm:presLayoutVars>
      </dgm:prSet>
      <dgm:spPr/>
    </dgm:pt>
    <dgm:pt modelId="{A5C0C97C-B4E0-44C0-B145-8E44271B9553}" type="pres">
      <dgm:prSet presAssocID="{8ABBA6A9-0762-4103-A0B7-7363CAA01EA3}" presName="rootConnector" presStyleLbl="node2" presStyleIdx="3" presStyleCnt="4"/>
      <dgm:spPr/>
    </dgm:pt>
    <dgm:pt modelId="{C6BB7543-3D01-4391-8894-EC95F35667AE}" type="pres">
      <dgm:prSet presAssocID="{8ABBA6A9-0762-4103-A0B7-7363CAA01EA3}" presName="hierChild4" presStyleCnt="0"/>
      <dgm:spPr/>
    </dgm:pt>
    <dgm:pt modelId="{9AB5FFBD-13FA-4B5A-B9F3-1306E1C4EB3A}" type="pres">
      <dgm:prSet presAssocID="{8ABBA6A9-0762-4103-A0B7-7363CAA01EA3}" presName="hierChild5" presStyleCnt="0"/>
      <dgm:spPr/>
    </dgm:pt>
    <dgm:pt modelId="{0B3748ED-54A1-4B39-BFE0-AF1B9CE30C55}" type="pres">
      <dgm:prSet presAssocID="{AC19B9B8-4126-43FB-A6D3-21DEA6B1268D}" presName="hierChild3" presStyleCnt="0"/>
      <dgm:spPr/>
    </dgm:pt>
  </dgm:ptLst>
  <dgm:cxnLst>
    <dgm:cxn modelId="{C82E852C-5B6B-4601-8B24-BA4C4E766335}" srcId="{AC19B9B8-4126-43FB-A6D3-21DEA6B1268D}" destId="{664BEF1C-A1A8-4B7B-AB98-2AA6C57EF86A}" srcOrd="0" destOrd="0" parTransId="{7831DA4B-D706-4493-846E-94200C738480}" sibTransId="{E12E81AD-4790-4574-AB44-C396C6D452DB}"/>
    <dgm:cxn modelId="{1B034E3C-C93D-432C-942C-CC0B423EFE82}" srcId="{AC19B9B8-4126-43FB-A6D3-21DEA6B1268D}" destId="{8ABBA6A9-0762-4103-A0B7-7363CAA01EA3}" srcOrd="3" destOrd="0" parTransId="{5F5F5BB3-6506-43CA-863C-FDBFDBCDECFF}" sibTransId="{6F237EFF-71AF-4A50-9206-62688C70A92A}"/>
    <dgm:cxn modelId="{6EAD9341-6842-4FF1-A762-E3DA889B47F6}" srcId="{F0270AEB-4FE6-4AD0-B5F0-7BD49D1D6DB8}" destId="{AC19B9B8-4126-43FB-A6D3-21DEA6B1268D}" srcOrd="0" destOrd="0" parTransId="{26F1F206-E04A-4C24-930F-6C5A2B400D49}" sibTransId="{0565D7A8-9E53-44E4-B9E1-0296B47E5997}"/>
    <dgm:cxn modelId="{D0860045-D692-4E9F-8136-B9BC4A5AF46F}" type="presOf" srcId="{5F5F5BB3-6506-43CA-863C-FDBFDBCDECFF}" destId="{D3D619AF-8943-4C29-A630-3F31943588CC}" srcOrd="0" destOrd="0" presId="urn:microsoft.com/office/officeart/2005/8/layout/orgChart1"/>
    <dgm:cxn modelId="{C783F26B-EEAF-41AD-A973-0D0B8AD3F322}" type="presOf" srcId="{AC19B9B8-4126-43FB-A6D3-21DEA6B1268D}" destId="{51AE1645-F751-42AC-AC9A-E5EFFEA6AB80}" srcOrd="0" destOrd="0" presId="urn:microsoft.com/office/officeart/2005/8/layout/orgChart1"/>
    <dgm:cxn modelId="{A56ABA4C-ED3D-4C97-9D14-54326855E07C}" type="presOf" srcId="{AC19B9B8-4126-43FB-A6D3-21DEA6B1268D}" destId="{43893AAD-911A-4D6A-8331-901C286166A9}" srcOrd="1" destOrd="0" presId="urn:microsoft.com/office/officeart/2005/8/layout/orgChart1"/>
    <dgm:cxn modelId="{B44D2A4D-BA22-4401-8B64-C79A2DD5967D}" type="presOf" srcId="{4A37B05D-F6A2-4938-BF52-FA25930BA4B1}" destId="{174079C4-7051-4B61-86C5-2AF56169E25A}" srcOrd="1" destOrd="0" presId="urn:microsoft.com/office/officeart/2005/8/layout/orgChart1"/>
    <dgm:cxn modelId="{536F1050-719E-4C35-AA32-2E699245ACA7}" type="presOf" srcId="{EBE3DD19-B9DD-48A7-8194-DE743C499673}" destId="{69FF8F16-3481-4DC1-A6F0-4082E2B420DE}" srcOrd="1" destOrd="0" presId="urn:microsoft.com/office/officeart/2005/8/layout/orgChart1"/>
    <dgm:cxn modelId="{6B96CB92-93CD-4512-B9E5-B667D0472F19}" type="presOf" srcId="{7831DA4B-D706-4493-846E-94200C738480}" destId="{13C42BE1-3703-4EBC-BC40-77D28BAA9874}" srcOrd="0" destOrd="0" presId="urn:microsoft.com/office/officeart/2005/8/layout/orgChart1"/>
    <dgm:cxn modelId="{CEADB89F-7C18-4A70-8D16-667452BD595E}" type="presOf" srcId="{23FAC0A8-27D5-4F30-9631-68E509596C71}" destId="{3055230A-83B4-4982-BE27-3F25E1907B12}" srcOrd="0" destOrd="0" presId="urn:microsoft.com/office/officeart/2005/8/layout/orgChart1"/>
    <dgm:cxn modelId="{8E2F5FAA-A343-4FF4-8456-2BDB2FFAA819}" type="presOf" srcId="{EBE3DD19-B9DD-48A7-8194-DE743C499673}" destId="{DC93ABBB-B638-4723-B789-4D381153CAE6}" srcOrd="0" destOrd="0" presId="urn:microsoft.com/office/officeart/2005/8/layout/orgChart1"/>
    <dgm:cxn modelId="{FFE0E4B3-AA13-4167-A652-CE58B7C4C78F}" type="presOf" srcId="{664BEF1C-A1A8-4B7B-AB98-2AA6C57EF86A}" destId="{424FE0B3-81A8-44EC-B4F0-BF7A9688C0C0}" srcOrd="1" destOrd="0" presId="urn:microsoft.com/office/officeart/2005/8/layout/orgChart1"/>
    <dgm:cxn modelId="{7990B0B7-3186-4079-B43C-33E5BCBDA5BF}" srcId="{AC19B9B8-4126-43FB-A6D3-21DEA6B1268D}" destId="{4A37B05D-F6A2-4938-BF52-FA25930BA4B1}" srcOrd="1" destOrd="0" parTransId="{D91AFED9-0F8C-4C31-948F-9AC4FBB201B0}" sibTransId="{D9024C83-2240-4684-B1E6-B67F0A0B6C72}"/>
    <dgm:cxn modelId="{B71B40C4-FFB5-4199-B15C-648FE423A294}" type="presOf" srcId="{D91AFED9-0F8C-4C31-948F-9AC4FBB201B0}" destId="{CECD978D-F26A-46B4-A301-5FBC2FC1E996}" srcOrd="0" destOrd="0" presId="urn:microsoft.com/office/officeart/2005/8/layout/orgChart1"/>
    <dgm:cxn modelId="{B45F4ACE-6C4B-4096-9593-E23A1486AED9}" type="presOf" srcId="{F0270AEB-4FE6-4AD0-B5F0-7BD49D1D6DB8}" destId="{CA03CD9D-B179-423C-83A3-03D8D6055168}" srcOrd="0" destOrd="0" presId="urn:microsoft.com/office/officeart/2005/8/layout/orgChart1"/>
    <dgm:cxn modelId="{560FAED3-C406-4E9C-B881-8C53A62CB3E0}" type="presOf" srcId="{8ABBA6A9-0762-4103-A0B7-7363CAA01EA3}" destId="{A5C0C97C-B4E0-44C0-B145-8E44271B9553}" srcOrd="1" destOrd="0" presId="urn:microsoft.com/office/officeart/2005/8/layout/orgChart1"/>
    <dgm:cxn modelId="{BD6C7DD6-DB7B-4809-9311-9F22F0E875AB}" type="presOf" srcId="{664BEF1C-A1A8-4B7B-AB98-2AA6C57EF86A}" destId="{A2848D65-B2BB-46A1-828A-950A75958A75}" srcOrd="0" destOrd="0" presId="urn:microsoft.com/office/officeart/2005/8/layout/orgChart1"/>
    <dgm:cxn modelId="{C2F6C3DE-D017-4186-AE9B-3762B6DAE0DD}" srcId="{AC19B9B8-4126-43FB-A6D3-21DEA6B1268D}" destId="{EBE3DD19-B9DD-48A7-8194-DE743C499673}" srcOrd="2" destOrd="0" parTransId="{23FAC0A8-27D5-4F30-9631-68E509596C71}" sibTransId="{0D2DB26E-2B4B-48C8-B50D-B733E341D696}"/>
    <dgm:cxn modelId="{46BD14DF-45D0-4A83-B0AF-3CF582758943}" type="presOf" srcId="{8ABBA6A9-0762-4103-A0B7-7363CAA01EA3}" destId="{D4A26B51-24CB-4A99-8B7C-DD3561A5F13A}" srcOrd="0" destOrd="0" presId="urn:microsoft.com/office/officeart/2005/8/layout/orgChart1"/>
    <dgm:cxn modelId="{D3B6B6F6-5512-4041-BB07-2933750EB14F}" type="presOf" srcId="{4A37B05D-F6A2-4938-BF52-FA25930BA4B1}" destId="{60574336-1609-42E7-B14F-245EF06C2F1C}" srcOrd="0" destOrd="0" presId="urn:microsoft.com/office/officeart/2005/8/layout/orgChart1"/>
    <dgm:cxn modelId="{2381C83C-2B6F-4566-96EC-FEB79029A572}" type="presParOf" srcId="{CA03CD9D-B179-423C-83A3-03D8D6055168}" destId="{39E26590-94C4-4395-AC5C-6907143422A8}" srcOrd="0" destOrd="0" presId="urn:microsoft.com/office/officeart/2005/8/layout/orgChart1"/>
    <dgm:cxn modelId="{ADB82FFA-6B50-4E1E-9CCC-5B023DCA1D73}" type="presParOf" srcId="{39E26590-94C4-4395-AC5C-6907143422A8}" destId="{07AFC83F-360C-41C9-A9C7-C55861C6C181}" srcOrd="0" destOrd="0" presId="urn:microsoft.com/office/officeart/2005/8/layout/orgChart1"/>
    <dgm:cxn modelId="{396E5DDA-0C71-46E4-A99E-2F345B955F45}" type="presParOf" srcId="{07AFC83F-360C-41C9-A9C7-C55861C6C181}" destId="{51AE1645-F751-42AC-AC9A-E5EFFEA6AB80}" srcOrd="0" destOrd="0" presId="urn:microsoft.com/office/officeart/2005/8/layout/orgChart1"/>
    <dgm:cxn modelId="{D5D54A8C-D6A1-4A2C-AF83-A0C60DA19A17}" type="presParOf" srcId="{07AFC83F-360C-41C9-A9C7-C55861C6C181}" destId="{43893AAD-911A-4D6A-8331-901C286166A9}" srcOrd="1" destOrd="0" presId="urn:microsoft.com/office/officeart/2005/8/layout/orgChart1"/>
    <dgm:cxn modelId="{DF7EF9BE-5807-4F0F-9706-65DA692481B7}" type="presParOf" srcId="{39E26590-94C4-4395-AC5C-6907143422A8}" destId="{FD4C4467-DF80-42C2-A48A-A1FFF453785C}" srcOrd="1" destOrd="0" presId="urn:microsoft.com/office/officeart/2005/8/layout/orgChart1"/>
    <dgm:cxn modelId="{C308408D-B5A8-4DBB-8A0A-7CE17A7C3C70}" type="presParOf" srcId="{FD4C4467-DF80-42C2-A48A-A1FFF453785C}" destId="{13C42BE1-3703-4EBC-BC40-77D28BAA9874}" srcOrd="0" destOrd="0" presId="urn:microsoft.com/office/officeart/2005/8/layout/orgChart1"/>
    <dgm:cxn modelId="{BB66918E-F792-4558-8570-65F389738CF0}" type="presParOf" srcId="{FD4C4467-DF80-42C2-A48A-A1FFF453785C}" destId="{0318F9CD-B7A2-40B2-8A11-C5F2A19F6D06}" srcOrd="1" destOrd="0" presId="urn:microsoft.com/office/officeart/2005/8/layout/orgChart1"/>
    <dgm:cxn modelId="{004ABF7E-7037-4854-B60A-5A1C1B9EAE6D}" type="presParOf" srcId="{0318F9CD-B7A2-40B2-8A11-C5F2A19F6D06}" destId="{7BBCD970-D687-4DA3-94AD-24EB82BE27B1}" srcOrd="0" destOrd="0" presId="urn:microsoft.com/office/officeart/2005/8/layout/orgChart1"/>
    <dgm:cxn modelId="{418D7384-6A49-4BA8-850E-2E06AAB53704}" type="presParOf" srcId="{7BBCD970-D687-4DA3-94AD-24EB82BE27B1}" destId="{A2848D65-B2BB-46A1-828A-950A75958A75}" srcOrd="0" destOrd="0" presId="urn:microsoft.com/office/officeart/2005/8/layout/orgChart1"/>
    <dgm:cxn modelId="{42B7A70A-0F35-4277-829C-313D53BB01E9}" type="presParOf" srcId="{7BBCD970-D687-4DA3-94AD-24EB82BE27B1}" destId="{424FE0B3-81A8-44EC-B4F0-BF7A9688C0C0}" srcOrd="1" destOrd="0" presId="urn:microsoft.com/office/officeart/2005/8/layout/orgChart1"/>
    <dgm:cxn modelId="{5621A652-5FDB-49BE-A53B-033D43B9BD8E}" type="presParOf" srcId="{0318F9CD-B7A2-40B2-8A11-C5F2A19F6D06}" destId="{4A902394-5FCA-4397-AC31-DB8AF5D08563}" srcOrd="1" destOrd="0" presId="urn:microsoft.com/office/officeart/2005/8/layout/orgChart1"/>
    <dgm:cxn modelId="{0D50E856-E81E-4546-B84A-BE56577E518F}" type="presParOf" srcId="{0318F9CD-B7A2-40B2-8A11-C5F2A19F6D06}" destId="{FE280681-EA77-4BE3-9209-E80C7482369D}" srcOrd="2" destOrd="0" presId="urn:microsoft.com/office/officeart/2005/8/layout/orgChart1"/>
    <dgm:cxn modelId="{A04F18ED-466A-4824-BBE6-EA09DC2A11CA}" type="presParOf" srcId="{FD4C4467-DF80-42C2-A48A-A1FFF453785C}" destId="{CECD978D-F26A-46B4-A301-5FBC2FC1E996}" srcOrd="2" destOrd="0" presId="urn:microsoft.com/office/officeart/2005/8/layout/orgChart1"/>
    <dgm:cxn modelId="{C44465BD-8550-4708-9B42-ABE6347B80B6}" type="presParOf" srcId="{FD4C4467-DF80-42C2-A48A-A1FFF453785C}" destId="{97E4BA68-3253-46EB-8C9E-F0314D0F29C8}" srcOrd="3" destOrd="0" presId="urn:microsoft.com/office/officeart/2005/8/layout/orgChart1"/>
    <dgm:cxn modelId="{4B1A26DD-4FAB-4E89-BD84-0C7A3137023A}" type="presParOf" srcId="{97E4BA68-3253-46EB-8C9E-F0314D0F29C8}" destId="{88C10031-C026-45C4-8A4C-83DA3049ED15}" srcOrd="0" destOrd="0" presId="urn:microsoft.com/office/officeart/2005/8/layout/orgChart1"/>
    <dgm:cxn modelId="{B26D240B-6CFF-403E-AEB4-8084F32D9B31}" type="presParOf" srcId="{88C10031-C026-45C4-8A4C-83DA3049ED15}" destId="{60574336-1609-42E7-B14F-245EF06C2F1C}" srcOrd="0" destOrd="0" presId="urn:microsoft.com/office/officeart/2005/8/layout/orgChart1"/>
    <dgm:cxn modelId="{56F20C5F-418B-43F9-8D5D-29887F321F30}" type="presParOf" srcId="{88C10031-C026-45C4-8A4C-83DA3049ED15}" destId="{174079C4-7051-4B61-86C5-2AF56169E25A}" srcOrd="1" destOrd="0" presId="urn:microsoft.com/office/officeart/2005/8/layout/orgChart1"/>
    <dgm:cxn modelId="{93FEA827-9836-40B6-962D-E8D1663CD6B7}" type="presParOf" srcId="{97E4BA68-3253-46EB-8C9E-F0314D0F29C8}" destId="{5DDC06F4-64E2-4EC6-9136-493DFEA35966}" srcOrd="1" destOrd="0" presId="urn:microsoft.com/office/officeart/2005/8/layout/orgChart1"/>
    <dgm:cxn modelId="{977CA399-7FEF-4F9C-9F2D-9580DA418CD6}" type="presParOf" srcId="{97E4BA68-3253-46EB-8C9E-F0314D0F29C8}" destId="{164E447E-1824-495E-940B-63EED57691B7}" srcOrd="2" destOrd="0" presId="urn:microsoft.com/office/officeart/2005/8/layout/orgChart1"/>
    <dgm:cxn modelId="{52BBE595-60F2-4304-A9B0-6FF1846796FD}" type="presParOf" srcId="{FD4C4467-DF80-42C2-A48A-A1FFF453785C}" destId="{3055230A-83B4-4982-BE27-3F25E1907B12}" srcOrd="4" destOrd="0" presId="urn:microsoft.com/office/officeart/2005/8/layout/orgChart1"/>
    <dgm:cxn modelId="{614B183B-0ABF-4D31-B483-AB265B2C1D28}" type="presParOf" srcId="{FD4C4467-DF80-42C2-A48A-A1FFF453785C}" destId="{4158CEB3-7C4D-44C8-B558-74509F17D6D0}" srcOrd="5" destOrd="0" presId="urn:microsoft.com/office/officeart/2005/8/layout/orgChart1"/>
    <dgm:cxn modelId="{D52B44A1-792A-4E8E-B7D7-9B896F99A5C7}" type="presParOf" srcId="{4158CEB3-7C4D-44C8-B558-74509F17D6D0}" destId="{F3AC8239-428E-4147-8786-001A9A8C0A80}" srcOrd="0" destOrd="0" presId="urn:microsoft.com/office/officeart/2005/8/layout/orgChart1"/>
    <dgm:cxn modelId="{29E59522-420F-4BCD-816A-2383B843E2F6}" type="presParOf" srcId="{F3AC8239-428E-4147-8786-001A9A8C0A80}" destId="{DC93ABBB-B638-4723-B789-4D381153CAE6}" srcOrd="0" destOrd="0" presId="urn:microsoft.com/office/officeart/2005/8/layout/orgChart1"/>
    <dgm:cxn modelId="{A3D6B102-DE1F-4197-AC82-1833EED807DD}" type="presParOf" srcId="{F3AC8239-428E-4147-8786-001A9A8C0A80}" destId="{69FF8F16-3481-4DC1-A6F0-4082E2B420DE}" srcOrd="1" destOrd="0" presId="urn:microsoft.com/office/officeart/2005/8/layout/orgChart1"/>
    <dgm:cxn modelId="{8BE35383-7D7E-45A0-8805-3F2790ABD20A}" type="presParOf" srcId="{4158CEB3-7C4D-44C8-B558-74509F17D6D0}" destId="{B0EE2E80-1311-4CE3-BAD1-15B6A479207B}" srcOrd="1" destOrd="0" presId="urn:microsoft.com/office/officeart/2005/8/layout/orgChart1"/>
    <dgm:cxn modelId="{DDAE576C-8060-4BF9-956F-AB3598EECABF}" type="presParOf" srcId="{4158CEB3-7C4D-44C8-B558-74509F17D6D0}" destId="{8F10DC95-50D5-4F12-A37A-A309AF121B06}" srcOrd="2" destOrd="0" presId="urn:microsoft.com/office/officeart/2005/8/layout/orgChart1"/>
    <dgm:cxn modelId="{5053028E-130D-449D-A454-D5ECAC4998D6}" type="presParOf" srcId="{FD4C4467-DF80-42C2-A48A-A1FFF453785C}" destId="{D3D619AF-8943-4C29-A630-3F31943588CC}" srcOrd="6" destOrd="0" presId="urn:microsoft.com/office/officeart/2005/8/layout/orgChart1"/>
    <dgm:cxn modelId="{F76E4209-C7CF-4F88-976C-25C7B1BFD49C}" type="presParOf" srcId="{FD4C4467-DF80-42C2-A48A-A1FFF453785C}" destId="{2FC4143E-2102-4EEF-8A60-9CB4D2E9907B}" srcOrd="7" destOrd="0" presId="urn:microsoft.com/office/officeart/2005/8/layout/orgChart1"/>
    <dgm:cxn modelId="{34526C9D-35E3-4139-94B0-9EB807A525BE}" type="presParOf" srcId="{2FC4143E-2102-4EEF-8A60-9CB4D2E9907B}" destId="{805FB225-09E7-4D98-87EC-7F8F2A49A22F}" srcOrd="0" destOrd="0" presId="urn:microsoft.com/office/officeart/2005/8/layout/orgChart1"/>
    <dgm:cxn modelId="{1FE6D505-D4DF-41A9-9F5A-1C4BE4F10A1D}" type="presParOf" srcId="{805FB225-09E7-4D98-87EC-7F8F2A49A22F}" destId="{D4A26B51-24CB-4A99-8B7C-DD3561A5F13A}" srcOrd="0" destOrd="0" presId="urn:microsoft.com/office/officeart/2005/8/layout/orgChart1"/>
    <dgm:cxn modelId="{82049E5F-CCDF-4CD2-A3AA-4622735E6AE2}" type="presParOf" srcId="{805FB225-09E7-4D98-87EC-7F8F2A49A22F}" destId="{A5C0C97C-B4E0-44C0-B145-8E44271B9553}" srcOrd="1" destOrd="0" presId="urn:microsoft.com/office/officeart/2005/8/layout/orgChart1"/>
    <dgm:cxn modelId="{556BDBE3-1795-464A-A816-B7BF2C19965B}" type="presParOf" srcId="{2FC4143E-2102-4EEF-8A60-9CB4D2E9907B}" destId="{C6BB7543-3D01-4391-8894-EC95F35667AE}" srcOrd="1" destOrd="0" presId="urn:microsoft.com/office/officeart/2005/8/layout/orgChart1"/>
    <dgm:cxn modelId="{25D5CA25-DE6D-4BBF-8952-4FFAEB2DE709}" type="presParOf" srcId="{2FC4143E-2102-4EEF-8A60-9CB4D2E9907B}" destId="{9AB5FFBD-13FA-4B5A-B9F3-1306E1C4EB3A}" srcOrd="2" destOrd="0" presId="urn:microsoft.com/office/officeart/2005/8/layout/orgChart1"/>
    <dgm:cxn modelId="{FB59E51D-6E9A-45EE-BFFE-D772DA53F1DC}" type="presParOf" srcId="{39E26590-94C4-4395-AC5C-6907143422A8}" destId="{0B3748ED-54A1-4B39-BFE0-AF1B9CE30C55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75CD2-58A0-4322-A4F3-4B28A0E7FF6A}" type="doc">
      <dgm:prSet loTypeId="urn:microsoft.com/office/officeart/2008/layout/SquareAccent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8A0CCB67-4931-4815-A7DB-5490EBA2AB96}">
      <dgm:prSet phldrT="[Текст]"/>
      <dgm:spPr/>
      <dgm:t>
        <a:bodyPr/>
        <a:lstStyle/>
        <a:p>
          <a:pPr algn="ctr"/>
          <a:r>
            <a:rPr lang="ru-RU" dirty="0"/>
            <a:t>Долевые словари</a:t>
          </a:r>
        </a:p>
      </dgm:t>
    </dgm:pt>
    <dgm:pt modelId="{737B8D0E-7959-4816-823B-DC33821C7A9D}" type="parTrans" cxnId="{CBCAB367-99B7-48A6-998D-450A656341CA}">
      <dgm:prSet/>
      <dgm:spPr/>
      <dgm:t>
        <a:bodyPr/>
        <a:lstStyle/>
        <a:p>
          <a:endParaRPr lang="ru-RU"/>
        </a:p>
      </dgm:t>
    </dgm:pt>
    <dgm:pt modelId="{DAACA2FD-E838-420A-A0C9-5E9E672AAD62}" type="sibTrans" cxnId="{CBCAB367-99B7-48A6-998D-450A656341CA}">
      <dgm:prSet/>
      <dgm:spPr/>
      <dgm:t>
        <a:bodyPr/>
        <a:lstStyle/>
        <a:p>
          <a:endParaRPr lang="ru-RU"/>
        </a:p>
      </dgm:t>
    </dgm:pt>
    <dgm:pt modelId="{2F1F98D5-8AE9-421A-B5A2-6C4492E8C730}">
      <dgm:prSet phldrT="[Текст]"/>
      <dgm:spPr/>
      <dgm:t>
        <a:bodyPr/>
        <a:lstStyle/>
        <a:p>
          <a:r>
            <a:rPr lang="en-US" dirty="0"/>
            <a:t>orders</a:t>
          </a:r>
          <a:endParaRPr lang="ru-RU" dirty="0"/>
        </a:p>
      </dgm:t>
    </dgm:pt>
    <dgm:pt modelId="{9BF3900B-0E90-4006-AB23-2EB19E42B78D}" type="parTrans" cxnId="{3071D337-5F61-4E3F-ACC3-EE92255CFEFE}">
      <dgm:prSet/>
      <dgm:spPr/>
      <dgm:t>
        <a:bodyPr/>
        <a:lstStyle/>
        <a:p>
          <a:endParaRPr lang="ru-RU"/>
        </a:p>
      </dgm:t>
    </dgm:pt>
    <dgm:pt modelId="{6DFA2B7F-37F2-4666-8C70-094500335FC2}" type="sibTrans" cxnId="{3071D337-5F61-4E3F-ACC3-EE92255CFEFE}">
      <dgm:prSet/>
      <dgm:spPr/>
      <dgm:t>
        <a:bodyPr/>
        <a:lstStyle/>
        <a:p>
          <a:endParaRPr lang="ru-RU"/>
        </a:p>
      </dgm:t>
    </dgm:pt>
    <dgm:pt modelId="{1D2CB9B1-AD91-4802-BE76-99C68A32F237}">
      <dgm:prSet phldrT="[Текст]"/>
      <dgm:spPr/>
      <dgm:t>
        <a:bodyPr/>
        <a:lstStyle/>
        <a:p>
          <a:r>
            <a:rPr lang="en-US" dirty="0"/>
            <a:t>visits</a:t>
          </a:r>
          <a:endParaRPr lang="ru-RU" dirty="0"/>
        </a:p>
      </dgm:t>
    </dgm:pt>
    <dgm:pt modelId="{86BE13C2-B3BB-42BC-AA76-771DB755AAA0}" type="parTrans" cxnId="{D2E70CC5-D860-483D-A8CE-7AE71AAA2BBB}">
      <dgm:prSet/>
      <dgm:spPr/>
      <dgm:t>
        <a:bodyPr/>
        <a:lstStyle/>
        <a:p>
          <a:endParaRPr lang="ru-RU"/>
        </a:p>
      </dgm:t>
    </dgm:pt>
    <dgm:pt modelId="{D1D8DC6C-470F-4091-A2A1-7C4C8554FAEF}" type="sibTrans" cxnId="{D2E70CC5-D860-483D-A8CE-7AE71AAA2BBB}">
      <dgm:prSet/>
      <dgm:spPr/>
      <dgm:t>
        <a:bodyPr/>
        <a:lstStyle/>
        <a:p>
          <a:endParaRPr lang="ru-RU"/>
        </a:p>
      </dgm:t>
    </dgm:pt>
    <dgm:pt modelId="{53F27932-215D-4FD6-90CA-54B4D5C19BA7}">
      <dgm:prSet phldrT="[Текст]"/>
      <dgm:spPr/>
      <dgm:t>
        <a:bodyPr/>
        <a:lstStyle/>
        <a:p>
          <a:r>
            <a:rPr lang="en-US" dirty="0"/>
            <a:t>Items</a:t>
          </a:r>
          <a:endParaRPr lang="ru-RU" dirty="0"/>
        </a:p>
      </dgm:t>
    </dgm:pt>
    <dgm:pt modelId="{41E278D3-242A-4259-9B17-BFF727F570DD}" type="parTrans" cxnId="{3AE0F71A-EB93-4FBE-BD8F-2085305E9CC2}">
      <dgm:prSet/>
      <dgm:spPr/>
      <dgm:t>
        <a:bodyPr/>
        <a:lstStyle/>
        <a:p>
          <a:endParaRPr lang="ru-RU"/>
        </a:p>
      </dgm:t>
    </dgm:pt>
    <dgm:pt modelId="{B95D4DF6-4CCC-415F-BEC8-9D0CBD9DA7D2}" type="sibTrans" cxnId="{3AE0F71A-EB93-4FBE-BD8F-2085305E9CC2}">
      <dgm:prSet/>
      <dgm:spPr/>
      <dgm:t>
        <a:bodyPr/>
        <a:lstStyle/>
        <a:p>
          <a:endParaRPr lang="ru-RU"/>
        </a:p>
      </dgm:t>
    </dgm:pt>
    <dgm:pt modelId="{6F324D2C-6863-4E91-84B1-65F5C52040E4}">
      <dgm:prSet phldrT="[Текст]"/>
      <dgm:spPr/>
      <dgm:t>
        <a:bodyPr/>
        <a:lstStyle/>
        <a:p>
          <a:pPr algn="ctr"/>
          <a:r>
            <a:rPr lang="ru-RU" dirty="0"/>
            <a:t>Множества значимых элементов</a:t>
          </a:r>
        </a:p>
      </dgm:t>
    </dgm:pt>
    <dgm:pt modelId="{3C21CB68-0DB9-416B-96AC-67FC04651CB8}" type="parTrans" cxnId="{94D3B458-0D6F-4436-8C7E-80D6C60D9D75}">
      <dgm:prSet/>
      <dgm:spPr/>
      <dgm:t>
        <a:bodyPr/>
        <a:lstStyle/>
        <a:p>
          <a:endParaRPr lang="ru-RU"/>
        </a:p>
      </dgm:t>
    </dgm:pt>
    <dgm:pt modelId="{749251AF-BA4E-4013-95B8-33AE5F5DAC14}" type="sibTrans" cxnId="{94D3B458-0D6F-4436-8C7E-80D6C60D9D75}">
      <dgm:prSet/>
      <dgm:spPr/>
      <dgm:t>
        <a:bodyPr/>
        <a:lstStyle/>
        <a:p>
          <a:endParaRPr lang="ru-RU"/>
        </a:p>
      </dgm:t>
    </dgm:pt>
    <dgm:pt modelId="{89BE2F4F-6400-45B0-9103-27E902E7A4EA}">
      <dgm:prSet phldrT="[Текст]"/>
      <dgm:spPr/>
      <dgm:t>
        <a:bodyPr/>
        <a:lstStyle/>
        <a:p>
          <a:r>
            <a:rPr lang="en-US" dirty="0"/>
            <a:t>orders</a:t>
          </a:r>
          <a:endParaRPr lang="ru-RU" dirty="0"/>
        </a:p>
      </dgm:t>
    </dgm:pt>
    <dgm:pt modelId="{BCBEA147-A462-4830-8E88-832B0955920D}" type="parTrans" cxnId="{65EFA117-4BE9-48EC-9C14-D908AA51D0E5}">
      <dgm:prSet/>
      <dgm:spPr/>
      <dgm:t>
        <a:bodyPr/>
        <a:lstStyle/>
        <a:p>
          <a:endParaRPr lang="ru-RU"/>
        </a:p>
      </dgm:t>
    </dgm:pt>
    <dgm:pt modelId="{4A352F85-2DF8-4582-A7A4-F8C2CF98A294}" type="sibTrans" cxnId="{65EFA117-4BE9-48EC-9C14-D908AA51D0E5}">
      <dgm:prSet/>
      <dgm:spPr/>
      <dgm:t>
        <a:bodyPr/>
        <a:lstStyle/>
        <a:p>
          <a:endParaRPr lang="ru-RU"/>
        </a:p>
      </dgm:t>
    </dgm:pt>
    <dgm:pt modelId="{C5139CBC-CD96-4C93-A23E-03E27DC50E62}">
      <dgm:prSet phldrT="[Текст]"/>
      <dgm:spPr/>
      <dgm:t>
        <a:bodyPr/>
        <a:lstStyle/>
        <a:p>
          <a:r>
            <a:rPr lang="en-US" dirty="0"/>
            <a:t>visits</a:t>
          </a:r>
          <a:endParaRPr lang="ru-RU" dirty="0"/>
        </a:p>
      </dgm:t>
    </dgm:pt>
    <dgm:pt modelId="{A3ECBC46-3ABB-4AFD-AA17-848B404664AE}" type="parTrans" cxnId="{F9F391E9-16BD-4C55-AE45-7671557BBC84}">
      <dgm:prSet/>
      <dgm:spPr/>
      <dgm:t>
        <a:bodyPr/>
        <a:lstStyle/>
        <a:p>
          <a:endParaRPr lang="ru-RU"/>
        </a:p>
      </dgm:t>
    </dgm:pt>
    <dgm:pt modelId="{E3074E50-D2BA-4F2F-BD83-AC3FA87A1971}" type="sibTrans" cxnId="{F9F391E9-16BD-4C55-AE45-7671557BBC84}">
      <dgm:prSet/>
      <dgm:spPr/>
      <dgm:t>
        <a:bodyPr/>
        <a:lstStyle/>
        <a:p>
          <a:endParaRPr lang="ru-RU"/>
        </a:p>
      </dgm:t>
    </dgm:pt>
    <dgm:pt modelId="{581456FF-68FD-4C0C-AB0F-CCE226AC4260}">
      <dgm:prSet phldrT="[Текст]"/>
      <dgm:spPr/>
      <dgm:t>
        <a:bodyPr/>
        <a:lstStyle/>
        <a:p>
          <a:r>
            <a:rPr lang="en-US" dirty="0"/>
            <a:t>Items</a:t>
          </a:r>
          <a:endParaRPr lang="ru-RU" dirty="0"/>
        </a:p>
      </dgm:t>
    </dgm:pt>
    <dgm:pt modelId="{862A5564-B724-4D98-9A92-F8A0030236D2}" type="parTrans" cxnId="{568E9BC2-0AA0-40C5-80D2-CD3FB7AAFC41}">
      <dgm:prSet/>
      <dgm:spPr/>
      <dgm:t>
        <a:bodyPr/>
        <a:lstStyle/>
        <a:p>
          <a:endParaRPr lang="ru-RU"/>
        </a:p>
      </dgm:t>
    </dgm:pt>
    <dgm:pt modelId="{D86FDAE7-BD5A-47AC-9981-2EDB1210B7A8}" type="sibTrans" cxnId="{568E9BC2-0AA0-40C5-80D2-CD3FB7AAFC41}">
      <dgm:prSet/>
      <dgm:spPr/>
      <dgm:t>
        <a:bodyPr/>
        <a:lstStyle/>
        <a:p>
          <a:endParaRPr lang="ru-RU"/>
        </a:p>
      </dgm:t>
    </dgm:pt>
    <dgm:pt modelId="{2683BE7D-2928-4CDA-85DD-0829ADC779BB}">
      <dgm:prSet phldrT="[Текст]"/>
      <dgm:spPr/>
      <dgm:t>
        <a:bodyPr/>
        <a:lstStyle/>
        <a:p>
          <a:r>
            <a:rPr lang="en-US" dirty="0"/>
            <a:t>…</a:t>
          </a:r>
          <a:endParaRPr lang="ru-RU" dirty="0"/>
        </a:p>
      </dgm:t>
    </dgm:pt>
    <dgm:pt modelId="{05AD8C36-876E-473F-B635-F740B96C61DC}" type="parTrans" cxnId="{B98374B7-0456-4EF0-9EBD-DA8662FB8428}">
      <dgm:prSet/>
      <dgm:spPr/>
      <dgm:t>
        <a:bodyPr/>
        <a:lstStyle/>
        <a:p>
          <a:endParaRPr lang="ru-RU"/>
        </a:p>
      </dgm:t>
    </dgm:pt>
    <dgm:pt modelId="{D97A578B-05B0-4EB2-BD4F-82FEA4D49F0A}" type="sibTrans" cxnId="{B98374B7-0456-4EF0-9EBD-DA8662FB8428}">
      <dgm:prSet/>
      <dgm:spPr/>
      <dgm:t>
        <a:bodyPr/>
        <a:lstStyle/>
        <a:p>
          <a:endParaRPr lang="ru-RU"/>
        </a:p>
      </dgm:t>
    </dgm:pt>
    <dgm:pt modelId="{F6347627-E0FE-4527-947D-380C070D6B3B}">
      <dgm:prSet phldrT="[Текст]"/>
      <dgm:spPr/>
      <dgm:t>
        <a:bodyPr/>
        <a:lstStyle/>
        <a:p>
          <a:r>
            <a:rPr lang="en-US" dirty="0"/>
            <a:t>…</a:t>
          </a:r>
          <a:endParaRPr lang="ru-RU" dirty="0"/>
        </a:p>
      </dgm:t>
    </dgm:pt>
    <dgm:pt modelId="{AB6B1378-74AE-4B20-A585-19C73B42AA6D}" type="parTrans" cxnId="{5541D2FE-54B8-46D2-816F-E75C2C6A95ED}">
      <dgm:prSet/>
      <dgm:spPr/>
      <dgm:t>
        <a:bodyPr/>
        <a:lstStyle/>
        <a:p>
          <a:endParaRPr lang="ru-RU"/>
        </a:p>
      </dgm:t>
    </dgm:pt>
    <dgm:pt modelId="{4C72F687-DD24-4FD8-A2B3-15CD21F3370B}" type="sibTrans" cxnId="{5541D2FE-54B8-46D2-816F-E75C2C6A95ED}">
      <dgm:prSet/>
      <dgm:spPr/>
      <dgm:t>
        <a:bodyPr/>
        <a:lstStyle/>
        <a:p>
          <a:endParaRPr lang="ru-RU"/>
        </a:p>
      </dgm:t>
    </dgm:pt>
    <dgm:pt modelId="{487AE6D6-F728-47A0-A35A-62E0898ACD69}" type="pres">
      <dgm:prSet presAssocID="{41E75CD2-58A0-4322-A4F3-4B28A0E7FF6A}" presName="layout" presStyleCnt="0">
        <dgm:presLayoutVars>
          <dgm:chMax/>
          <dgm:chPref/>
          <dgm:dir/>
          <dgm:resizeHandles/>
        </dgm:presLayoutVars>
      </dgm:prSet>
      <dgm:spPr/>
    </dgm:pt>
    <dgm:pt modelId="{B32C7898-358D-4F3F-A7FB-E5D3B1B0733C}" type="pres">
      <dgm:prSet presAssocID="{8A0CCB67-4931-4815-A7DB-5490EBA2AB96}" presName="root" presStyleCnt="0">
        <dgm:presLayoutVars>
          <dgm:chMax/>
          <dgm:chPref/>
        </dgm:presLayoutVars>
      </dgm:prSet>
      <dgm:spPr/>
    </dgm:pt>
    <dgm:pt modelId="{C3731CE2-1AFC-4736-871C-E7AE586FD03A}" type="pres">
      <dgm:prSet presAssocID="{8A0CCB67-4931-4815-A7DB-5490EBA2AB96}" presName="rootComposite" presStyleCnt="0">
        <dgm:presLayoutVars/>
      </dgm:prSet>
      <dgm:spPr/>
    </dgm:pt>
    <dgm:pt modelId="{35C14645-E76F-43E5-A8FB-FD7F47B7802C}" type="pres">
      <dgm:prSet presAssocID="{8A0CCB67-4931-4815-A7DB-5490EBA2AB96}" presName="ParentAccent" presStyleLbl="alignNode1" presStyleIdx="0" presStyleCnt="2"/>
      <dgm:spPr/>
    </dgm:pt>
    <dgm:pt modelId="{66A19288-B5E3-44DE-9216-88AADAB0CB89}" type="pres">
      <dgm:prSet presAssocID="{8A0CCB67-4931-4815-A7DB-5490EBA2AB96}" presName="ParentSmallAccent" presStyleLbl="fgAcc1" presStyleIdx="0" presStyleCnt="2"/>
      <dgm:spPr/>
    </dgm:pt>
    <dgm:pt modelId="{E0A93437-E713-4220-B8DA-DDB5E8B8480B}" type="pres">
      <dgm:prSet presAssocID="{8A0CCB67-4931-4815-A7DB-5490EBA2AB96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8426338D-5142-4DCD-8F99-A228B7C23164}" type="pres">
      <dgm:prSet presAssocID="{8A0CCB67-4931-4815-A7DB-5490EBA2AB96}" presName="childShape" presStyleCnt="0">
        <dgm:presLayoutVars>
          <dgm:chMax val="0"/>
          <dgm:chPref val="0"/>
        </dgm:presLayoutVars>
      </dgm:prSet>
      <dgm:spPr/>
    </dgm:pt>
    <dgm:pt modelId="{045A88B8-4292-447B-BD43-1DC02EE5CA09}" type="pres">
      <dgm:prSet presAssocID="{2F1F98D5-8AE9-421A-B5A2-6C4492E8C730}" presName="childComposite" presStyleCnt="0">
        <dgm:presLayoutVars>
          <dgm:chMax val="0"/>
          <dgm:chPref val="0"/>
        </dgm:presLayoutVars>
      </dgm:prSet>
      <dgm:spPr/>
    </dgm:pt>
    <dgm:pt modelId="{B008CAE8-F808-4A00-8B00-919266DEC444}" type="pres">
      <dgm:prSet presAssocID="{2F1F98D5-8AE9-421A-B5A2-6C4492E8C730}" presName="ChildAccent" presStyleLbl="solidFgAcc1" presStyleIdx="0" presStyleCnt="8"/>
      <dgm:spPr/>
    </dgm:pt>
    <dgm:pt modelId="{D64617B7-A3A9-4EC4-BB01-A799958381F0}" type="pres">
      <dgm:prSet presAssocID="{2F1F98D5-8AE9-421A-B5A2-6C4492E8C730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A7810252-DC2B-4CC2-9136-C2B5168DAF19}" type="pres">
      <dgm:prSet presAssocID="{1D2CB9B1-AD91-4802-BE76-99C68A32F237}" presName="childComposite" presStyleCnt="0">
        <dgm:presLayoutVars>
          <dgm:chMax val="0"/>
          <dgm:chPref val="0"/>
        </dgm:presLayoutVars>
      </dgm:prSet>
      <dgm:spPr/>
    </dgm:pt>
    <dgm:pt modelId="{82F97172-42EC-4077-B07E-C452B7C53966}" type="pres">
      <dgm:prSet presAssocID="{1D2CB9B1-AD91-4802-BE76-99C68A32F237}" presName="ChildAccent" presStyleLbl="solidFgAcc1" presStyleIdx="1" presStyleCnt="8"/>
      <dgm:spPr/>
    </dgm:pt>
    <dgm:pt modelId="{F533B775-BB01-449D-AB23-07E208C563EA}" type="pres">
      <dgm:prSet presAssocID="{1D2CB9B1-AD91-4802-BE76-99C68A32F23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B0A628E7-CDB6-45E3-899B-4368D84F7B76}" type="pres">
      <dgm:prSet presAssocID="{53F27932-215D-4FD6-90CA-54B4D5C19BA7}" presName="childComposite" presStyleCnt="0">
        <dgm:presLayoutVars>
          <dgm:chMax val="0"/>
          <dgm:chPref val="0"/>
        </dgm:presLayoutVars>
      </dgm:prSet>
      <dgm:spPr/>
    </dgm:pt>
    <dgm:pt modelId="{A13DD85F-9A30-4F6F-82C5-5B1E370EAEE1}" type="pres">
      <dgm:prSet presAssocID="{53F27932-215D-4FD6-90CA-54B4D5C19BA7}" presName="ChildAccent" presStyleLbl="solidFgAcc1" presStyleIdx="2" presStyleCnt="8"/>
      <dgm:spPr/>
    </dgm:pt>
    <dgm:pt modelId="{79791830-C64B-4E9B-AFA4-A17FC07C2B6D}" type="pres">
      <dgm:prSet presAssocID="{53F27932-215D-4FD6-90CA-54B4D5C19BA7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2DD1177E-4DBC-4548-B55C-A4BBDEE23CF3}" type="pres">
      <dgm:prSet presAssocID="{2683BE7D-2928-4CDA-85DD-0829ADC779BB}" presName="childComposite" presStyleCnt="0">
        <dgm:presLayoutVars>
          <dgm:chMax val="0"/>
          <dgm:chPref val="0"/>
        </dgm:presLayoutVars>
      </dgm:prSet>
      <dgm:spPr/>
    </dgm:pt>
    <dgm:pt modelId="{EFF35487-7F40-4D9C-A8BB-A44A6E869005}" type="pres">
      <dgm:prSet presAssocID="{2683BE7D-2928-4CDA-85DD-0829ADC779BB}" presName="ChildAccent" presStyleLbl="solidFgAcc1" presStyleIdx="3" presStyleCnt="8"/>
      <dgm:spPr/>
    </dgm:pt>
    <dgm:pt modelId="{E69A4F89-5ACC-487D-8918-D90A41839DF2}" type="pres">
      <dgm:prSet presAssocID="{2683BE7D-2928-4CDA-85DD-0829ADC779BB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36FABE23-58D1-4A18-B764-5581BA8ED52B}" type="pres">
      <dgm:prSet presAssocID="{6F324D2C-6863-4E91-84B1-65F5C52040E4}" presName="root" presStyleCnt="0">
        <dgm:presLayoutVars>
          <dgm:chMax/>
          <dgm:chPref/>
        </dgm:presLayoutVars>
      </dgm:prSet>
      <dgm:spPr/>
    </dgm:pt>
    <dgm:pt modelId="{341B8160-5FF6-47AC-9D4A-FC067D6B3342}" type="pres">
      <dgm:prSet presAssocID="{6F324D2C-6863-4E91-84B1-65F5C52040E4}" presName="rootComposite" presStyleCnt="0">
        <dgm:presLayoutVars/>
      </dgm:prSet>
      <dgm:spPr/>
    </dgm:pt>
    <dgm:pt modelId="{8C11AAA2-FFC2-4F46-9BD7-EB9AD0843346}" type="pres">
      <dgm:prSet presAssocID="{6F324D2C-6863-4E91-84B1-65F5C52040E4}" presName="ParentAccent" presStyleLbl="alignNode1" presStyleIdx="1" presStyleCnt="2"/>
      <dgm:spPr/>
    </dgm:pt>
    <dgm:pt modelId="{9772B68B-BFA2-4C42-8637-C1F541B82561}" type="pres">
      <dgm:prSet presAssocID="{6F324D2C-6863-4E91-84B1-65F5C52040E4}" presName="ParentSmallAccent" presStyleLbl="fgAcc1" presStyleIdx="1" presStyleCnt="2"/>
      <dgm:spPr/>
    </dgm:pt>
    <dgm:pt modelId="{B71C703E-30FA-4D83-B1D7-7F8205F0B32A}" type="pres">
      <dgm:prSet presAssocID="{6F324D2C-6863-4E91-84B1-65F5C52040E4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685481CE-CA38-4BE0-8AB2-BB97BA7DDD85}" type="pres">
      <dgm:prSet presAssocID="{6F324D2C-6863-4E91-84B1-65F5C52040E4}" presName="childShape" presStyleCnt="0">
        <dgm:presLayoutVars>
          <dgm:chMax val="0"/>
          <dgm:chPref val="0"/>
        </dgm:presLayoutVars>
      </dgm:prSet>
      <dgm:spPr/>
    </dgm:pt>
    <dgm:pt modelId="{435A0BF6-B6F0-447E-914B-A94745F29BE3}" type="pres">
      <dgm:prSet presAssocID="{89BE2F4F-6400-45B0-9103-27E902E7A4EA}" presName="childComposite" presStyleCnt="0">
        <dgm:presLayoutVars>
          <dgm:chMax val="0"/>
          <dgm:chPref val="0"/>
        </dgm:presLayoutVars>
      </dgm:prSet>
      <dgm:spPr/>
    </dgm:pt>
    <dgm:pt modelId="{91082754-FDF6-4F92-8D6E-E0ED8EB4E474}" type="pres">
      <dgm:prSet presAssocID="{89BE2F4F-6400-45B0-9103-27E902E7A4EA}" presName="ChildAccent" presStyleLbl="solidFgAcc1" presStyleIdx="4" presStyleCnt="8"/>
      <dgm:spPr/>
    </dgm:pt>
    <dgm:pt modelId="{55ABAB20-AB7A-4029-8BFC-B447CF376B77}" type="pres">
      <dgm:prSet presAssocID="{89BE2F4F-6400-45B0-9103-27E902E7A4EA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8F563E91-841B-42CD-BECE-4567897D7C08}" type="pres">
      <dgm:prSet presAssocID="{C5139CBC-CD96-4C93-A23E-03E27DC50E62}" presName="childComposite" presStyleCnt="0">
        <dgm:presLayoutVars>
          <dgm:chMax val="0"/>
          <dgm:chPref val="0"/>
        </dgm:presLayoutVars>
      </dgm:prSet>
      <dgm:spPr/>
    </dgm:pt>
    <dgm:pt modelId="{5BFA7DD7-C714-48F5-8840-DB390B17B236}" type="pres">
      <dgm:prSet presAssocID="{C5139CBC-CD96-4C93-A23E-03E27DC50E62}" presName="ChildAccent" presStyleLbl="solidFgAcc1" presStyleIdx="5" presStyleCnt="8"/>
      <dgm:spPr/>
    </dgm:pt>
    <dgm:pt modelId="{2368936A-C0DD-484F-950E-10CBEE618CD7}" type="pres">
      <dgm:prSet presAssocID="{C5139CBC-CD96-4C93-A23E-03E27DC50E62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307F3566-ED97-45F5-A9B6-559A60439513}" type="pres">
      <dgm:prSet presAssocID="{581456FF-68FD-4C0C-AB0F-CCE226AC4260}" presName="childComposite" presStyleCnt="0">
        <dgm:presLayoutVars>
          <dgm:chMax val="0"/>
          <dgm:chPref val="0"/>
        </dgm:presLayoutVars>
      </dgm:prSet>
      <dgm:spPr/>
    </dgm:pt>
    <dgm:pt modelId="{007CFAA7-E8DD-432C-AD6D-76E37252658F}" type="pres">
      <dgm:prSet presAssocID="{581456FF-68FD-4C0C-AB0F-CCE226AC4260}" presName="ChildAccent" presStyleLbl="solidFgAcc1" presStyleIdx="6" presStyleCnt="8"/>
      <dgm:spPr/>
    </dgm:pt>
    <dgm:pt modelId="{E5FA196F-DF98-4C8D-9F4C-192268707535}" type="pres">
      <dgm:prSet presAssocID="{581456FF-68FD-4C0C-AB0F-CCE226AC4260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FF17C35F-7F45-44FD-978A-09EE0BFCB576}" type="pres">
      <dgm:prSet presAssocID="{F6347627-E0FE-4527-947D-380C070D6B3B}" presName="childComposite" presStyleCnt="0">
        <dgm:presLayoutVars>
          <dgm:chMax val="0"/>
          <dgm:chPref val="0"/>
        </dgm:presLayoutVars>
      </dgm:prSet>
      <dgm:spPr/>
    </dgm:pt>
    <dgm:pt modelId="{DCA0B84C-87CA-4217-9BD7-A3AF9470C009}" type="pres">
      <dgm:prSet presAssocID="{F6347627-E0FE-4527-947D-380C070D6B3B}" presName="ChildAccent" presStyleLbl="solidFgAcc1" presStyleIdx="7" presStyleCnt="8"/>
      <dgm:spPr/>
    </dgm:pt>
    <dgm:pt modelId="{29ED7814-0041-4AF0-87F1-EDB5A06017F1}" type="pres">
      <dgm:prSet presAssocID="{F6347627-E0FE-4527-947D-380C070D6B3B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E12CB00-34A8-4A4A-9EA1-DEB86F5CA5A7}" type="presOf" srcId="{1D2CB9B1-AD91-4802-BE76-99C68A32F237}" destId="{F533B775-BB01-449D-AB23-07E208C563EA}" srcOrd="0" destOrd="0" presId="urn:microsoft.com/office/officeart/2008/layout/SquareAccentList"/>
    <dgm:cxn modelId="{D1017709-887B-4284-A139-7A5E0EE7BB09}" type="presOf" srcId="{2F1F98D5-8AE9-421A-B5A2-6C4492E8C730}" destId="{D64617B7-A3A9-4EC4-BB01-A799958381F0}" srcOrd="0" destOrd="0" presId="urn:microsoft.com/office/officeart/2008/layout/SquareAccentList"/>
    <dgm:cxn modelId="{65EFA117-4BE9-48EC-9C14-D908AA51D0E5}" srcId="{6F324D2C-6863-4E91-84B1-65F5C52040E4}" destId="{89BE2F4F-6400-45B0-9103-27E902E7A4EA}" srcOrd="0" destOrd="0" parTransId="{BCBEA147-A462-4830-8E88-832B0955920D}" sibTransId="{4A352F85-2DF8-4582-A7A4-F8C2CF98A294}"/>
    <dgm:cxn modelId="{3AE0F71A-EB93-4FBE-BD8F-2085305E9CC2}" srcId="{8A0CCB67-4931-4815-A7DB-5490EBA2AB96}" destId="{53F27932-215D-4FD6-90CA-54B4D5C19BA7}" srcOrd="2" destOrd="0" parTransId="{41E278D3-242A-4259-9B17-BFF727F570DD}" sibTransId="{B95D4DF6-4CCC-415F-BEC8-9D0CBD9DA7D2}"/>
    <dgm:cxn modelId="{3968AD1F-19BE-4DDA-A604-6CD9731ADDAB}" type="presOf" srcId="{41E75CD2-58A0-4322-A4F3-4B28A0E7FF6A}" destId="{487AE6D6-F728-47A0-A35A-62E0898ACD69}" srcOrd="0" destOrd="0" presId="urn:microsoft.com/office/officeart/2008/layout/SquareAccentList"/>
    <dgm:cxn modelId="{B09AEF35-02D3-4203-9EB6-C74F2FCBE356}" type="presOf" srcId="{53F27932-215D-4FD6-90CA-54B4D5C19BA7}" destId="{79791830-C64B-4E9B-AFA4-A17FC07C2B6D}" srcOrd="0" destOrd="0" presId="urn:microsoft.com/office/officeart/2008/layout/SquareAccentList"/>
    <dgm:cxn modelId="{3071D337-5F61-4E3F-ACC3-EE92255CFEFE}" srcId="{8A0CCB67-4931-4815-A7DB-5490EBA2AB96}" destId="{2F1F98D5-8AE9-421A-B5A2-6C4492E8C730}" srcOrd="0" destOrd="0" parTransId="{9BF3900B-0E90-4006-AB23-2EB19E42B78D}" sibTransId="{6DFA2B7F-37F2-4666-8C70-094500335FC2}"/>
    <dgm:cxn modelId="{88136263-4B32-4474-BD4C-972EF7FBA7AB}" type="presOf" srcId="{6F324D2C-6863-4E91-84B1-65F5C52040E4}" destId="{B71C703E-30FA-4D83-B1D7-7F8205F0B32A}" srcOrd="0" destOrd="0" presId="urn:microsoft.com/office/officeart/2008/layout/SquareAccentList"/>
    <dgm:cxn modelId="{CBCAB367-99B7-48A6-998D-450A656341CA}" srcId="{41E75CD2-58A0-4322-A4F3-4B28A0E7FF6A}" destId="{8A0CCB67-4931-4815-A7DB-5490EBA2AB96}" srcOrd="0" destOrd="0" parTransId="{737B8D0E-7959-4816-823B-DC33821C7A9D}" sibTransId="{DAACA2FD-E838-420A-A0C9-5E9E672AAD62}"/>
    <dgm:cxn modelId="{21CD5452-46C4-4AAA-AB3B-7CEC12A661B7}" type="presOf" srcId="{F6347627-E0FE-4527-947D-380C070D6B3B}" destId="{29ED7814-0041-4AF0-87F1-EDB5A06017F1}" srcOrd="0" destOrd="0" presId="urn:microsoft.com/office/officeart/2008/layout/SquareAccentList"/>
    <dgm:cxn modelId="{94D3B458-0D6F-4436-8C7E-80D6C60D9D75}" srcId="{41E75CD2-58A0-4322-A4F3-4B28A0E7FF6A}" destId="{6F324D2C-6863-4E91-84B1-65F5C52040E4}" srcOrd="1" destOrd="0" parTransId="{3C21CB68-0DB9-416B-96AC-67FC04651CB8}" sibTransId="{749251AF-BA4E-4013-95B8-33AE5F5DAC14}"/>
    <dgm:cxn modelId="{BFDE8682-7060-488E-BB92-3E48B7EB4B81}" type="presOf" srcId="{8A0CCB67-4931-4815-A7DB-5490EBA2AB96}" destId="{E0A93437-E713-4220-B8DA-DDB5E8B8480B}" srcOrd="0" destOrd="0" presId="urn:microsoft.com/office/officeart/2008/layout/SquareAccentList"/>
    <dgm:cxn modelId="{54C2D096-C639-477C-9395-757C8470F27A}" type="presOf" srcId="{2683BE7D-2928-4CDA-85DD-0829ADC779BB}" destId="{E69A4F89-5ACC-487D-8918-D90A41839DF2}" srcOrd="0" destOrd="0" presId="urn:microsoft.com/office/officeart/2008/layout/SquareAccentList"/>
    <dgm:cxn modelId="{5B326D9D-A9C1-4224-8F74-83A6D85C3F9D}" type="presOf" srcId="{581456FF-68FD-4C0C-AB0F-CCE226AC4260}" destId="{E5FA196F-DF98-4C8D-9F4C-192268707535}" srcOrd="0" destOrd="0" presId="urn:microsoft.com/office/officeart/2008/layout/SquareAccentList"/>
    <dgm:cxn modelId="{B98374B7-0456-4EF0-9EBD-DA8662FB8428}" srcId="{8A0CCB67-4931-4815-A7DB-5490EBA2AB96}" destId="{2683BE7D-2928-4CDA-85DD-0829ADC779BB}" srcOrd="3" destOrd="0" parTransId="{05AD8C36-876E-473F-B635-F740B96C61DC}" sibTransId="{D97A578B-05B0-4EB2-BD4F-82FEA4D49F0A}"/>
    <dgm:cxn modelId="{D66D73BD-B695-448B-8AF6-8C5DC2C19A67}" type="presOf" srcId="{C5139CBC-CD96-4C93-A23E-03E27DC50E62}" destId="{2368936A-C0DD-484F-950E-10CBEE618CD7}" srcOrd="0" destOrd="0" presId="urn:microsoft.com/office/officeart/2008/layout/SquareAccentList"/>
    <dgm:cxn modelId="{568E9BC2-0AA0-40C5-80D2-CD3FB7AAFC41}" srcId="{6F324D2C-6863-4E91-84B1-65F5C52040E4}" destId="{581456FF-68FD-4C0C-AB0F-CCE226AC4260}" srcOrd="2" destOrd="0" parTransId="{862A5564-B724-4D98-9A92-F8A0030236D2}" sibTransId="{D86FDAE7-BD5A-47AC-9981-2EDB1210B7A8}"/>
    <dgm:cxn modelId="{D2E70CC5-D860-483D-A8CE-7AE71AAA2BBB}" srcId="{8A0CCB67-4931-4815-A7DB-5490EBA2AB96}" destId="{1D2CB9B1-AD91-4802-BE76-99C68A32F237}" srcOrd="1" destOrd="0" parTransId="{86BE13C2-B3BB-42BC-AA76-771DB755AAA0}" sibTransId="{D1D8DC6C-470F-4091-A2A1-7C4C8554FAEF}"/>
    <dgm:cxn modelId="{34ED7CD9-A63B-489D-B80A-9E620F1E6ABC}" type="presOf" srcId="{89BE2F4F-6400-45B0-9103-27E902E7A4EA}" destId="{55ABAB20-AB7A-4029-8BFC-B447CF376B77}" srcOrd="0" destOrd="0" presId="urn:microsoft.com/office/officeart/2008/layout/SquareAccentList"/>
    <dgm:cxn modelId="{F9F391E9-16BD-4C55-AE45-7671557BBC84}" srcId="{6F324D2C-6863-4E91-84B1-65F5C52040E4}" destId="{C5139CBC-CD96-4C93-A23E-03E27DC50E62}" srcOrd="1" destOrd="0" parTransId="{A3ECBC46-3ABB-4AFD-AA17-848B404664AE}" sibTransId="{E3074E50-D2BA-4F2F-BD83-AC3FA87A1971}"/>
    <dgm:cxn modelId="{5541D2FE-54B8-46D2-816F-E75C2C6A95ED}" srcId="{6F324D2C-6863-4E91-84B1-65F5C52040E4}" destId="{F6347627-E0FE-4527-947D-380C070D6B3B}" srcOrd="3" destOrd="0" parTransId="{AB6B1378-74AE-4B20-A585-19C73B42AA6D}" sibTransId="{4C72F687-DD24-4FD8-A2B3-15CD21F3370B}"/>
    <dgm:cxn modelId="{9E8535B6-1302-4937-AC97-ADE650F2DE62}" type="presParOf" srcId="{487AE6D6-F728-47A0-A35A-62E0898ACD69}" destId="{B32C7898-358D-4F3F-A7FB-E5D3B1B0733C}" srcOrd="0" destOrd="0" presId="urn:microsoft.com/office/officeart/2008/layout/SquareAccentList"/>
    <dgm:cxn modelId="{B700EFB3-51B5-4E4C-9D8C-7A80D58A7B02}" type="presParOf" srcId="{B32C7898-358D-4F3F-A7FB-E5D3B1B0733C}" destId="{C3731CE2-1AFC-4736-871C-E7AE586FD03A}" srcOrd="0" destOrd="0" presId="urn:microsoft.com/office/officeart/2008/layout/SquareAccentList"/>
    <dgm:cxn modelId="{0A1004D8-F100-4338-BA89-58D28B527FAB}" type="presParOf" srcId="{C3731CE2-1AFC-4736-871C-E7AE586FD03A}" destId="{35C14645-E76F-43E5-A8FB-FD7F47B7802C}" srcOrd="0" destOrd="0" presId="urn:microsoft.com/office/officeart/2008/layout/SquareAccentList"/>
    <dgm:cxn modelId="{B627EB55-CD54-4C4D-8918-DC0B1184103F}" type="presParOf" srcId="{C3731CE2-1AFC-4736-871C-E7AE586FD03A}" destId="{66A19288-B5E3-44DE-9216-88AADAB0CB89}" srcOrd="1" destOrd="0" presId="urn:microsoft.com/office/officeart/2008/layout/SquareAccentList"/>
    <dgm:cxn modelId="{58F81D9E-2837-4E88-8CEC-EDAB792A36BF}" type="presParOf" srcId="{C3731CE2-1AFC-4736-871C-E7AE586FD03A}" destId="{E0A93437-E713-4220-B8DA-DDB5E8B8480B}" srcOrd="2" destOrd="0" presId="urn:microsoft.com/office/officeart/2008/layout/SquareAccentList"/>
    <dgm:cxn modelId="{5F7FFCF5-CEA7-4D6A-8312-74B8BB7B57F0}" type="presParOf" srcId="{B32C7898-358D-4F3F-A7FB-E5D3B1B0733C}" destId="{8426338D-5142-4DCD-8F99-A228B7C23164}" srcOrd="1" destOrd="0" presId="urn:microsoft.com/office/officeart/2008/layout/SquareAccentList"/>
    <dgm:cxn modelId="{28E5CE78-9FD0-4217-BDC6-16A82134AFE7}" type="presParOf" srcId="{8426338D-5142-4DCD-8F99-A228B7C23164}" destId="{045A88B8-4292-447B-BD43-1DC02EE5CA09}" srcOrd="0" destOrd="0" presId="urn:microsoft.com/office/officeart/2008/layout/SquareAccentList"/>
    <dgm:cxn modelId="{58FBFDC2-D72B-4166-A640-541E44603413}" type="presParOf" srcId="{045A88B8-4292-447B-BD43-1DC02EE5CA09}" destId="{B008CAE8-F808-4A00-8B00-919266DEC444}" srcOrd="0" destOrd="0" presId="urn:microsoft.com/office/officeart/2008/layout/SquareAccentList"/>
    <dgm:cxn modelId="{A21A01B8-274D-48D6-8802-786EED24DD42}" type="presParOf" srcId="{045A88B8-4292-447B-BD43-1DC02EE5CA09}" destId="{D64617B7-A3A9-4EC4-BB01-A799958381F0}" srcOrd="1" destOrd="0" presId="urn:microsoft.com/office/officeart/2008/layout/SquareAccentList"/>
    <dgm:cxn modelId="{FC59314A-8D81-4AF2-B412-951FE37CBD1B}" type="presParOf" srcId="{8426338D-5142-4DCD-8F99-A228B7C23164}" destId="{A7810252-DC2B-4CC2-9136-C2B5168DAF19}" srcOrd="1" destOrd="0" presId="urn:microsoft.com/office/officeart/2008/layout/SquareAccentList"/>
    <dgm:cxn modelId="{CC0DFB26-2814-4112-8B05-67BE0E32F33E}" type="presParOf" srcId="{A7810252-DC2B-4CC2-9136-C2B5168DAF19}" destId="{82F97172-42EC-4077-B07E-C452B7C53966}" srcOrd="0" destOrd="0" presId="urn:microsoft.com/office/officeart/2008/layout/SquareAccentList"/>
    <dgm:cxn modelId="{9D3F6F37-FE9A-4FAC-A25C-E443C067A833}" type="presParOf" srcId="{A7810252-DC2B-4CC2-9136-C2B5168DAF19}" destId="{F533B775-BB01-449D-AB23-07E208C563EA}" srcOrd="1" destOrd="0" presId="urn:microsoft.com/office/officeart/2008/layout/SquareAccentList"/>
    <dgm:cxn modelId="{569FC747-125B-4B8A-B9F5-2F0EB8218F0E}" type="presParOf" srcId="{8426338D-5142-4DCD-8F99-A228B7C23164}" destId="{B0A628E7-CDB6-45E3-899B-4368D84F7B76}" srcOrd="2" destOrd="0" presId="urn:microsoft.com/office/officeart/2008/layout/SquareAccentList"/>
    <dgm:cxn modelId="{6FF0284E-628F-4071-92D1-E5A18D1EEA39}" type="presParOf" srcId="{B0A628E7-CDB6-45E3-899B-4368D84F7B76}" destId="{A13DD85F-9A30-4F6F-82C5-5B1E370EAEE1}" srcOrd="0" destOrd="0" presId="urn:microsoft.com/office/officeart/2008/layout/SquareAccentList"/>
    <dgm:cxn modelId="{5C765C87-5A5D-40AE-A31D-36BBF52EE79B}" type="presParOf" srcId="{B0A628E7-CDB6-45E3-899B-4368D84F7B76}" destId="{79791830-C64B-4E9B-AFA4-A17FC07C2B6D}" srcOrd="1" destOrd="0" presId="urn:microsoft.com/office/officeart/2008/layout/SquareAccentList"/>
    <dgm:cxn modelId="{2E931F2B-DAFA-491D-AE59-AB7DD5D6A744}" type="presParOf" srcId="{8426338D-5142-4DCD-8F99-A228B7C23164}" destId="{2DD1177E-4DBC-4548-B55C-A4BBDEE23CF3}" srcOrd="3" destOrd="0" presId="urn:microsoft.com/office/officeart/2008/layout/SquareAccentList"/>
    <dgm:cxn modelId="{310C45CC-AF33-4E27-9F74-7738A7C740FC}" type="presParOf" srcId="{2DD1177E-4DBC-4548-B55C-A4BBDEE23CF3}" destId="{EFF35487-7F40-4D9C-A8BB-A44A6E869005}" srcOrd="0" destOrd="0" presId="urn:microsoft.com/office/officeart/2008/layout/SquareAccentList"/>
    <dgm:cxn modelId="{826D9352-3257-4B4D-A465-3675C1FCF980}" type="presParOf" srcId="{2DD1177E-4DBC-4548-B55C-A4BBDEE23CF3}" destId="{E69A4F89-5ACC-487D-8918-D90A41839DF2}" srcOrd="1" destOrd="0" presId="urn:microsoft.com/office/officeart/2008/layout/SquareAccentList"/>
    <dgm:cxn modelId="{942D2B4C-E2D3-4638-B6CA-403E3CBC67A2}" type="presParOf" srcId="{487AE6D6-F728-47A0-A35A-62E0898ACD69}" destId="{36FABE23-58D1-4A18-B764-5581BA8ED52B}" srcOrd="1" destOrd="0" presId="urn:microsoft.com/office/officeart/2008/layout/SquareAccentList"/>
    <dgm:cxn modelId="{FD2CFF39-42D0-44F3-BCE4-CFFC3763459D}" type="presParOf" srcId="{36FABE23-58D1-4A18-B764-5581BA8ED52B}" destId="{341B8160-5FF6-47AC-9D4A-FC067D6B3342}" srcOrd="0" destOrd="0" presId="urn:microsoft.com/office/officeart/2008/layout/SquareAccentList"/>
    <dgm:cxn modelId="{4F47C81F-46B0-4F21-BE22-A07C49448CFB}" type="presParOf" srcId="{341B8160-5FF6-47AC-9D4A-FC067D6B3342}" destId="{8C11AAA2-FFC2-4F46-9BD7-EB9AD0843346}" srcOrd="0" destOrd="0" presId="urn:microsoft.com/office/officeart/2008/layout/SquareAccentList"/>
    <dgm:cxn modelId="{0644556E-94B3-433B-924B-2BD19198B2CA}" type="presParOf" srcId="{341B8160-5FF6-47AC-9D4A-FC067D6B3342}" destId="{9772B68B-BFA2-4C42-8637-C1F541B82561}" srcOrd="1" destOrd="0" presId="urn:microsoft.com/office/officeart/2008/layout/SquareAccentList"/>
    <dgm:cxn modelId="{7A84BE98-63B5-4509-8B1C-DA085FE314D1}" type="presParOf" srcId="{341B8160-5FF6-47AC-9D4A-FC067D6B3342}" destId="{B71C703E-30FA-4D83-B1D7-7F8205F0B32A}" srcOrd="2" destOrd="0" presId="urn:microsoft.com/office/officeart/2008/layout/SquareAccentList"/>
    <dgm:cxn modelId="{8666F501-3610-4FC0-B230-D41282494A3C}" type="presParOf" srcId="{36FABE23-58D1-4A18-B764-5581BA8ED52B}" destId="{685481CE-CA38-4BE0-8AB2-BB97BA7DDD85}" srcOrd="1" destOrd="0" presId="urn:microsoft.com/office/officeart/2008/layout/SquareAccentList"/>
    <dgm:cxn modelId="{A93D1237-CEFD-4C98-B978-C907B5AA256E}" type="presParOf" srcId="{685481CE-CA38-4BE0-8AB2-BB97BA7DDD85}" destId="{435A0BF6-B6F0-447E-914B-A94745F29BE3}" srcOrd="0" destOrd="0" presId="urn:microsoft.com/office/officeart/2008/layout/SquareAccentList"/>
    <dgm:cxn modelId="{059D7AF4-FD91-425E-906F-0BADEF571A1B}" type="presParOf" srcId="{435A0BF6-B6F0-447E-914B-A94745F29BE3}" destId="{91082754-FDF6-4F92-8D6E-E0ED8EB4E474}" srcOrd="0" destOrd="0" presId="urn:microsoft.com/office/officeart/2008/layout/SquareAccentList"/>
    <dgm:cxn modelId="{392CB7F2-897A-4AE9-978B-03F3A0CEE202}" type="presParOf" srcId="{435A0BF6-B6F0-447E-914B-A94745F29BE3}" destId="{55ABAB20-AB7A-4029-8BFC-B447CF376B77}" srcOrd="1" destOrd="0" presId="urn:microsoft.com/office/officeart/2008/layout/SquareAccentList"/>
    <dgm:cxn modelId="{FCE4CDC7-46C7-4713-9470-340A1B2DCB61}" type="presParOf" srcId="{685481CE-CA38-4BE0-8AB2-BB97BA7DDD85}" destId="{8F563E91-841B-42CD-BECE-4567897D7C08}" srcOrd="1" destOrd="0" presId="urn:microsoft.com/office/officeart/2008/layout/SquareAccentList"/>
    <dgm:cxn modelId="{A794CC1A-AF81-45F3-89A3-35B168686BBB}" type="presParOf" srcId="{8F563E91-841B-42CD-BECE-4567897D7C08}" destId="{5BFA7DD7-C714-48F5-8840-DB390B17B236}" srcOrd="0" destOrd="0" presId="urn:microsoft.com/office/officeart/2008/layout/SquareAccentList"/>
    <dgm:cxn modelId="{1B5E8C71-3C26-46E6-B86F-824EB052DD96}" type="presParOf" srcId="{8F563E91-841B-42CD-BECE-4567897D7C08}" destId="{2368936A-C0DD-484F-950E-10CBEE618CD7}" srcOrd="1" destOrd="0" presId="urn:microsoft.com/office/officeart/2008/layout/SquareAccentList"/>
    <dgm:cxn modelId="{51151CE0-8360-4EE8-A1C8-42D443FF26E6}" type="presParOf" srcId="{685481CE-CA38-4BE0-8AB2-BB97BA7DDD85}" destId="{307F3566-ED97-45F5-A9B6-559A60439513}" srcOrd="2" destOrd="0" presId="urn:microsoft.com/office/officeart/2008/layout/SquareAccentList"/>
    <dgm:cxn modelId="{D4EFBDAB-1463-4C85-8304-4C84CFF09D09}" type="presParOf" srcId="{307F3566-ED97-45F5-A9B6-559A60439513}" destId="{007CFAA7-E8DD-432C-AD6D-76E37252658F}" srcOrd="0" destOrd="0" presId="urn:microsoft.com/office/officeart/2008/layout/SquareAccentList"/>
    <dgm:cxn modelId="{C376CBD9-BE9B-4F17-837B-AA80B0439988}" type="presParOf" srcId="{307F3566-ED97-45F5-A9B6-559A60439513}" destId="{E5FA196F-DF98-4C8D-9F4C-192268707535}" srcOrd="1" destOrd="0" presId="urn:microsoft.com/office/officeart/2008/layout/SquareAccentList"/>
    <dgm:cxn modelId="{28B57F36-D69F-4516-896F-BD34CE2F3EBD}" type="presParOf" srcId="{685481CE-CA38-4BE0-8AB2-BB97BA7DDD85}" destId="{FF17C35F-7F45-44FD-978A-09EE0BFCB576}" srcOrd="3" destOrd="0" presId="urn:microsoft.com/office/officeart/2008/layout/SquareAccentList"/>
    <dgm:cxn modelId="{28B9E445-1172-4740-843D-48197F6C3CC4}" type="presParOf" srcId="{FF17C35F-7F45-44FD-978A-09EE0BFCB576}" destId="{DCA0B84C-87CA-4217-9BD7-A3AF9470C009}" srcOrd="0" destOrd="0" presId="urn:microsoft.com/office/officeart/2008/layout/SquareAccentList"/>
    <dgm:cxn modelId="{9C5A71CD-435D-4B18-BA7F-E9515849983D}" type="presParOf" srcId="{FF17C35F-7F45-44FD-978A-09EE0BFCB576}" destId="{29ED7814-0041-4AF0-87F1-EDB5A06017F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9A16D6-EBA3-4299-8256-EE40E414150F}" type="doc">
      <dgm:prSet loTypeId="urn:microsoft.com/office/officeart/2005/8/layout/process4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FC0D885-548A-4BA7-838A-65678098D267}">
      <dgm:prSet phldrT="[Текст]"/>
      <dgm:spPr/>
      <dgm:t>
        <a:bodyPr/>
        <a:lstStyle/>
        <a:p>
          <a:r>
            <a:rPr lang="ru-RU" b="1" dirty="0">
              <a:solidFill>
                <a:srgbClr val="0070C0"/>
              </a:solidFill>
            </a:rPr>
            <a:t>Проходим по получившемуся полю заказы</a:t>
          </a:r>
        </a:p>
      </dgm:t>
    </dgm:pt>
    <dgm:pt modelId="{4E7CBD31-B117-4529-994A-BC3E2F61930B}" type="parTrans" cxnId="{2EF73AC0-6BDE-4CD6-A454-5FAA6C169BF1}">
      <dgm:prSet/>
      <dgm:spPr/>
      <dgm:t>
        <a:bodyPr/>
        <a:lstStyle/>
        <a:p>
          <a:endParaRPr lang="ru-RU"/>
        </a:p>
      </dgm:t>
    </dgm:pt>
    <dgm:pt modelId="{95FE4BCB-DC1B-4694-ACB8-7B30F49791F3}" type="sibTrans" cxnId="{2EF73AC0-6BDE-4CD6-A454-5FAA6C169BF1}">
      <dgm:prSet/>
      <dgm:spPr/>
      <dgm:t>
        <a:bodyPr/>
        <a:lstStyle/>
        <a:p>
          <a:endParaRPr lang="ru-RU"/>
        </a:p>
      </dgm:t>
    </dgm:pt>
    <dgm:pt modelId="{E632183B-79F8-4989-B9AB-7F00782D8D71}">
      <dgm:prSet phldrT="[Текст]"/>
      <dgm:spPr/>
      <dgm:t>
        <a:bodyPr/>
        <a:lstStyle/>
        <a:p>
          <a:r>
            <a:rPr lang="ru-RU" dirty="0"/>
            <a:t>Получаем </a:t>
          </a:r>
          <a:r>
            <a:rPr lang="en-US" dirty="0"/>
            <a:t>site</a:t>
          </a:r>
          <a:r>
            <a:rPr lang="ru-RU" dirty="0"/>
            <a:t>_</a:t>
          </a:r>
          <a:r>
            <a:rPr lang="en-US" dirty="0"/>
            <a:t>id</a:t>
          </a:r>
          <a:endParaRPr lang="ru-RU" dirty="0"/>
        </a:p>
      </dgm:t>
    </dgm:pt>
    <dgm:pt modelId="{D9A647B1-6509-4063-9790-A64F8739980A}" type="parTrans" cxnId="{45A13E02-CE47-4295-85F4-A22674563DC3}">
      <dgm:prSet/>
      <dgm:spPr/>
      <dgm:t>
        <a:bodyPr/>
        <a:lstStyle/>
        <a:p>
          <a:endParaRPr lang="ru-RU"/>
        </a:p>
      </dgm:t>
    </dgm:pt>
    <dgm:pt modelId="{82A17BEE-185C-4816-9895-01DF47E569F1}" type="sibTrans" cxnId="{45A13E02-CE47-4295-85F4-A22674563DC3}">
      <dgm:prSet/>
      <dgm:spPr/>
      <dgm:t>
        <a:bodyPr/>
        <a:lstStyle/>
        <a:p>
          <a:endParaRPr lang="ru-RU"/>
        </a:p>
      </dgm:t>
    </dgm:pt>
    <dgm:pt modelId="{4FECB832-8D3A-464D-81EB-28B8912F3318}">
      <dgm:prSet phldrT="[Текст]"/>
      <dgm:spPr/>
      <dgm:t>
        <a:bodyPr/>
        <a:lstStyle/>
        <a:p>
          <a:r>
            <a:rPr lang="ru-RU" b="1" dirty="0">
              <a:solidFill>
                <a:srgbClr val="0070C0"/>
              </a:solidFill>
            </a:rPr>
            <a:t>Обращаемся к словарю с сайтами</a:t>
          </a:r>
        </a:p>
      </dgm:t>
    </dgm:pt>
    <dgm:pt modelId="{60DFA24A-59B2-47FD-B326-3723C63CEF6A}" type="parTrans" cxnId="{302E2FAA-1480-40AF-9590-C1C319E42784}">
      <dgm:prSet/>
      <dgm:spPr/>
      <dgm:t>
        <a:bodyPr/>
        <a:lstStyle/>
        <a:p>
          <a:endParaRPr lang="ru-RU"/>
        </a:p>
      </dgm:t>
    </dgm:pt>
    <dgm:pt modelId="{DEF54A3A-219F-45A9-A4B5-5590EA6772B4}" type="sibTrans" cxnId="{302E2FAA-1480-40AF-9590-C1C319E42784}">
      <dgm:prSet/>
      <dgm:spPr/>
      <dgm:t>
        <a:bodyPr/>
        <a:lstStyle/>
        <a:p>
          <a:endParaRPr lang="ru-RU"/>
        </a:p>
      </dgm:t>
    </dgm:pt>
    <dgm:pt modelId="{5A4F38DC-DBBD-49FD-8B27-0350A29E15EE}">
      <dgm:prSet phldrT="[Текст]"/>
      <dgm:spPr/>
      <dgm:t>
        <a:bodyPr/>
        <a:lstStyle/>
        <a:p>
          <a:r>
            <a:rPr lang="ru-RU" dirty="0"/>
            <a:t>Получаем женский и мужской </a:t>
          </a:r>
          <a:r>
            <a:rPr lang="en-US" dirty="0"/>
            <a:t>score</a:t>
          </a:r>
          <a:endParaRPr lang="ru-RU" dirty="0"/>
        </a:p>
      </dgm:t>
    </dgm:pt>
    <dgm:pt modelId="{D6FCEF2B-E6AE-475A-BBC0-6DA3FDB1CC77}" type="parTrans" cxnId="{66EFA130-49DB-4785-9257-21013490AFFC}">
      <dgm:prSet/>
      <dgm:spPr/>
      <dgm:t>
        <a:bodyPr/>
        <a:lstStyle/>
        <a:p>
          <a:endParaRPr lang="ru-RU"/>
        </a:p>
      </dgm:t>
    </dgm:pt>
    <dgm:pt modelId="{F8BE478C-B99A-4CC0-9D77-52BC898E484B}" type="sibTrans" cxnId="{66EFA130-49DB-4785-9257-21013490AFFC}">
      <dgm:prSet/>
      <dgm:spPr/>
      <dgm:t>
        <a:bodyPr/>
        <a:lstStyle/>
        <a:p>
          <a:endParaRPr lang="ru-RU"/>
        </a:p>
      </dgm:t>
    </dgm:pt>
    <dgm:pt modelId="{12E01090-3AC8-4FC3-BF76-EA004C4F28EC}">
      <dgm:prSet phldrT="[Текст]"/>
      <dgm:spPr/>
      <dgm:t>
        <a:bodyPr/>
        <a:lstStyle/>
        <a:p>
          <a:r>
            <a:rPr lang="ru-RU" b="1" dirty="0">
              <a:solidFill>
                <a:srgbClr val="0070C0"/>
              </a:solidFill>
            </a:rPr>
            <a:t>Проверяем является ли сайт значимым</a:t>
          </a:r>
        </a:p>
      </dgm:t>
    </dgm:pt>
    <dgm:pt modelId="{23DC1B7F-F79E-4908-A21F-4CCF8F9A050C}" type="parTrans" cxnId="{9F99D346-EC70-4544-BA79-642AFEEDB838}">
      <dgm:prSet/>
      <dgm:spPr/>
      <dgm:t>
        <a:bodyPr/>
        <a:lstStyle/>
        <a:p>
          <a:endParaRPr lang="ru-RU"/>
        </a:p>
      </dgm:t>
    </dgm:pt>
    <dgm:pt modelId="{54DBB002-551A-473E-893B-9CAA4ED6587C}" type="sibTrans" cxnId="{9F99D346-EC70-4544-BA79-642AFEEDB838}">
      <dgm:prSet/>
      <dgm:spPr/>
      <dgm:t>
        <a:bodyPr/>
        <a:lstStyle/>
        <a:p>
          <a:endParaRPr lang="ru-RU"/>
        </a:p>
      </dgm:t>
    </dgm:pt>
    <dgm:pt modelId="{7D5C18CF-1F2F-4EBE-ACA1-9D2DB6A8B640}">
      <dgm:prSet phldrT="[Текст]"/>
      <dgm:spPr/>
      <dgm:t>
        <a:bodyPr/>
        <a:lstStyle/>
        <a:p>
          <a:r>
            <a:rPr lang="ru-RU" dirty="0"/>
            <a:t>В зависимости от этого штрафуем или поощряем </a:t>
          </a:r>
          <a:r>
            <a:rPr lang="en-US" dirty="0"/>
            <a:t>score</a:t>
          </a:r>
          <a:endParaRPr lang="ru-RU" dirty="0"/>
        </a:p>
      </dgm:t>
    </dgm:pt>
    <dgm:pt modelId="{FFA77E6C-BB26-44F3-9AC5-50A008D927FD}" type="parTrans" cxnId="{63686F79-1F28-4CD6-9E4B-23199E6D53F9}">
      <dgm:prSet/>
      <dgm:spPr/>
      <dgm:t>
        <a:bodyPr/>
        <a:lstStyle/>
        <a:p>
          <a:endParaRPr lang="ru-RU"/>
        </a:p>
      </dgm:t>
    </dgm:pt>
    <dgm:pt modelId="{3313B738-BC46-4192-A580-4B6F62B7FBC0}" type="sibTrans" cxnId="{63686F79-1F28-4CD6-9E4B-23199E6D53F9}">
      <dgm:prSet/>
      <dgm:spPr/>
      <dgm:t>
        <a:bodyPr/>
        <a:lstStyle/>
        <a:p>
          <a:endParaRPr lang="ru-RU"/>
        </a:p>
      </dgm:t>
    </dgm:pt>
    <dgm:pt modelId="{07EA5F09-137E-4C92-80A0-369E8839CA74}">
      <dgm:prSet phldrT="[Текст]"/>
      <dgm:spPr/>
      <dgm:t>
        <a:bodyPr/>
        <a:lstStyle/>
        <a:p>
          <a:r>
            <a:rPr lang="ru-RU" b="1" dirty="0">
              <a:solidFill>
                <a:srgbClr val="0070C0"/>
              </a:solidFill>
            </a:rPr>
            <a:t>Проходим по </a:t>
          </a:r>
          <a:r>
            <a:rPr lang="en-US" b="1" dirty="0">
              <a:solidFill>
                <a:srgbClr val="0070C0"/>
              </a:solidFill>
            </a:rPr>
            <a:t>5 </a:t>
          </a:r>
          <a:r>
            <a:rPr lang="ru-RU" b="1" dirty="0">
              <a:solidFill>
                <a:srgbClr val="0070C0"/>
              </a:solidFill>
            </a:rPr>
            <a:t>из 8 </a:t>
          </a:r>
          <a:r>
            <a:rPr lang="en-US" b="1" dirty="0">
              <a:solidFill>
                <a:srgbClr val="0070C0"/>
              </a:solidFill>
            </a:rPr>
            <a:t>features</a:t>
          </a:r>
          <a:r>
            <a:rPr lang="ru-RU" b="1" dirty="0">
              <a:solidFill>
                <a:srgbClr val="0070C0"/>
              </a:solidFill>
            </a:rPr>
            <a:t> и сравниваем мужской и женский</a:t>
          </a:r>
          <a:r>
            <a:rPr lang="en-US" b="1" dirty="0">
              <a:solidFill>
                <a:srgbClr val="0070C0"/>
              </a:solidFill>
            </a:rPr>
            <a:t> score</a:t>
          </a:r>
          <a:r>
            <a:rPr lang="ru-RU" b="1" dirty="0">
              <a:solidFill>
                <a:srgbClr val="0070C0"/>
              </a:solidFill>
            </a:rPr>
            <a:t> </a:t>
          </a:r>
        </a:p>
      </dgm:t>
    </dgm:pt>
    <dgm:pt modelId="{C324B30E-2054-44E3-92BE-4308D3FF764B}" type="parTrans" cxnId="{5C854ADB-FAC0-4B64-9A53-939CD8783FAE}">
      <dgm:prSet/>
      <dgm:spPr/>
      <dgm:t>
        <a:bodyPr/>
        <a:lstStyle/>
        <a:p>
          <a:endParaRPr lang="ru-RU"/>
        </a:p>
      </dgm:t>
    </dgm:pt>
    <dgm:pt modelId="{B5823013-74F2-4120-B369-A751FDDC08F9}" type="sibTrans" cxnId="{5C854ADB-FAC0-4B64-9A53-939CD8783FAE}">
      <dgm:prSet/>
      <dgm:spPr/>
      <dgm:t>
        <a:bodyPr/>
        <a:lstStyle/>
        <a:p>
          <a:endParaRPr lang="ru-RU"/>
        </a:p>
      </dgm:t>
    </dgm:pt>
    <dgm:pt modelId="{6BD0CB6A-01C5-4003-8E23-660BD44E6DF4}">
      <dgm:prSet phldrT="[Текст]"/>
      <dgm:spPr/>
      <dgm:t>
        <a:bodyPr/>
        <a:lstStyle/>
        <a:p>
          <a:r>
            <a:rPr lang="ru-RU" dirty="0"/>
            <a:t>Делаем прогноз (</a:t>
          </a:r>
          <a:r>
            <a:rPr lang="en-US" dirty="0"/>
            <a:t>2</a:t>
          </a:r>
          <a:r>
            <a:rPr lang="ru-RU" dirty="0"/>
            <a:t>0 миллисекунд)</a:t>
          </a:r>
        </a:p>
      </dgm:t>
    </dgm:pt>
    <dgm:pt modelId="{2266FB59-D2DC-45CA-AB75-217F95553331}" type="parTrans" cxnId="{574D973F-A3EA-4B06-B978-D91533381A6B}">
      <dgm:prSet/>
      <dgm:spPr/>
      <dgm:t>
        <a:bodyPr/>
        <a:lstStyle/>
        <a:p>
          <a:endParaRPr lang="ru-RU"/>
        </a:p>
      </dgm:t>
    </dgm:pt>
    <dgm:pt modelId="{6EFBE013-1868-4855-8A26-A07D00B74F7B}" type="sibTrans" cxnId="{574D973F-A3EA-4B06-B978-D91533381A6B}">
      <dgm:prSet/>
      <dgm:spPr/>
      <dgm:t>
        <a:bodyPr/>
        <a:lstStyle/>
        <a:p>
          <a:endParaRPr lang="ru-RU"/>
        </a:p>
      </dgm:t>
    </dgm:pt>
    <dgm:pt modelId="{7CE273C6-E1DB-4BAC-8EEB-4323B25A2BD8}" type="pres">
      <dgm:prSet presAssocID="{F79A16D6-EBA3-4299-8256-EE40E414150F}" presName="Name0" presStyleCnt="0">
        <dgm:presLayoutVars>
          <dgm:dir/>
          <dgm:animLvl val="lvl"/>
          <dgm:resizeHandles val="exact"/>
        </dgm:presLayoutVars>
      </dgm:prSet>
      <dgm:spPr/>
    </dgm:pt>
    <dgm:pt modelId="{B7B83446-5EF3-4D99-B5AD-6E6F18ADBD31}" type="pres">
      <dgm:prSet presAssocID="{07EA5F09-137E-4C92-80A0-369E8839CA74}" presName="boxAndChildren" presStyleCnt="0"/>
      <dgm:spPr/>
    </dgm:pt>
    <dgm:pt modelId="{C0211947-CFA6-45F0-AEA0-78F9EB98242A}" type="pres">
      <dgm:prSet presAssocID="{07EA5F09-137E-4C92-80A0-369E8839CA74}" presName="parentTextBox" presStyleLbl="node1" presStyleIdx="0" presStyleCnt="4"/>
      <dgm:spPr/>
    </dgm:pt>
    <dgm:pt modelId="{B7C4D2DA-8E44-48C9-8135-F022BE106A3C}" type="pres">
      <dgm:prSet presAssocID="{07EA5F09-137E-4C92-80A0-369E8839CA74}" presName="entireBox" presStyleLbl="node1" presStyleIdx="0" presStyleCnt="4"/>
      <dgm:spPr/>
    </dgm:pt>
    <dgm:pt modelId="{E42DAFEF-B488-4D05-8E87-9FF7A9A2CC60}" type="pres">
      <dgm:prSet presAssocID="{07EA5F09-137E-4C92-80A0-369E8839CA74}" presName="descendantBox" presStyleCnt="0"/>
      <dgm:spPr/>
    </dgm:pt>
    <dgm:pt modelId="{370684D1-9084-4E8D-8E77-7719AB2F579F}" type="pres">
      <dgm:prSet presAssocID="{6BD0CB6A-01C5-4003-8E23-660BD44E6DF4}" presName="childTextBox" presStyleLbl="fgAccFollowNode1" presStyleIdx="0" presStyleCnt="4">
        <dgm:presLayoutVars>
          <dgm:bulletEnabled val="1"/>
        </dgm:presLayoutVars>
      </dgm:prSet>
      <dgm:spPr/>
    </dgm:pt>
    <dgm:pt modelId="{5DD83EAB-0C1F-46BA-8871-49BC7B754C80}" type="pres">
      <dgm:prSet presAssocID="{54DBB002-551A-473E-893B-9CAA4ED6587C}" presName="sp" presStyleCnt="0"/>
      <dgm:spPr/>
    </dgm:pt>
    <dgm:pt modelId="{2E0DB25C-8DBB-434C-8985-0178A645DA82}" type="pres">
      <dgm:prSet presAssocID="{12E01090-3AC8-4FC3-BF76-EA004C4F28EC}" presName="arrowAndChildren" presStyleCnt="0"/>
      <dgm:spPr/>
    </dgm:pt>
    <dgm:pt modelId="{493D2BDE-9B06-4358-80B5-5F632AD58429}" type="pres">
      <dgm:prSet presAssocID="{12E01090-3AC8-4FC3-BF76-EA004C4F28EC}" presName="parentTextArrow" presStyleLbl="node1" presStyleIdx="0" presStyleCnt="4"/>
      <dgm:spPr/>
    </dgm:pt>
    <dgm:pt modelId="{99F80C8B-2B4D-4584-A3A4-3368CB150BFA}" type="pres">
      <dgm:prSet presAssocID="{12E01090-3AC8-4FC3-BF76-EA004C4F28EC}" presName="arrow" presStyleLbl="node1" presStyleIdx="1" presStyleCnt="4"/>
      <dgm:spPr/>
    </dgm:pt>
    <dgm:pt modelId="{A3F254B5-12D5-4382-81E5-8C0656200097}" type="pres">
      <dgm:prSet presAssocID="{12E01090-3AC8-4FC3-BF76-EA004C4F28EC}" presName="descendantArrow" presStyleCnt="0"/>
      <dgm:spPr/>
    </dgm:pt>
    <dgm:pt modelId="{1CF230D1-EAB0-4384-83A3-69A11466C681}" type="pres">
      <dgm:prSet presAssocID="{7D5C18CF-1F2F-4EBE-ACA1-9D2DB6A8B640}" presName="childTextArrow" presStyleLbl="fgAccFollowNode1" presStyleIdx="1" presStyleCnt="4">
        <dgm:presLayoutVars>
          <dgm:bulletEnabled val="1"/>
        </dgm:presLayoutVars>
      </dgm:prSet>
      <dgm:spPr/>
    </dgm:pt>
    <dgm:pt modelId="{33846E2A-7658-4AAA-A098-0BE53866DBE0}" type="pres">
      <dgm:prSet presAssocID="{DEF54A3A-219F-45A9-A4B5-5590EA6772B4}" presName="sp" presStyleCnt="0"/>
      <dgm:spPr/>
    </dgm:pt>
    <dgm:pt modelId="{8FB90D9F-00A9-4567-B6A0-9FB4F4F72C8F}" type="pres">
      <dgm:prSet presAssocID="{4FECB832-8D3A-464D-81EB-28B8912F3318}" presName="arrowAndChildren" presStyleCnt="0"/>
      <dgm:spPr/>
    </dgm:pt>
    <dgm:pt modelId="{F4E40767-1EA5-41C0-B727-27BB13AFECED}" type="pres">
      <dgm:prSet presAssocID="{4FECB832-8D3A-464D-81EB-28B8912F3318}" presName="parentTextArrow" presStyleLbl="node1" presStyleIdx="1" presStyleCnt="4"/>
      <dgm:spPr/>
    </dgm:pt>
    <dgm:pt modelId="{CDAEEF66-49AA-4403-A668-D548A9E60F69}" type="pres">
      <dgm:prSet presAssocID="{4FECB832-8D3A-464D-81EB-28B8912F3318}" presName="arrow" presStyleLbl="node1" presStyleIdx="2" presStyleCnt="4"/>
      <dgm:spPr/>
    </dgm:pt>
    <dgm:pt modelId="{FC7897FB-2989-4B13-8C7F-53B9ECB29A4D}" type="pres">
      <dgm:prSet presAssocID="{4FECB832-8D3A-464D-81EB-28B8912F3318}" presName="descendantArrow" presStyleCnt="0"/>
      <dgm:spPr/>
    </dgm:pt>
    <dgm:pt modelId="{A3FF3B2D-752E-4FF4-99C7-15BFAA1226F3}" type="pres">
      <dgm:prSet presAssocID="{5A4F38DC-DBBD-49FD-8B27-0350A29E15EE}" presName="childTextArrow" presStyleLbl="fgAccFollowNode1" presStyleIdx="2" presStyleCnt="4">
        <dgm:presLayoutVars>
          <dgm:bulletEnabled val="1"/>
        </dgm:presLayoutVars>
      </dgm:prSet>
      <dgm:spPr/>
    </dgm:pt>
    <dgm:pt modelId="{7B740B75-005A-40A0-AA61-00256AED12B8}" type="pres">
      <dgm:prSet presAssocID="{95FE4BCB-DC1B-4694-ACB8-7B30F49791F3}" presName="sp" presStyleCnt="0"/>
      <dgm:spPr/>
    </dgm:pt>
    <dgm:pt modelId="{B077885D-4F9B-4950-8F87-803D9697A4FE}" type="pres">
      <dgm:prSet presAssocID="{5FC0D885-548A-4BA7-838A-65678098D267}" presName="arrowAndChildren" presStyleCnt="0"/>
      <dgm:spPr/>
    </dgm:pt>
    <dgm:pt modelId="{D3CD2A07-30AB-4B44-AC24-D02704E4A2E5}" type="pres">
      <dgm:prSet presAssocID="{5FC0D885-548A-4BA7-838A-65678098D267}" presName="parentTextArrow" presStyleLbl="node1" presStyleIdx="2" presStyleCnt="4"/>
      <dgm:spPr/>
    </dgm:pt>
    <dgm:pt modelId="{92E23B62-821A-4404-AA52-BD4957D4C9C1}" type="pres">
      <dgm:prSet presAssocID="{5FC0D885-548A-4BA7-838A-65678098D267}" presName="arrow" presStyleLbl="node1" presStyleIdx="3" presStyleCnt="4"/>
      <dgm:spPr/>
    </dgm:pt>
    <dgm:pt modelId="{DAB4C776-569B-4EA5-BD5B-61EA9E1AD932}" type="pres">
      <dgm:prSet presAssocID="{5FC0D885-548A-4BA7-838A-65678098D267}" presName="descendantArrow" presStyleCnt="0"/>
      <dgm:spPr/>
    </dgm:pt>
    <dgm:pt modelId="{806CE513-90F5-4B65-BB1B-F96A0C036391}" type="pres">
      <dgm:prSet presAssocID="{E632183B-79F8-4989-B9AB-7F00782D8D71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45A13E02-CE47-4295-85F4-A22674563DC3}" srcId="{5FC0D885-548A-4BA7-838A-65678098D267}" destId="{E632183B-79F8-4989-B9AB-7F00782D8D71}" srcOrd="0" destOrd="0" parTransId="{D9A647B1-6509-4063-9790-A64F8739980A}" sibTransId="{82A17BEE-185C-4816-9895-01DF47E569F1}"/>
    <dgm:cxn modelId="{C6949A1C-AFC7-4854-BC60-FF0112664E7D}" type="presOf" srcId="{E632183B-79F8-4989-B9AB-7F00782D8D71}" destId="{806CE513-90F5-4B65-BB1B-F96A0C036391}" srcOrd="0" destOrd="0" presId="urn:microsoft.com/office/officeart/2005/8/layout/process4"/>
    <dgm:cxn modelId="{FDDB532E-1BCE-4F5F-AE2A-7C5B11486DD7}" type="presOf" srcId="{12E01090-3AC8-4FC3-BF76-EA004C4F28EC}" destId="{493D2BDE-9B06-4358-80B5-5F632AD58429}" srcOrd="0" destOrd="0" presId="urn:microsoft.com/office/officeart/2005/8/layout/process4"/>
    <dgm:cxn modelId="{66EFA130-49DB-4785-9257-21013490AFFC}" srcId="{4FECB832-8D3A-464D-81EB-28B8912F3318}" destId="{5A4F38DC-DBBD-49FD-8B27-0350A29E15EE}" srcOrd="0" destOrd="0" parTransId="{D6FCEF2B-E6AE-475A-BBC0-6DA3FDB1CC77}" sibTransId="{F8BE478C-B99A-4CC0-9D77-52BC898E484B}"/>
    <dgm:cxn modelId="{574D973F-A3EA-4B06-B978-D91533381A6B}" srcId="{07EA5F09-137E-4C92-80A0-369E8839CA74}" destId="{6BD0CB6A-01C5-4003-8E23-660BD44E6DF4}" srcOrd="0" destOrd="0" parTransId="{2266FB59-D2DC-45CA-AB75-217F95553331}" sibTransId="{6EFBE013-1868-4855-8A26-A07D00B74F7B}"/>
    <dgm:cxn modelId="{E814975B-3295-4274-AEFF-CA0092DDF402}" type="presOf" srcId="{07EA5F09-137E-4C92-80A0-369E8839CA74}" destId="{B7C4D2DA-8E44-48C9-8135-F022BE106A3C}" srcOrd="1" destOrd="0" presId="urn:microsoft.com/office/officeart/2005/8/layout/process4"/>
    <dgm:cxn modelId="{F80E0541-9CE8-4897-AECD-70A3F492AD02}" type="presOf" srcId="{07EA5F09-137E-4C92-80A0-369E8839CA74}" destId="{C0211947-CFA6-45F0-AEA0-78F9EB98242A}" srcOrd="0" destOrd="0" presId="urn:microsoft.com/office/officeart/2005/8/layout/process4"/>
    <dgm:cxn modelId="{41222262-4DB0-469C-B5CA-4AE39DA41680}" type="presOf" srcId="{F79A16D6-EBA3-4299-8256-EE40E414150F}" destId="{7CE273C6-E1DB-4BAC-8EEB-4323B25A2BD8}" srcOrd="0" destOrd="0" presId="urn:microsoft.com/office/officeart/2005/8/layout/process4"/>
    <dgm:cxn modelId="{70928743-B41F-489D-B0BD-141DD0A654E9}" type="presOf" srcId="{6BD0CB6A-01C5-4003-8E23-660BD44E6DF4}" destId="{370684D1-9084-4E8D-8E77-7719AB2F579F}" srcOrd="0" destOrd="0" presId="urn:microsoft.com/office/officeart/2005/8/layout/process4"/>
    <dgm:cxn modelId="{9F99D346-EC70-4544-BA79-642AFEEDB838}" srcId="{F79A16D6-EBA3-4299-8256-EE40E414150F}" destId="{12E01090-3AC8-4FC3-BF76-EA004C4F28EC}" srcOrd="2" destOrd="0" parTransId="{23DC1B7F-F79E-4908-A21F-4CCF8F9A050C}" sibTransId="{54DBB002-551A-473E-893B-9CAA4ED6587C}"/>
    <dgm:cxn modelId="{63686F79-1F28-4CD6-9E4B-23199E6D53F9}" srcId="{12E01090-3AC8-4FC3-BF76-EA004C4F28EC}" destId="{7D5C18CF-1F2F-4EBE-ACA1-9D2DB6A8B640}" srcOrd="0" destOrd="0" parTransId="{FFA77E6C-BB26-44F3-9AC5-50A008D927FD}" sibTransId="{3313B738-BC46-4192-A580-4B6F62B7FBC0}"/>
    <dgm:cxn modelId="{6A7581A4-C232-4CCE-9E3F-69D5439CBCF4}" type="presOf" srcId="{4FECB832-8D3A-464D-81EB-28B8912F3318}" destId="{CDAEEF66-49AA-4403-A668-D548A9E60F69}" srcOrd="1" destOrd="0" presId="urn:microsoft.com/office/officeart/2005/8/layout/process4"/>
    <dgm:cxn modelId="{302E2FAA-1480-40AF-9590-C1C319E42784}" srcId="{F79A16D6-EBA3-4299-8256-EE40E414150F}" destId="{4FECB832-8D3A-464D-81EB-28B8912F3318}" srcOrd="1" destOrd="0" parTransId="{60DFA24A-59B2-47FD-B326-3723C63CEF6A}" sibTransId="{DEF54A3A-219F-45A9-A4B5-5590EA6772B4}"/>
    <dgm:cxn modelId="{30A639B4-FA18-4D95-AB64-46D5E8C6A485}" type="presOf" srcId="{5FC0D885-548A-4BA7-838A-65678098D267}" destId="{D3CD2A07-30AB-4B44-AC24-D02704E4A2E5}" srcOrd="0" destOrd="0" presId="urn:microsoft.com/office/officeart/2005/8/layout/process4"/>
    <dgm:cxn modelId="{2EF73AC0-6BDE-4CD6-A454-5FAA6C169BF1}" srcId="{F79A16D6-EBA3-4299-8256-EE40E414150F}" destId="{5FC0D885-548A-4BA7-838A-65678098D267}" srcOrd="0" destOrd="0" parTransId="{4E7CBD31-B117-4529-994A-BC3E2F61930B}" sibTransId="{95FE4BCB-DC1B-4694-ACB8-7B30F49791F3}"/>
    <dgm:cxn modelId="{147A50C4-2AA5-4D8E-AFE6-54C6283C7EAA}" type="presOf" srcId="{12E01090-3AC8-4FC3-BF76-EA004C4F28EC}" destId="{99F80C8B-2B4D-4584-A3A4-3368CB150BFA}" srcOrd="1" destOrd="0" presId="urn:microsoft.com/office/officeart/2005/8/layout/process4"/>
    <dgm:cxn modelId="{988B3FC5-BB4F-4653-9C49-36A571985A3B}" type="presOf" srcId="{5A4F38DC-DBBD-49FD-8B27-0350A29E15EE}" destId="{A3FF3B2D-752E-4FF4-99C7-15BFAA1226F3}" srcOrd="0" destOrd="0" presId="urn:microsoft.com/office/officeart/2005/8/layout/process4"/>
    <dgm:cxn modelId="{42E466D4-EEB2-43DE-AE8B-89CC16DAA058}" type="presOf" srcId="{4FECB832-8D3A-464D-81EB-28B8912F3318}" destId="{F4E40767-1EA5-41C0-B727-27BB13AFECED}" srcOrd="0" destOrd="0" presId="urn:microsoft.com/office/officeart/2005/8/layout/process4"/>
    <dgm:cxn modelId="{36CE23D5-9931-4952-A3C6-A93A7B83BA5D}" type="presOf" srcId="{5FC0D885-548A-4BA7-838A-65678098D267}" destId="{92E23B62-821A-4404-AA52-BD4957D4C9C1}" srcOrd="1" destOrd="0" presId="urn:microsoft.com/office/officeart/2005/8/layout/process4"/>
    <dgm:cxn modelId="{5C854ADB-FAC0-4B64-9A53-939CD8783FAE}" srcId="{F79A16D6-EBA3-4299-8256-EE40E414150F}" destId="{07EA5F09-137E-4C92-80A0-369E8839CA74}" srcOrd="3" destOrd="0" parTransId="{C324B30E-2054-44E3-92BE-4308D3FF764B}" sibTransId="{B5823013-74F2-4120-B369-A751FDDC08F9}"/>
    <dgm:cxn modelId="{065513DC-AFF9-4A86-BFC2-C95850DB4217}" type="presOf" srcId="{7D5C18CF-1F2F-4EBE-ACA1-9D2DB6A8B640}" destId="{1CF230D1-EAB0-4384-83A3-69A11466C681}" srcOrd="0" destOrd="0" presId="urn:microsoft.com/office/officeart/2005/8/layout/process4"/>
    <dgm:cxn modelId="{795A567A-6818-4211-B223-DEC3CF6ACBE0}" type="presParOf" srcId="{7CE273C6-E1DB-4BAC-8EEB-4323B25A2BD8}" destId="{B7B83446-5EF3-4D99-B5AD-6E6F18ADBD31}" srcOrd="0" destOrd="0" presId="urn:microsoft.com/office/officeart/2005/8/layout/process4"/>
    <dgm:cxn modelId="{E5016927-7FB2-4C92-81BD-BD384DD8FB48}" type="presParOf" srcId="{B7B83446-5EF3-4D99-B5AD-6E6F18ADBD31}" destId="{C0211947-CFA6-45F0-AEA0-78F9EB98242A}" srcOrd="0" destOrd="0" presId="urn:microsoft.com/office/officeart/2005/8/layout/process4"/>
    <dgm:cxn modelId="{46148112-2299-4545-A2FE-0913A2CC1E88}" type="presParOf" srcId="{B7B83446-5EF3-4D99-B5AD-6E6F18ADBD31}" destId="{B7C4D2DA-8E44-48C9-8135-F022BE106A3C}" srcOrd="1" destOrd="0" presId="urn:microsoft.com/office/officeart/2005/8/layout/process4"/>
    <dgm:cxn modelId="{D5AD22CC-1BAD-42A7-8229-2A99E95586DB}" type="presParOf" srcId="{B7B83446-5EF3-4D99-B5AD-6E6F18ADBD31}" destId="{E42DAFEF-B488-4D05-8E87-9FF7A9A2CC60}" srcOrd="2" destOrd="0" presId="urn:microsoft.com/office/officeart/2005/8/layout/process4"/>
    <dgm:cxn modelId="{EE4C9258-9777-4766-8C90-96D3D9D89D45}" type="presParOf" srcId="{E42DAFEF-B488-4D05-8E87-9FF7A9A2CC60}" destId="{370684D1-9084-4E8D-8E77-7719AB2F579F}" srcOrd="0" destOrd="0" presId="urn:microsoft.com/office/officeart/2005/8/layout/process4"/>
    <dgm:cxn modelId="{342A2346-9CA6-4944-83C3-AA5AF02F0228}" type="presParOf" srcId="{7CE273C6-E1DB-4BAC-8EEB-4323B25A2BD8}" destId="{5DD83EAB-0C1F-46BA-8871-49BC7B754C80}" srcOrd="1" destOrd="0" presId="urn:microsoft.com/office/officeart/2005/8/layout/process4"/>
    <dgm:cxn modelId="{B698F0A6-E086-4940-82B7-B743B86416E5}" type="presParOf" srcId="{7CE273C6-E1DB-4BAC-8EEB-4323B25A2BD8}" destId="{2E0DB25C-8DBB-434C-8985-0178A645DA82}" srcOrd="2" destOrd="0" presId="urn:microsoft.com/office/officeart/2005/8/layout/process4"/>
    <dgm:cxn modelId="{38F269EF-CB2C-4EC7-8F76-6B9FCF6E9E6C}" type="presParOf" srcId="{2E0DB25C-8DBB-434C-8985-0178A645DA82}" destId="{493D2BDE-9B06-4358-80B5-5F632AD58429}" srcOrd="0" destOrd="0" presId="urn:microsoft.com/office/officeart/2005/8/layout/process4"/>
    <dgm:cxn modelId="{77C27E96-1224-4860-8CF3-E944CC3EABA1}" type="presParOf" srcId="{2E0DB25C-8DBB-434C-8985-0178A645DA82}" destId="{99F80C8B-2B4D-4584-A3A4-3368CB150BFA}" srcOrd="1" destOrd="0" presId="urn:microsoft.com/office/officeart/2005/8/layout/process4"/>
    <dgm:cxn modelId="{437184A8-E583-4F00-8B57-38D6DA56D356}" type="presParOf" srcId="{2E0DB25C-8DBB-434C-8985-0178A645DA82}" destId="{A3F254B5-12D5-4382-81E5-8C0656200097}" srcOrd="2" destOrd="0" presId="urn:microsoft.com/office/officeart/2005/8/layout/process4"/>
    <dgm:cxn modelId="{4344D59E-FF91-42A1-958A-640C95BD6978}" type="presParOf" srcId="{A3F254B5-12D5-4382-81E5-8C0656200097}" destId="{1CF230D1-EAB0-4384-83A3-69A11466C681}" srcOrd="0" destOrd="0" presId="urn:microsoft.com/office/officeart/2005/8/layout/process4"/>
    <dgm:cxn modelId="{341E4716-6305-477F-A623-093872AC962A}" type="presParOf" srcId="{7CE273C6-E1DB-4BAC-8EEB-4323B25A2BD8}" destId="{33846E2A-7658-4AAA-A098-0BE53866DBE0}" srcOrd="3" destOrd="0" presId="urn:microsoft.com/office/officeart/2005/8/layout/process4"/>
    <dgm:cxn modelId="{35322E29-0B16-4A51-8445-1C5A813E8975}" type="presParOf" srcId="{7CE273C6-E1DB-4BAC-8EEB-4323B25A2BD8}" destId="{8FB90D9F-00A9-4567-B6A0-9FB4F4F72C8F}" srcOrd="4" destOrd="0" presId="urn:microsoft.com/office/officeart/2005/8/layout/process4"/>
    <dgm:cxn modelId="{E9E1A851-5094-48C7-9712-ACA3DCBDDABD}" type="presParOf" srcId="{8FB90D9F-00A9-4567-B6A0-9FB4F4F72C8F}" destId="{F4E40767-1EA5-41C0-B727-27BB13AFECED}" srcOrd="0" destOrd="0" presId="urn:microsoft.com/office/officeart/2005/8/layout/process4"/>
    <dgm:cxn modelId="{C2C7D576-4CA1-4C9C-89A3-A7DC7AEB5E70}" type="presParOf" srcId="{8FB90D9F-00A9-4567-B6A0-9FB4F4F72C8F}" destId="{CDAEEF66-49AA-4403-A668-D548A9E60F69}" srcOrd="1" destOrd="0" presId="urn:microsoft.com/office/officeart/2005/8/layout/process4"/>
    <dgm:cxn modelId="{58960B43-3B5B-4BF2-9F9A-3FE5B5B4D1E4}" type="presParOf" srcId="{8FB90D9F-00A9-4567-B6A0-9FB4F4F72C8F}" destId="{FC7897FB-2989-4B13-8C7F-53B9ECB29A4D}" srcOrd="2" destOrd="0" presId="urn:microsoft.com/office/officeart/2005/8/layout/process4"/>
    <dgm:cxn modelId="{61C0CBBD-44E8-4238-9D27-A3ACD7401F24}" type="presParOf" srcId="{FC7897FB-2989-4B13-8C7F-53B9ECB29A4D}" destId="{A3FF3B2D-752E-4FF4-99C7-15BFAA1226F3}" srcOrd="0" destOrd="0" presId="urn:microsoft.com/office/officeart/2005/8/layout/process4"/>
    <dgm:cxn modelId="{3F2122F8-D398-4F03-9AC9-118D69EDF715}" type="presParOf" srcId="{7CE273C6-E1DB-4BAC-8EEB-4323B25A2BD8}" destId="{7B740B75-005A-40A0-AA61-00256AED12B8}" srcOrd="5" destOrd="0" presId="urn:microsoft.com/office/officeart/2005/8/layout/process4"/>
    <dgm:cxn modelId="{5FF6C66C-19BF-427C-8FFA-EDCB1FCC47DC}" type="presParOf" srcId="{7CE273C6-E1DB-4BAC-8EEB-4323B25A2BD8}" destId="{B077885D-4F9B-4950-8F87-803D9697A4FE}" srcOrd="6" destOrd="0" presId="urn:microsoft.com/office/officeart/2005/8/layout/process4"/>
    <dgm:cxn modelId="{C468149C-CC84-4659-A6E6-9CAC68707F6F}" type="presParOf" srcId="{B077885D-4F9B-4950-8F87-803D9697A4FE}" destId="{D3CD2A07-30AB-4B44-AC24-D02704E4A2E5}" srcOrd="0" destOrd="0" presId="urn:microsoft.com/office/officeart/2005/8/layout/process4"/>
    <dgm:cxn modelId="{06C0C7F6-CE54-4149-93FB-5E82E7C8A312}" type="presParOf" srcId="{B077885D-4F9B-4950-8F87-803D9697A4FE}" destId="{92E23B62-821A-4404-AA52-BD4957D4C9C1}" srcOrd="1" destOrd="0" presId="urn:microsoft.com/office/officeart/2005/8/layout/process4"/>
    <dgm:cxn modelId="{745D7185-441F-4B1A-80EC-A4A4F14313C6}" type="presParOf" srcId="{B077885D-4F9B-4950-8F87-803D9697A4FE}" destId="{DAB4C776-569B-4EA5-BD5B-61EA9E1AD932}" srcOrd="2" destOrd="0" presId="urn:microsoft.com/office/officeart/2005/8/layout/process4"/>
    <dgm:cxn modelId="{7CAA7FBB-CE03-4853-A37B-58C91E3E8D17}" type="presParOf" srcId="{DAB4C776-569B-4EA5-BD5B-61EA9E1AD932}" destId="{806CE513-90F5-4B65-BB1B-F96A0C0363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020984-CA9B-48E2-9FD8-BB8AD9E17039}" type="doc">
      <dgm:prSet loTypeId="urn:microsoft.com/office/officeart/2005/8/layout/funne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C356DADA-E2C4-4013-8D4F-CA5C87249FC1}">
      <dgm:prSet phldrT="[Текст]"/>
      <dgm:spPr>
        <a:ln>
          <a:solidFill>
            <a:srgbClr val="FF0000"/>
          </a:solidFill>
        </a:ln>
      </dgm:spPr>
      <dgm:t>
        <a:bodyPr/>
        <a:lstStyle/>
        <a:p>
          <a:r>
            <a:rPr lang="ru-RU" dirty="0">
              <a:solidFill>
                <a:srgbClr val="FF0000"/>
              </a:solidFill>
            </a:rPr>
            <a:t>0.62</a:t>
          </a:r>
        </a:p>
      </dgm:t>
    </dgm:pt>
    <dgm:pt modelId="{980DDF19-C333-416D-BCAF-15B55A1913F6}" type="parTrans" cxnId="{4DAA8A2C-7631-447E-BC1E-20642AB52A81}">
      <dgm:prSet/>
      <dgm:spPr/>
      <dgm:t>
        <a:bodyPr/>
        <a:lstStyle/>
        <a:p>
          <a:endParaRPr lang="ru-RU"/>
        </a:p>
      </dgm:t>
    </dgm:pt>
    <dgm:pt modelId="{8A07C7B1-60D7-4F18-9712-0AC727B134E7}" type="sibTrans" cxnId="{4DAA8A2C-7631-447E-BC1E-20642AB52A81}">
      <dgm:prSet/>
      <dgm:spPr/>
      <dgm:t>
        <a:bodyPr/>
        <a:lstStyle/>
        <a:p>
          <a:endParaRPr lang="ru-RU"/>
        </a:p>
      </dgm:t>
    </dgm:pt>
    <dgm:pt modelId="{B555B69D-A083-4570-A69B-3CBF94B77E93}">
      <dgm:prSet phldrT="[Текст]"/>
      <dgm:spPr/>
      <dgm:t>
        <a:bodyPr/>
        <a:lstStyle/>
        <a:p>
          <a:r>
            <a:rPr lang="ru-RU" dirty="0"/>
            <a:t>0.38</a:t>
          </a:r>
        </a:p>
      </dgm:t>
    </dgm:pt>
    <dgm:pt modelId="{55AB7D70-5924-4970-B87B-63815C92F8B3}" type="parTrans" cxnId="{B7EF5885-2D2C-4FC6-9E3B-BD9462E808A9}">
      <dgm:prSet/>
      <dgm:spPr/>
      <dgm:t>
        <a:bodyPr/>
        <a:lstStyle/>
        <a:p>
          <a:endParaRPr lang="ru-RU"/>
        </a:p>
      </dgm:t>
    </dgm:pt>
    <dgm:pt modelId="{F427CA37-964D-4735-9F65-72880023C064}" type="sibTrans" cxnId="{B7EF5885-2D2C-4FC6-9E3B-BD9462E808A9}">
      <dgm:prSet/>
      <dgm:spPr/>
      <dgm:t>
        <a:bodyPr/>
        <a:lstStyle/>
        <a:p>
          <a:endParaRPr lang="ru-RU"/>
        </a:p>
      </dgm:t>
    </dgm:pt>
    <dgm:pt modelId="{EC2C1F8B-7ADD-47C7-A1F1-7F57ABADFC29}">
      <dgm:prSet phldrT="[Текст]"/>
      <dgm:spPr/>
      <dgm:t>
        <a:bodyPr/>
        <a:lstStyle/>
        <a:p>
          <a:r>
            <a:rPr lang="ru-RU" dirty="0"/>
            <a:t>0.74</a:t>
          </a:r>
        </a:p>
      </dgm:t>
    </dgm:pt>
    <dgm:pt modelId="{B52A8ADB-B5CE-4487-9068-053FD2F83C95}" type="parTrans" cxnId="{C04BFED4-AB66-401E-B5F9-D4D4E687683D}">
      <dgm:prSet/>
      <dgm:spPr/>
      <dgm:t>
        <a:bodyPr/>
        <a:lstStyle/>
        <a:p>
          <a:endParaRPr lang="ru-RU"/>
        </a:p>
      </dgm:t>
    </dgm:pt>
    <dgm:pt modelId="{D8D5033A-6670-4E09-BD09-0819EAFC4A42}" type="sibTrans" cxnId="{C04BFED4-AB66-401E-B5F9-D4D4E687683D}">
      <dgm:prSet/>
      <dgm:spPr/>
      <dgm:t>
        <a:bodyPr/>
        <a:lstStyle/>
        <a:p>
          <a:endParaRPr lang="ru-RU"/>
        </a:p>
      </dgm:t>
    </dgm:pt>
    <dgm:pt modelId="{04FF63F7-03CC-4138-88F1-ADBD1B51E3B4}">
      <dgm:prSet phldrT="[Текст]" custT="1"/>
      <dgm:spPr/>
      <dgm:t>
        <a:bodyPr/>
        <a:lstStyle/>
        <a:p>
          <a:r>
            <a:rPr lang="en-US" sz="1600" dirty="0">
              <a:solidFill>
                <a:srgbClr val="0070C0"/>
              </a:solidFill>
            </a:rPr>
            <a:t>female</a:t>
          </a:r>
          <a:r>
            <a:rPr lang="en-US" sz="1600" dirty="0"/>
            <a:t> &gt; </a:t>
          </a:r>
          <a:r>
            <a:rPr lang="en-US" sz="1600" dirty="0">
              <a:solidFill>
                <a:srgbClr val="FF0000"/>
              </a:solidFill>
            </a:rPr>
            <a:t>male</a:t>
          </a:r>
          <a:endParaRPr lang="ru-RU" sz="1600" dirty="0">
            <a:solidFill>
              <a:srgbClr val="FF0000"/>
            </a:solidFill>
          </a:endParaRPr>
        </a:p>
      </dgm:t>
    </dgm:pt>
    <dgm:pt modelId="{EAAC251A-CF41-4CC0-9F03-B8CA42E8440E}" type="parTrans" cxnId="{49168FB0-0675-48ED-AC73-E31E6ECF5F18}">
      <dgm:prSet/>
      <dgm:spPr/>
      <dgm:t>
        <a:bodyPr/>
        <a:lstStyle/>
        <a:p>
          <a:endParaRPr lang="ru-RU"/>
        </a:p>
      </dgm:t>
    </dgm:pt>
    <dgm:pt modelId="{B6E8B2AC-7370-4F4B-A532-9FD6E39730AA}" type="sibTrans" cxnId="{49168FB0-0675-48ED-AC73-E31E6ECF5F18}">
      <dgm:prSet/>
      <dgm:spPr/>
      <dgm:t>
        <a:bodyPr/>
        <a:lstStyle/>
        <a:p>
          <a:endParaRPr lang="ru-RU"/>
        </a:p>
      </dgm:t>
    </dgm:pt>
    <dgm:pt modelId="{8CAF9AAF-82D4-4380-B353-DB98E5984BA5}" type="pres">
      <dgm:prSet presAssocID="{17020984-CA9B-48E2-9FD8-BB8AD9E17039}" presName="Name0" presStyleCnt="0">
        <dgm:presLayoutVars>
          <dgm:chMax val="4"/>
          <dgm:resizeHandles val="exact"/>
        </dgm:presLayoutVars>
      </dgm:prSet>
      <dgm:spPr/>
    </dgm:pt>
    <dgm:pt modelId="{A7FA610E-B0F3-4CF8-B1D1-46B393F230BA}" type="pres">
      <dgm:prSet presAssocID="{17020984-CA9B-48E2-9FD8-BB8AD9E17039}" presName="ellipse" presStyleLbl="trBgShp" presStyleIdx="0" presStyleCnt="1"/>
      <dgm:spPr/>
    </dgm:pt>
    <dgm:pt modelId="{DFD575ED-01E3-4099-814B-2862F8D90087}" type="pres">
      <dgm:prSet presAssocID="{17020984-CA9B-48E2-9FD8-BB8AD9E17039}" presName="arrow1" presStyleLbl="fgShp" presStyleIdx="0" presStyleCnt="1"/>
      <dgm:spPr/>
    </dgm:pt>
    <dgm:pt modelId="{BD5EDE95-6FDE-41BD-A2B2-F97537B2B173}" type="pres">
      <dgm:prSet presAssocID="{17020984-CA9B-48E2-9FD8-BB8AD9E17039}" presName="rectangle" presStyleLbl="revTx" presStyleIdx="0" presStyleCnt="1" custScaleX="117569">
        <dgm:presLayoutVars>
          <dgm:bulletEnabled val="1"/>
        </dgm:presLayoutVars>
      </dgm:prSet>
      <dgm:spPr/>
    </dgm:pt>
    <dgm:pt modelId="{7108A1BE-9EE1-406A-A2D0-1E507845F92E}" type="pres">
      <dgm:prSet presAssocID="{B555B69D-A083-4570-A69B-3CBF94B77E93}" presName="item1" presStyleLbl="node1" presStyleIdx="0" presStyleCnt="3">
        <dgm:presLayoutVars>
          <dgm:bulletEnabled val="1"/>
        </dgm:presLayoutVars>
      </dgm:prSet>
      <dgm:spPr/>
    </dgm:pt>
    <dgm:pt modelId="{2B20622F-DE2C-4605-868F-87D091083870}" type="pres">
      <dgm:prSet presAssocID="{EC2C1F8B-7ADD-47C7-A1F1-7F57ABADFC29}" presName="item2" presStyleLbl="node1" presStyleIdx="1" presStyleCnt="3">
        <dgm:presLayoutVars>
          <dgm:bulletEnabled val="1"/>
        </dgm:presLayoutVars>
      </dgm:prSet>
      <dgm:spPr/>
    </dgm:pt>
    <dgm:pt modelId="{D3AD0278-56DE-4415-A770-503C17053DFE}" type="pres">
      <dgm:prSet presAssocID="{04FF63F7-03CC-4138-88F1-ADBD1B51E3B4}" presName="item3" presStyleLbl="node1" presStyleIdx="2" presStyleCnt="3">
        <dgm:presLayoutVars>
          <dgm:bulletEnabled val="1"/>
        </dgm:presLayoutVars>
      </dgm:prSet>
      <dgm:spPr/>
    </dgm:pt>
    <dgm:pt modelId="{A1DAFE6A-AA3E-49A3-89CA-A230CDB9AD05}" type="pres">
      <dgm:prSet presAssocID="{17020984-CA9B-48E2-9FD8-BB8AD9E17039}" presName="funnel" presStyleLbl="trAlignAcc1" presStyleIdx="0" presStyleCnt="1"/>
      <dgm:spPr/>
    </dgm:pt>
  </dgm:ptLst>
  <dgm:cxnLst>
    <dgm:cxn modelId="{79AC2B0B-2E28-49A0-B85C-63CD8112FE86}" type="presOf" srcId="{B555B69D-A083-4570-A69B-3CBF94B77E93}" destId="{2B20622F-DE2C-4605-868F-87D091083870}" srcOrd="0" destOrd="0" presId="urn:microsoft.com/office/officeart/2005/8/layout/funnel1"/>
    <dgm:cxn modelId="{4DAA8A2C-7631-447E-BC1E-20642AB52A81}" srcId="{17020984-CA9B-48E2-9FD8-BB8AD9E17039}" destId="{C356DADA-E2C4-4013-8D4F-CA5C87249FC1}" srcOrd="0" destOrd="0" parTransId="{980DDF19-C333-416D-BCAF-15B55A1913F6}" sibTransId="{8A07C7B1-60D7-4F18-9712-0AC727B134E7}"/>
    <dgm:cxn modelId="{8684366F-80AE-48E9-9AC0-18FD7CB46252}" type="presOf" srcId="{17020984-CA9B-48E2-9FD8-BB8AD9E17039}" destId="{8CAF9AAF-82D4-4380-B353-DB98E5984BA5}" srcOrd="0" destOrd="0" presId="urn:microsoft.com/office/officeart/2005/8/layout/funnel1"/>
    <dgm:cxn modelId="{9B9E3050-5103-4ACF-BF45-E2D4CDF7242D}" type="presOf" srcId="{C356DADA-E2C4-4013-8D4F-CA5C87249FC1}" destId="{D3AD0278-56DE-4415-A770-503C17053DFE}" srcOrd="0" destOrd="0" presId="urn:microsoft.com/office/officeart/2005/8/layout/funnel1"/>
    <dgm:cxn modelId="{C8E1C772-0810-49DF-AB62-61EB3295BC19}" type="presOf" srcId="{EC2C1F8B-7ADD-47C7-A1F1-7F57ABADFC29}" destId="{7108A1BE-9EE1-406A-A2D0-1E507845F92E}" srcOrd="0" destOrd="0" presId="urn:microsoft.com/office/officeart/2005/8/layout/funnel1"/>
    <dgm:cxn modelId="{CA61A77F-819F-4108-9BC0-CD25DDCD5409}" type="presOf" srcId="{04FF63F7-03CC-4138-88F1-ADBD1B51E3B4}" destId="{BD5EDE95-6FDE-41BD-A2B2-F97537B2B173}" srcOrd="0" destOrd="0" presId="urn:microsoft.com/office/officeart/2005/8/layout/funnel1"/>
    <dgm:cxn modelId="{B7EF5885-2D2C-4FC6-9E3B-BD9462E808A9}" srcId="{17020984-CA9B-48E2-9FD8-BB8AD9E17039}" destId="{B555B69D-A083-4570-A69B-3CBF94B77E93}" srcOrd="1" destOrd="0" parTransId="{55AB7D70-5924-4970-B87B-63815C92F8B3}" sibTransId="{F427CA37-964D-4735-9F65-72880023C064}"/>
    <dgm:cxn modelId="{49168FB0-0675-48ED-AC73-E31E6ECF5F18}" srcId="{17020984-CA9B-48E2-9FD8-BB8AD9E17039}" destId="{04FF63F7-03CC-4138-88F1-ADBD1B51E3B4}" srcOrd="3" destOrd="0" parTransId="{EAAC251A-CF41-4CC0-9F03-B8CA42E8440E}" sibTransId="{B6E8B2AC-7370-4F4B-A532-9FD6E39730AA}"/>
    <dgm:cxn modelId="{C04BFED4-AB66-401E-B5F9-D4D4E687683D}" srcId="{17020984-CA9B-48E2-9FD8-BB8AD9E17039}" destId="{EC2C1F8B-7ADD-47C7-A1F1-7F57ABADFC29}" srcOrd="2" destOrd="0" parTransId="{B52A8ADB-B5CE-4487-9068-053FD2F83C95}" sibTransId="{D8D5033A-6670-4E09-BD09-0819EAFC4A42}"/>
    <dgm:cxn modelId="{ACCAB926-0C27-4D7D-9669-4474BF56B3C3}" type="presParOf" srcId="{8CAF9AAF-82D4-4380-B353-DB98E5984BA5}" destId="{A7FA610E-B0F3-4CF8-B1D1-46B393F230BA}" srcOrd="0" destOrd="0" presId="urn:microsoft.com/office/officeart/2005/8/layout/funnel1"/>
    <dgm:cxn modelId="{17420C98-6D79-48B5-A462-E5A8842282EA}" type="presParOf" srcId="{8CAF9AAF-82D4-4380-B353-DB98E5984BA5}" destId="{DFD575ED-01E3-4099-814B-2862F8D90087}" srcOrd="1" destOrd="0" presId="urn:microsoft.com/office/officeart/2005/8/layout/funnel1"/>
    <dgm:cxn modelId="{670B1A48-4ACF-4B21-8872-1C7C6B32BDED}" type="presParOf" srcId="{8CAF9AAF-82D4-4380-B353-DB98E5984BA5}" destId="{BD5EDE95-6FDE-41BD-A2B2-F97537B2B173}" srcOrd="2" destOrd="0" presId="urn:microsoft.com/office/officeart/2005/8/layout/funnel1"/>
    <dgm:cxn modelId="{A729500B-8EDE-466B-9576-09A7CCC4DBFC}" type="presParOf" srcId="{8CAF9AAF-82D4-4380-B353-DB98E5984BA5}" destId="{7108A1BE-9EE1-406A-A2D0-1E507845F92E}" srcOrd="3" destOrd="0" presId="urn:microsoft.com/office/officeart/2005/8/layout/funnel1"/>
    <dgm:cxn modelId="{3E0C1E8F-0943-48C4-A69C-A6ABD5C9323E}" type="presParOf" srcId="{8CAF9AAF-82D4-4380-B353-DB98E5984BA5}" destId="{2B20622F-DE2C-4605-868F-87D091083870}" srcOrd="4" destOrd="0" presId="urn:microsoft.com/office/officeart/2005/8/layout/funnel1"/>
    <dgm:cxn modelId="{756980EB-969C-42BA-9959-D6197DF0ED11}" type="presParOf" srcId="{8CAF9AAF-82D4-4380-B353-DB98E5984BA5}" destId="{D3AD0278-56DE-4415-A770-503C17053DFE}" srcOrd="5" destOrd="0" presId="urn:microsoft.com/office/officeart/2005/8/layout/funnel1"/>
    <dgm:cxn modelId="{72665842-0AC5-445A-AC81-0BE3182BAD08}" type="presParOf" srcId="{8CAF9AAF-82D4-4380-B353-DB98E5984BA5}" destId="{A1DAFE6A-AA3E-49A3-89CA-A230CDB9AD0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D6B226-4070-45BF-8D9F-FB684295FB4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306B9C7D-F5E6-4FA4-92BC-2FABD70440DC}">
      <dgm:prSet phldrT="[Текст]"/>
      <dgm:spPr/>
      <dgm:t>
        <a:bodyPr/>
        <a:lstStyle/>
        <a:p>
          <a:r>
            <a:rPr lang="ru-RU" dirty="0"/>
            <a:t>Смешение мужского и женского</a:t>
          </a:r>
        </a:p>
      </dgm:t>
    </dgm:pt>
    <dgm:pt modelId="{9A72AE08-3344-455B-A916-4C7EB5516287}" type="parTrans" cxnId="{B9C07920-4C36-407F-BBE1-BE0112EF7A5D}">
      <dgm:prSet/>
      <dgm:spPr/>
      <dgm:t>
        <a:bodyPr/>
        <a:lstStyle/>
        <a:p>
          <a:endParaRPr lang="ru-RU"/>
        </a:p>
      </dgm:t>
    </dgm:pt>
    <dgm:pt modelId="{15B47919-F74F-47C6-A77F-412BC910587C}" type="sibTrans" cxnId="{B9C07920-4C36-407F-BBE1-BE0112EF7A5D}">
      <dgm:prSet/>
      <dgm:spPr/>
      <dgm:t>
        <a:bodyPr/>
        <a:lstStyle/>
        <a:p>
          <a:endParaRPr lang="ru-RU"/>
        </a:p>
      </dgm:t>
    </dgm:pt>
    <dgm:pt modelId="{2502BE71-3561-465C-8B5B-83A02EC7ACFB}">
      <dgm:prSet phldrT="[Текст]"/>
      <dgm:spPr/>
      <dgm:t>
        <a:bodyPr/>
        <a:lstStyle/>
        <a:p>
          <a:r>
            <a:rPr lang="ru-RU" dirty="0"/>
            <a:t>Значимость признаков?</a:t>
          </a:r>
        </a:p>
      </dgm:t>
    </dgm:pt>
    <dgm:pt modelId="{35D14B83-DFE0-4740-BA40-376134800E5C}" type="parTrans" cxnId="{4BBE04BE-5B74-4022-9E54-35D1C945EDC7}">
      <dgm:prSet/>
      <dgm:spPr/>
      <dgm:t>
        <a:bodyPr/>
        <a:lstStyle/>
        <a:p>
          <a:endParaRPr lang="ru-RU"/>
        </a:p>
      </dgm:t>
    </dgm:pt>
    <dgm:pt modelId="{C6298C80-D240-4D96-A4F4-A91A7350C359}" type="sibTrans" cxnId="{4BBE04BE-5B74-4022-9E54-35D1C945EDC7}">
      <dgm:prSet/>
      <dgm:spPr/>
      <dgm:t>
        <a:bodyPr/>
        <a:lstStyle/>
        <a:p>
          <a:endParaRPr lang="ru-RU"/>
        </a:p>
      </dgm:t>
    </dgm:pt>
    <dgm:pt modelId="{DC789A11-B161-4108-AAE9-4A9929A2D859}">
      <dgm:prSet phldrT="[Текст]"/>
      <dgm:spPr/>
      <dgm:t>
        <a:bodyPr/>
        <a:lstStyle/>
        <a:p>
          <a:r>
            <a:rPr lang="ru-RU" dirty="0"/>
            <a:t>Низкая информативность</a:t>
          </a:r>
        </a:p>
      </dgm:t>
    </dgm:pt>
    <dgm:pt modelId="{FF83FABD-35A0-4B6F-89D8-5D885DF214B7}" type="parTrans" cxnId="{B8613FB7-40AA-4D33-BCE8-1DED9C0FFFD4}">
      <dgm:prSet/>
      <dgm:spPr/>
      <dgm:t>
        <a:bodyPr/>
        <a:lstStyle/>
        <a:p>
          <a:endParaRPr lang="ru-RU"/>
        </a:p>
      </dgm:t>
    </dgm:pt>
    <dgm:pt modelId="{FB102C2F-6038-4F1B-97EA-20B8BBFC0BEB}" type="sibTrans" cxnId="{B8613FB7-40AA-4D33-BCE8-1DED9C0FFFD4}">
      <dgm:prSet/>
      <dgm:spPr/>
      <dgm:t>
        <a:bodyPr/>
        <a:lstStyle/>
        <a:p>
          <a:endParaRPr lang="ru-RU"/>
        </a:p>
      </dgm:t>
    </dgm:pt>
    <dgm:pt modelId="{B059AA9C-902E-4984-A7CF-2918BAC5141E}" type="pres">
      <dgm:prSet presAssocID="{FED6B226-4070-45BF-8D9F-FB684295FB4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10B361-774D-4FFF-9A56-4501459671CE}" type="pres">
      <dgm:prSet presAssocID="{2502BE71-3561-465C-8B5B-83A02EC7ACFB}" presName="hierRoot1" presStyleCnt="0">
        <dgm:presLayoutVars>
          <dgm:hierBranch val="init"/>
        </dgm:presLayoutVars>
      </dgm:prSet>
      <dgm:spPr/>
    </dgm:pt>
    <dgm:pt modelId="{B7B578A6-715A-4128-A2F1-238556FC82EA}" type="pres">
      <dgm:prSet presAssocID="{2502BE71-3561-465C-8B5B-83A02EC7ACFB}" presName="rootComposite1" presStyleCnt="0"/>
      <dgm:spPr/>
    </dgm:pt>
    <dgm:pt modelId="{4C9282B2-D580-484D-9A01-CD05A6F9368A}" type="pres">
      <dgm:prSet presAssocID="{2502BE71-3561-465C-8B5B-83A02EC7ACFB}" presName="rootText1" presStyleLbl="alignAcc1" presStyleIdx="0" presStyleCnt="0">
        <dgm:presLayoutVars>
          <dgm:chPref val="3"/>
        </dgm:presLayoutVars>
      </dgm:prSet>
      <dgm:spPr/>
    </dgm:pt>
    <dgm:pt modelId="{D2400DF5-6A8D-4A67-B691-C0AB9F9F7B52}" type="pres">
      <dgm:prSet presAssocID="{2502BE71-3561-465C-8B5B-83A02EC7ACFB}" presName="topArc1" presStyleLbl="parChTrans1D1" presStyleIdx="0" presStyleCnt="6"/>
      <dgm:spPr/>
    </dgm:pt>
    <dgm:pt modelId="{0C367965-FB1C-445D-B4A5-C6D99303F7FC}" type="pres">
      <dgm:prSet presAssocID="{2502BE71-3561-465C-8B5B-83A02EC7ACFB}" presName="bottomArc1" presStyleLbl="parChTrans1D1" presStyleIdx="1" presStyleCnt="6"/>
      <dgm:spPr/>
    </dgm:pt>
    <dgm:pt modelId="{33AEE061-86FF-412F-B47C-FE73A8981636}" type="pres">
      <dgm:prSet presAssocID="{2502BE71-3561-465C-8B5B-83A02EC7ACFB}" presName="topConnNode1" presStyleLbl="node1" presStyleIdx="0" presStyleCnt="0"/>
      <dgm:spPr/>
    </dgm:pt>
    <dgm:pt modelId="{2ACBF866-A6F4-4463-A645-F3C98B6CE156}" type="pres">
      <dgm:prSet presAssocID="{2502BE71-3561-465C-8B5B-83A02EC7ACFB}" presName="hierChild2" presStyleCnt="0"/>
      <dgm:spPr/>
    </dgm:pt>
    <dgm:pt modelId="{830AF2CB-19BB-47A0-9EC5-F698385A9D32}" type="pres">
      <dgm:prSet presAssocID="{2502BE71-3561-465C-8B5B-83A02EC7ACFB}" presName="hierChild3" presStyleCnt="0"/>
      <dgm:spPr/>
    </dgm:pt>
    <dgm:pt modelId="{A7C9E8D8-CF73-481F-9EA8-D9CA8EAE2FF0}" type="pres">
      <dgm:prSet presAssocID="{306B9C7D-F5E6-4FA4-92BC-2FABD70440DC}" presName="hierRoot1" presStyleCnt="0">
        <dgm:presLayoutVars>
          <dgm:hierBranch val="init"/>
        </dgm:presLayoutVars>
      </dgm:prSet>
      <dgm:spPr/>
    </dgm:pt>
    <dgm:pt modelId="{E17D0326-5D08-4A0B-8969-A506F5E6FE4A}" type="pres">
      <dgm:prSet presAssocID="{306B9C7D-F5E6-4FA4-92BC-2FABD70440DC}" presName="rootComposite1" presStyleCnt="0"/>
      <dgm:spPr/>
    </dgm:pt>
    <dgm:pt modelId="{76389ECA-BA35-4E3D-B6AA-88E571A28B24}" type="pres">
      <dgm:prSet presAssocID="{306B9C7D-F5E6-4FA4-92BC-2FABD70440DC}" presName="rootText1" presStyleLbl="alignAcc1" presStyleIdx="0" presStyleCnt="0">
        <dgm:presLayoutVars>
          <dgm:chPref val="3"/>
        </dgm:presLayoutVars>
      </dgm:prSet>
      <dgm:spPr/>
    </dgm:pt>
    <dgm:pt modelId="{CBCF2999-F37A-439A-9200-F56D1F40C78B}" type="pres">
      <dgm:prSet presAssocID="{306B9C7D-F5E6-4FA4-92BC-2FABD70440DC}" presName="topArc1" presStyleLbl="parChTrans1D1" presStyleIdx="2" presStyleCnt="6"/>
      <dgm:spPr/>
    </dgm:pt>
    <dgm:pt modelId="{B0414AEC-4CA0-4806-AC51-D84B3EBE3363}" type="pres">
      <dgm:prSet presAssocID="{306B9C7D-F5E6-4FA4-92BC-2FABD70440DC}" presName="bottomArc1" presStyleLbl="parChTrans1D1" presStyleIdx="3" presStyleCnt="6"/>
      <dgm:spPr/>
    </dgm:pt>
    <dgm:pt modelId="{B23A05ED-DD10-4DE4-AA5D-A9C4076C16B1}" type="pres">
      <dgm:prSet presAssocID="{306B9C7D-F5E6-4FA4-92BC-2FABD70440DC}" presName="topConnNode1" presStyleLbl="node1" presStyleIdx="0" presStyleCnt="0"/>
      <dgm:spPr/>
    </dgm:pt>
    <dgm:pt modelId="{B1293FFD-E059-4C4F-AABC-FDE1600786CA}" type="pres">
      <dgm:prSet presAssocID="{306B9C7D-F5E6-4FA4-92BC-2FABD70440DC}" presName="hierChild2" presStyleCnt="0"/>
      <dgm:spPr/>
    </dgm:pt>
    <dgm:pt modelId="{4A6A0724-2ED9-4493-81A1-5A077748B511}" type="pres">
      <dgm:prSet presAssocID="{306B9C7D-F5E6-4FA4-92BC-2FABD70440DC}" presName="hierChild3" presStyleCnt="0"/>
      <dgm:spPr/>
    </dgm:pt>
    <dgm:pt modelId="{7F26DFA6-F85A-4576-B83B-3E72DE67F2BB}" type="pres">
      <dgm:prSet presAssocID="{DC789A11-B161-4108-AAE9-4A9929A2D859}" presName="hierRoot1" presStyleCnt="0">
        <dgm:presLayoutVars>
          <dgm:hierBranch val="init"/>
        </dgm:presLayoutVars>
      </dgm:prSet>
      <dgm:spPr/>
    </dgm:pt>
    <dgm:pt modelId="{5A2F095B-A5D4-4992-A5D5-977D230124DB}" type="pres">
      <dgm:prSet presAssocID="{DC789A11-B161-4108-AAE9-4A9929A2D859}" presName="rootComposite1" presStyleCnt="0"/>
      <dgm:spPr/>
    </dgm:pt>
    <dgm:pt modelId="{AB0E9F1B-D8B8-4AB7-A199-E58EB2CBCE71}" type="pres">
      <dgm:prSet presAssocID="{DC789A11-B161-4108-AAE9-4A9929A2D859}" presName="rootText1" presStyleLbl="alignAcc1" presStyleIdx="0" presStyleCnt="0">
        <dgm:presLayoutVars>
          <dgm:chPref val="3"/>
        </dgm:presLayoutVars>
      </dgm:prSet>
      <dgm:spPr/>
    </dgm:pt>
    <dgm:pt modelId="{7773A79F-70E6-42B2-BB24-52016DFDF678}" type="pres">
      <dgm:prSet presAssocID="{DC789A11-B161-4108-AAE9-4A9929A2D859}" presName="topArc1" presStyleLbl="parChTrans1D1" presStyleIdx="4" presStyleCnt="6"/>
      <dgm:spPr/>
    </dgm:pt>
    <dgm:pt modelId="{6552C538-E900-4FCF-872A-D75FF64FC9D7}" type="pres">
      <dgm:prSet presAssocID="{DC789A11-B161-4108-AAE9-4A9929A2D859}" presName="bottomArc1" presStyleLbl="parChTrans1D1" presStyleIdx="5" presStyleCnt="6"/>
      <dgm:spPr/>
    </dgm:pt>
    <dgm:pt modelId="{E84FF822-6B5C-4339-84EB-F217A7E4B67F}" type="pres">
      <dgm:prSet presAssocID="{DC789A11-B161-4108-AAE9-4A9929A2D859}" presName="topConnNode1" presStyleLbl="node1" presStyleIdx="0" presStyleCnt="0"/>
      <dgm:spPr/>
    </dgm:pt>
    <dgm:pt modelId="{EAE10C7C-EA38-4C9A-AB30-F8C7BF629763}" type="pres">
      <dgm:prSet presAssocID="{DC789A11-B161-4108-AAE9-4A9929A2D859}" presName="hierChild2" presStyleCnt="0"/>
      <dgm:spPr/>
    </dgm:pt>
    <dgm:pt modelId="{5EEDEC47-B462-40F2-B14C-565D4C4EC5F3}" type="pres">
      <dgm:prSet presAssocID="{DC789A11-B161-4108-AAE9-4A9929A2D859}" presName="hierChild3" presStyleCnt="0"/>
      <dgm:spPr/>
    </dgm:pt>
  </dgm:ptLst>
  <dgm:cxnLst>
    <dgm:cxn modelId="{B9C07920-4C36-407F-BBE1-BE0112EF7A5D}" srcId="{FED6B226-4070-45BF-8D9F-FB684295FB49}" destId="{306B9C7D-F5E6-4FA4-92BC-2FABD70440DC}" srcOrd="1" destOrd="0" parTransId="{9A72AE08-3344-455B-A916-4C7EB5516287}" sibTransId="{15B47919-F74F-47C6-A77F-412BC910587C}"/>
    <dgm:cxn modelId="{ADB97448-CF4A-464E-89B2-A69B1762530D}" type="presOf" srcId="{306B9C7D-F5E6-4FA4-92BC-2FABD70440DC}" destId="{76389ECA-BA35-4E3D-B6AA-88E571A28B24}" srcOrd="0" destOrd="0" presId="urn:microsoft.com/office/officeart/2008/layout/HalfCircleOrganizationChart"/>
    <dgm:cxn modelId="{85E1594C-2059-479C-ADDD-15E9184CD351}" type="presOf" srcId="{FED6B226-4070-45BF-8D9F-FB684295FB49}" destId="{B059AA9C-902E-4984-A7CF-2918BAC5141E}" srcOrd="0" destOrd="0" presId="urn:microsoft.com/office/officeart/2008/layout/HalfCircleOrganizationChart"/>
    <dgm:cxn modelId="{C5B5B77F-2C4F-4B84-95D9-794792414B8A}" type="presOf" srcId="{2502BE71-3561-465C-8B5B-83A02EC7ACFB}" destId="{33AEE061-86FF-412F-B47C-FE73A8981636}" srcOrd="1" destOrd="0" presId="urn:microsoft.com/office/officeart/2008/layout/HalfCircleOrganizationChart"/>
    <dgm:cxn modelId="{8CCA30A2-3A59-496F-93C2-3195008B5F6C}" type="presOf" srcId="{DC789A11-B161-4108-AAE9-4A9929A2D859}" destId="{E84FF822-6B5C-4339-84EB-F217A7E4B67F}" srcOrd="1" destOrd="0" presId="urn:microsoft.com/office/officeart/2008/layout/HalfCircleOrganizationChart"/>
    <dgm:cxn modelId="{B8613FB7-40AA-4D33-BCE8-1DED9C0FFFD4}" srcId="{FED6B226-4070-45BF-8D9F-FB684295FB49}" destId="{DC789A11-B161-4108-AAE9-4A9929A2D859}" srcOrd="2" destOrd="0" parTransId="{FF83FABD-35A0-4B6F-89D8-5D885DF214B7}" sibTransId="{FB102C2F-6038-4F1B-97EA-20B8BBFC0BEB}"/>
    <dgm:cxn modelId="{4BBE04BE-5B74-4022-9E54-35D1C945EDC7}" srcId="{FED6B226-4070-45BF-8D9F-FB684295FB49}" destId="{2502BE71-3561-465C-8B5B-83A02EC7ACFB}" srcOrd="0" destOrd="0" parTransId="{35D14B83-DFE0-4740-BA40-376134800E5C}" sibTransId="{C6298C80-D240-4D96-A4F4-A91A7350C359}"/>
    <dgm:cxn modelId="{5F0BFBDF-1245-4056-95E3-B6544EE08B56}" type="presOf" srcId="{DC789A11-B161-4108-AAE9-4A9929A2D859}" destId="{AB0E9F1B-D8B8-4AB7-A199-E58EB2CBCE71}" srcOrd="0" destOrd="0" presId="urn:microsoft.com/office/officeart/2008/layout/HalfCircleOrganizationChart"/>
    <dgm:cxn modelId="{8246D5F1-17E7-40EE-8DBA-EDF4A527E931}" type="presOf" srcId="{306B9C7D-F5E6-4FA4-92BC-2FABD70440DC}" destId="{B23A05ED-DD10-4DE4-AA5D-A9C4076C16B1}" srcOrd="1" destOrd="0" presId="urn:microsoft.com/office/officeart/2008/layout/HalfCircleOrganizationChart"/>
    <dgm:cxn modelId="{63C5F0FD-87A4-405D-8F9B-FDBB4EB4F678}" type="presOf" srcId="{2502BE71-3561-465C-8B5B-83A02EC7ACFB}" destId="{4C9282B2-D580-484D-9A01-CD05A6F9368A}" srcOrd="0" destOrd="0" presId="urn:microsoft.com/office/officeart/2008/layout/HalfCircleOrganizationChart"/>
    <dgm:cxn modelId="{788EAB9A-E169-41F9-A542-D8252965407C}" type="presParOf" srcId="{B059AA9C-902E-4984-A7CF-2918BAC5141E}" destId="{9910B361-774D-4FFF-9A56-4501459671CE}" srcOrd="0" destOrd="0" presId="urn:microsoft.com/office/officeart/2008/layout/HalfCircleOrganizationChart"/>
    <dgm:cxn modelId="{12155262-A492-4583-9E69-2F695ABE39B4}" type="presParOf" srcId="{9910B361-774D-4FFF-9A56-4501459671CE}" destId="{B7B578A6-715A-4128-A2F1-238556FC82EA}" srcOrd="0" destOrd="0" presId="urn:microsoft.com/office/officeart/2008/layout/HalfCircleOrganizationChart"/>
    <dgm:cxn modelId="{9AC2EC82-3A72-4C8B-A97B-58D7660D57C2}" type="presParOf" srcId="{B7B578A6-715A-4128-A2F1-238556FC82EA}" destId="{4C9282B2-D580-484D-9A01-CD05A6F9368A}" srcOrd="0" destOrd="0" presId="urn:microsoft.com/office/officeart/2008/layout/HalfCircleOrganizationChart"/>
    <dgm:cxn modelId="{EB51E1CD-3528-4443-81B8-54FB831A1678}" type="presParOf" srcId="{B7B578A6-715A-4128-A2F1-238556FC82EA}" destId="{D2400DF5-6A8D-4A67-B691-C0AB9F9F7B52}" srcOrd="1" destOrd="0" presId="urn:microsoft.com/office/officeart/2008/layout/HalfCircleOrganizationChart"/>
    <dgm:cxn modelId="{608986F4-D950-4564-B115-39B712E403C8}" type="presParOf" srcId="{B7B578A6-715A-4128-A2F1-238556FC82EA}" destId="{0C367965-FB1C-445D-B4A5-C6D99303F7FC}" srcOrd="2" destOrd="0" presId="urn:microsoft.com/office/officeart/2008/layout/HalfCircleOrganizationChart"/>
    <dgm:cxn modelId="{3D382FC2-BBC5-4840-9DE8-21BD1B851AD0}" type="presParOf" srcId="{B7B578A6-715A-4128-A2F1-238556FC82EA}" destId="{33AEE061-86FF-412F-B47C-FE73A8981636}" srcOrd="3" destOrd="0" presId="urn:microsoft.com/office/officeart/2008/layout/HalfCircleOrganizationChart"/>
    <dgm:cxn modelId="{3581490B-736C-40A0-8C3C-BB259C1D3777}" type="presParOf" srcId="{9910B361-774D-4FFF-9A56-4501459671CE}" destId="{2ACBF866-A6F4-4463-A645-F3C98B6CE156}" srcOrd="1" destOrd="0" presId="urn:microsoft.com/office/officeart/2008/layout/HalfCircleOrganizationChart"/>
    <dgm:cxn modelId="{4BE0BD0B-8AF5-4546-A2B3-2999C208409E}" type="presParOf" srcId="{9910B361-774D-4FFF-9A56-4501459671CE}" destId="{830AF2CB-19BB-47A0-9EC5-F698385A9D32}" srcOrd="2" destOrd="0" presId="urn:microsoft.com/office/officeart/2008/layout/HalfCircleOrganizationChart"/>
    <dgm:cxn modelId="{4A0BD57E-D652-4941-9B36-CC8DB1CF7C7C}" type="presParOf" srcId="{B059AA9C-902E-4984-A7CF-2918BAC5141E}" destId="{A7C9E8D8-CF73-481F-9EA8-D9CA8EAE2FF0}" srcOrd="1" destOrd="0" presId="urn:microsoft.com/office/officeart/2008/layout/HalfCircleOrganizationChart"/>
    <dgm:cxn modelId="{36D1E933-31AD-488B-8476-A34B335BD137}" type="presParOf" srcId="{A7C9E8D8-CF73-481F-9EA8-D9CA8EAE2FF0}" destId="{E17D0326-5D08-4A0B-8969-A506F5E6FE4A}" srcOrd="0" destOrd="0" presId="urn:microsoft.com/office/officeart/2008/layout/HalfCircleOrganizationChart"/>
    <dgm:cxn modelId="{8A514AD9-61AA-4C65-B84F-1F8E87246483}" type="presParOf" srcId="{E17D0326-5D08-4A0B-8969-A506F5E6FE4A}" destId="{76389ECA-BA35-4E3D-B6AA-88E571A28B24}" srcOrd="0" destOrd="0" presId="urn:microsoft.com/office/officeart/2008/layout/HalfCircleOrganizationChart"/>
    <dgm:cxn modelId="{EAEA5119-76E5-4376-B6DD-C19B6D04605C}" type="presParOf" srcId="{E17D0326-5D08-4A0B-8969-A506F5E6FE4A}" destId="{CBCF2999-F37A-439A-9200-F56D1F40C78B}" srcOrd="1" destOrd="0" presId="urn:microsoft.com/office/officeart/2008/layout/HalfCircleOrganizationChart"/>
    <dgm:cxn modelId="{782F9543-02F6-454B-A43D-59E62EBA54FC}" type="presParOf" srcId="{E17D0326-5D08-4A0B-8969-A506F5E6FE4A}" destId="{B0414AEC-4CA0-4806-AC51-D84B3EBE3363}" srcOrd="2" destOrd="0" presId="urn:microsoft.com/office/officeart/2008/layout/HalfCircleOrganizationChart"/>
    <dgm:cxn modelId="{0720C63D-3D74-49A6-9B58-5B3A05E99B98}" type="presParOf" srcId="{E17D0326-5D08-4A0B-8969-A506F5E6FE4A}" destId="{B23A05ED-DD10-4DE4-AA5D-A9C4076C16B1}" srcOrd="3" destOrd="0" presId="urn:microsoft.com/office/officeart/2008/layout/HalfCircleOrganizationChart"/>
    <dgm:cxn modelId="{2BA07E74-6EBE-4201-AA36-6C6C8FF9582E}" type="presParOf" srcId="{A7C9E8D8-CF73-481F-9EA8-D9CA8EAE2FF0}" destId="{B1293FFD-E059-4C4F-AABC-FDE1600786CA}" srcOrd="1" destOrd="0" presId="urn:microsoft.com/office/officeart/2008/layout/HalfCircleOrganizationChart"/>
    <dgm:cxn modelId="{D8ABDE49-C792-4B4E-9461-040D07537383}" type="presParOf" srcId="{A7C9E8D8-CF73-481F-9EA8-D9CA8EAE2FF0}" destId="{4A6A0724-2ED9-4493-81A1-5A077748B511}" srcOrd="2" destOrd="0" presId="urn:microsoft.com/office/officeart/2008/layout/HalfCircleOrganizationChart"/>
    <dgm:cxn modelId="{EEEC86F7-407E-4D04-9A01-8406AE6E6E8F}" type="presParOf" srcId="{B059AA9C-902E-4984-A7CF-2918BAC5141E}" destId="{7F26DFA6-F85A-4576-B83B-3E72DE67F2BB}" srcOrd="2" destOrd="0" presId="urn:microsoft.com/office/officeart/2008/layout/HalfCircleOrganizationChart"/>
    <dgm:cxn modelId="{B9353B45-2021-406B-9701-6C235D1D2FDC}" type="presParOf" srcId="{7F26DFA6-F85A-4576-B83B-3E72DE67F2BB}" destId="{5A2F095B-A5D4-4992-A5D5-977D230124DB}" srcOrd="0" destOrd="0" presId="urn:microsoft.com/office/officeart/2008/layout/HalfCircleOrganizationChart"/>
    <dgm:cxn modelId="{2FF20B10-C25B-44DD-A0D0-DBDBBC21E664}" type="presParOf" srcId="{5A2F095B-A5D4-4992-A5D5-977D230124DB}" destId="{AB0E9F1B-D8B8-4AB7-A199-E58EB2CBCE71}" srcOrd="0" destOrd="0" presId="urn:microsoft.com/office/officeart/2008/layout/HalfCircleOrganizationChart"/>
    <dgm:cxn modelId="{41D5CA5D-6196-471A-84E2-9D1D0CD93991}" type="presParOf" srcId="{5A2F095B-A5D4-4992-A5D5-977D230124DB}" destId="{7773A79F-70E6-42B2-BB24-52016DFDF678}" srcOrd="1" destOrd="0" presId="urn:microsoft.com/office/officeart/2008/layout/HalfCircleOrganizationChart"/>
    <dgm:cxn modelId="{C645A046-ED93-497F-8B4C-E8AF6EC8431F}" type="presParOf" srcId="{5A2F095B-A5D4-4992-A5D5-977D230124DB}" destId="{6552C538-E900-4FCF-872A-D75FF64FC9D7}" srcOrd="2" destOrd="0" presId="urn:microsoft.com/office/officeart/2008/layout/HalfCircleOrganizationChart"/>
    <dgm:cxn modelId="{DC919B98-1242-493C-9FF1-39ACA3F9C4E7}" type="presParOf" srcId="{5A2F095B-A5D4-4992-A5D5-977D230124DB}" destId="{E84FF822-6B5C-4339-84EB-F217A7E4B67F}" srcOrd="3" destOrd="0" presId="urn:microsoft.com/office/officeart/2008/layout/HalfCircleOrganizationChart"/>
    <dgm:cxn modelId="{A4F8B4C6-3650-4978-962B-BA81988D0481}" type="presParOf" srcId="{7F26DFA6-F85A-4576-B83B-3E72DE67F2BB}" destId="{EAE10C7C-EA38-4C9A-AB30-F8C7BF629763}" srcOrd="1" destOrd="0" presId="urn:microsoft.com/office/officeart/2008/layout/HalfCircleOrganizationChart"/>
    <dgm:cxn modelId="{510D9407-A72B-4700-A02A-B337F1FB9741}" type="presParOf" srcId="{7F26DFA6-F85A-4576-B83B-3E72DE67F2BB}" destId="{5EEDEC47-B462-40F2-B14C-565D4C4EC5F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384694-210F-485A-BD4F-1678D8F7927F}" type="doc">
      <dgm:prSet loTypeId="urn:microsoft.com/office/officeart/2008/layout/PictureStrips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FAD5132A-E39A-4B15-9BD9-3621702D010C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pPr algn="l"/>
          <a:r>
            <a:rPr lang="ru-RU" dirty="0"/>
            <a:t>Она быстрая – предсказания на </a:t>
          </a:r>
          <a:r>
            <a:rPr lang="en-US" dirty="0" err="1"/>
            <a:t>val</a:t>
          </a:r>
          <a:r>
            <a:rPr lang="en-US" dirty="0"/>
            <a:t> – </a:t>
          </a:r>
          <a:r>
            <a:rPr lang="ru-RU" dirty="0"/>
            <a:t>меньше 2 сек, на одном примере 20 миллисекунд, обучение всех словарей занимает не более 6 минут.</a:t>
          </a:r>
        </a:p>
      </dgm:t>
    </dgm:pt>
    <dgm:pt modelId="{AC025A04-8DBE-4BCF-9B9F-4A84335168F8}" type="parTrans" cxnId="{FFB046CC-DEBE-4119-938B-BBADDC7A112F}">
      <dgm:prSet/>
      <dgm:spPr/>
      <dgm:t>
        <a:bodyPr/>
        <a:lstStyle/>
        <a:p>
          <a:endParaRPr lang="ru-RU"/>
        </a:p>
      </dgm:t>
    </dgm:pt>
    <dgm:pt modelId="{5C629F1C-0F94-48A6-90DF-7859E8A31E85}" type="sibTrans" cxnId="{FFB046CC-DEBE-4119-938B-BBADDC7A112F}">
      <dgm:prSet/>
      <dgm:spPr/>
      <dgm:t>
        <a:bodyPr/>
        <a:lstStyle/>
        <a:p>
          <a:endParaRPr lang="ru-RU"/>
        </a:p>
      </dgm:t>
    </dgm:pt>
    <dgm:pt modelId="{24AD57D5-41C4-492A-A27B-122AB800BB1B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/>
            <a:t>Если доделать вероятность точности предсказания, то модель можно будет использовать только когда она уверена в правильности</a:t>
          </a:r>
        </a:p>
      </dgm:t>
    </dgm:pt>
    <dgm:pt modelId="{3B30025E-64C2-4AD4-B53B-BC0A3586E89A}" type="parTrans" cxnId="{8046E092-B98F-4EBC-8DD3-8C75CE548BDB}">
      <dgm:prSet/>
      <dgm:spPr/>
      <dgm:t>
        <a:bodyPr/>
        <a:lstStyle/>
        <a:p>
          <a:endParaRPr lang="ru-RU"/>
        </a:p>
      </dgm:t>
    </dgm:pt>
    <dgm:pt modelId="{150D6D78-8181-4E4F-BFE6-BADB523C9C05}" type="sibTrans" cxnId="{8046E092-B98F-4EBC-8DD3-8C75CE548BDB}">
      <dgm:prSet/>
      <dgm:spPr/>
      <dgm:t>
        <a:bodyPr/>
        <a:lstStyle/>
        <a:p>
          <a:endParaRPr lang="ru-RU"/>
        </a:p>
      </dgm:t>
    </dgm:pt>
    <dgm:pt modelId="{D9F5D312-833F-463E-A016-0A6652E51D5E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Модель можно до настроить не только обучением на доп. данных, но и просто на коэффициентах значимости признаков или «женских» / «мужских» сайтах</a:t>
          </a:r>
        </a:p>
      </dgm:t>
    </dgm:pt>
    <dgm:pt modelId="{2A5FC0EB-4600-4226-8D29-1992A7BCA962}" type="parTrans" cxnId="{BD881260-3757-4345-A08E-FB902DCC8B12}">
      <dgm:prSet/>
      <dgm:spPr/>
      <dgm:t>
        <a:bodyPr/>
        <a:lstStyle/>
        <a:p>
          <a:endParaRPr lang="ru-RU"/>
        </a:p>
      </dgm:t>
    </dgm:pt>
    <dgm:pt modelId="{104F17DE-8708-45A8-8E11-6E91064934C8}" type="sibTrans" cxnId="{BD881260-3757-4345-A08E-FB902DCC8B12}">
      <dgm:prSet/>
      <dgm:spPr/>
      <dgm:t>
        <a:bodyPr/>
        <a:lstStyle/>
        <a:p>
          <a:endParaRPr lang="ru-RU"/>
        </a:p>
      </dgm:t>
    </dgm:pt>
    <dgm:pt modelId="{0CE84CA1-04B7-4866-94C9-183DB0254E02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/>
            <a:t>Она гибкая и масштабируемая (новые сайты и товары сломают векторную модель, эту нет). Получай новые словари раз в день и все</a:t>
          </a:r>
        </a:p>
      </dgm:t>
    </dgm:pt>
    <dgm:pt modelId="{3817D80C-0267-4B89-ACEA-8F83C8E6A690}" type="sibTrans" cxnId="{0482CE34-6739-47BA-93AB-9F014B0245C3}">
      <dgm:prSet/>
      <dgm:spPr/>
      <dgm:t>
        <a:bodyPr/>
        <a:lstStyle/>
        <a:p>
          <a:endParaRPr lang="ru-RU"/>
        </a:p>
      </dgm:t>
    </dgm:pt>
    <dgm:pt modelId="{923C7171-FCED-48B5-84C5-2C516F061123}" type="parTrans" cxnId="{0482CE34-6739-47BA-93AB-9F014B0245C3}">
      <dgm:prSet/>
      <dgm:spPr/>
      <dgm:t>
        <a:bodyPr/>
        <a:lstStyle/>
        <a:p>
          <a:endParaRPr lang="ru-RU"/>
        </a:p>
      </dgm:t>
    </dgm:pt>
    <dgm:pt modelId="{93BB9C27-3B87-4A7C-BBA7-5F1918A82C74}" type="pres">
      <dgm:prSet presAssocID="{6D384694-210F-485A-BD4F-1678D8F7927F}" presName="Name0" presStyleCnt="0">
        <dgm:presLayoutVars>
          <dgm:dir/>
          <dgm:resizeHandles val="exact"/>
        </dgm:presLayoutVars>
      </dgm:prSet>
      <dgm:spPr/>
    </dgm:pt>
    <dgm:pt modelId="{3952380C-DCA5-4971-A6DD-F102CC315E28}" type="pres">
      <dgm:prSet presAssocID="{FAD5132A-E39A-4B15-9BD9-3621702D010C}" presName="composite" presStyleCnt="0"/>
      <dgm:spPr/>
    </dgm:pt>
    <dgm:pt modelId="{F6D6E0FB-A2FA-4058-81DB-8EE99A7E618F}" type="pres">
      <dgm:prSet presAssocID="{FAD5132A-E39A-4B15-9BD9-3621702D010C}" presName="rect1" presStyleLbl="trAlignAcc1" presStyleIdx="0" presStyleCnt="4">
        <dgm:presLayoutVars>
          <dgm:bulletEnabled val="1"/>
        </dgm:presLayoutVars>
      </dgm:prSet>
      <dgm:spPr/>
    </dgm:pt>
    <dgm:pt modelId="{79EE2795-E101-4E75-8791-C710C36EB004}" type="pres">
      <dgm:prSet presAssocID="{FAD5132A-E39A-4B15-9BD9-3621702D010C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>
          <a:solidFill>
            <a:schemeClr val="tx1"/>
          </a:solidFill>
        </a:ln>
      </dgm:spPr>
    </dgm:pt>
    <dgm:pt modelId="{4BE828AA-3471-4349-9F25-0D3B8E104EF9}" type="pres">
      <dgm:prSet presAssocID="{5C629F1C-0F94-48A6-90DF-7859E8A31E85}" presName="sibTrans" presStyleCnt="0"/>
      <dgm:spPr/>
    </dgm:pt>
    <dgm:pt modelId="{2748D31E-5D9B-4010-A69C-6DB8A46C9A52}" type="pres">
      <dgm:prSet presAssocID="{0CE84CA1-04B7-4866-94C9-183DB0254E02}" presName="composite" presStyleCnt="0"/>
      <dgm:spPr/>
    </dgm:pt>
    <dgm:pt modelId="{7EBD04BD-B07C-4408-B8F5-CC4F33214323}" type="pres">
      <dgm:prSet presAssocID="{0CE84CA1-04B7-4866-94C9-183DB0254E02}" presName="rect1" presStyleLbl="trAlignAcc1" presStyleIdx="1" presStyleCnt="4">
        <dgm:presLayoutVars>
          <dgm:bulletEnabled val="1"/>
        </dgm:presLayoutVars>
      </dgm:prSet>
      <dgm:spPr/>
    </dgm:pt>
    <dgm:pt modelId="{37F31D00-7E24-4FC1-BC02-1D6C89C44679}" type="pres">
      <dgm:prSet presAssocID="{0CE84CA1-04B7-4866-94C9-183DB0254E02}" presName="rect2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1"/>
          </a:solidFill>
        </a:ln>
      </dgm:spPr>
    </dgm:pt>
    <dgm:pt modelId="{747BFD86-3E70-4945-AF31-87B3DA6708DA}" type="pres">
      <dgm:prSet presAssocID="{3817D80C-0267-4B89-ACEA-8F83C8E6A690}" presName="sibTrans" presStyleCnt="0"/>
      <dgm:spPr/>
    </dgm:pt>
    <dgm:pt modelId="{32FA78EC-5077-4CD8-8937-C554B05C7F78}" type="pres">
      <dgm:prSet presAssocID="{24AD57D5-41C4-492A-A27B-122AB800BB1B}" presName="composite" presStyleCnt="0"/>
      <dgm:spPr/>
    </dgm:pt>
    <dgm:pt modelId="{8243B801-3865-41EC-ABA4-D9852BFC33A2}" type="pres">
      <dgm:prSet presAssocID="{24AD57D5-41C4-492A-A27B-122AB800BB1B}" presName="rect1" presStyleLbl="trAlignAcc1" presStyleIdx="2" presStyleCnt="4">
        <dgm:presLayoutVars>
          <dgm:bulletEnabled val="1"/>
        </dgm:presLayoutVars>
      </dgm:prSet>
      <dgm:spPr/>
    </dgm:pt>
    <dgm:pt modelId="{DE7CF08F-1316-4260-B23D-709C7060D59E}" type="pres">
      <dgm:prSet presAssocID="{24AD57D5-41C4-492A-A27B-122AB800BB1B}" presName="rect2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solidFill>
            <a:schemeClr val="tx1"/>
          </a:solidFill>
        </a:ln>
      </dgm:spPr>
    </dgm:pt>
    <dgm:pt modelId="{65BB6D52-87A0-4B0A-9BE7-C53AC4A8E037}" type="pres">
      <dgm:prSet presAssocID="{150D6D78-8181-4E4F-BFE6-BADB523C9C05}" presName="sibTrans" presStyleCnt="0"/>
      <dgm:spPr/>
    </dgm:pt>
    <dgm:pt modelId="{25166E84-F015-4479-A71B-742DDEB20D3C}" type="pres">
      <dgm:prSet presAssocID="{D9F5D312-833F-463E-A016-0A6652E51D5E}" presName="composite" presStyleCnt="0"/>
      <dgm:spPr/>
    </dgm:pt>
    <dgm:pt modelId="{31E6F07A-4EB0-4C27-8AF3-A12CC204569D}" type="pres">
      <dgm:prSet presAssocID="{D9F5D312-833F-463E-A016-0A6652E51D5E}" presName="rect1" presStyleLbl="trAlignAcc1" presStyleIdx="3" presStyleCnt="4">
        <dgm:presLayoutVars>
          <dgm:bulletEnabled val="1"/>
        </dgm:presLayoutVars>
      </dgm:prSet>
      <dgm:spPr/>
    </dgm:pt>
    <dgm:pt modelId="{62A2C80E-02E5-41D2-9084-E56B56289901}" type="pres">
      <dgm:prSet presAssocID="{D9F5D312-833F-463E-A016-0A6652E51D5E}" presName="rect2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1"/>
          </a:solidFill>
        </a:ln>
      </dgm:spPr>
    </dgm:pt>
  </dgm:ptLst>
  <dgm:cxnLst>
    <dgm:cxn modelId="{23818919-29E7-4352-BD9E-C7180F5A73C1}" type="presOf" srcId="{FAD5132A-E39A-4B15-9BD9-3621702D010C}" destId="{F6D6E0FB-A2FA-4058-81DB-8EE99A7E618F}" srcOrd="0" destOrd="0" presId="urn:microsoft.com/office/officeart/2008/layout/PictureStrips"/>
    <dgm:cxn modelId="{51EFE229-CE4D-4A90-8DCB-1AEF89941FC2}" type="presOf" srcId="{D9F5D312-833F-463E-A016-0A6652E51D5E}" destId="{31E6F07A-4EB0-4C27-8AF3-A12CC204569D}" srcOrd="0" destOrd="0" presId="urn:microsoft.com/office/officeart/2008/layout/PictureStrips"/>
    <dgm:cxn modelId="{0482CE34-6739-47BA-93AB-9F014B0245C3}" srcId="{6D384694-210F-485A-BD4F-1678D8F7927F}" destId="{0CE84CA1-04B7-4866-94C9-183DB0254E02}" srcOrd="1" destOrd="0" parTransId="{923C7171-FCED-48B5-84C5-2C516F061123}" sibTransId="{3817D80C-0267-4B89-ACEA-8F83C8E6A690}"/>
    <dgm:cxn modelId="{BD881260-3757-4345-A08E-FB902DCC8B12}" srcId="{6D384694-210F-485A-BD4F-1678D8F7927F}" destId="{D9F5D312-833F-463E-A016-0A6652E51D5E}" srcOrd="3" destOrd="0" parTransId="{2A5FC0EB-4600-4226-8D29-1992A7BCA962}" sibTransId="{104F17DE-8708-45A8-8E11-6E91064934C8}"/>
    <dgm:cxn modelId="{9780F041-4822-4646-A067-EF023A8C66D1}" type="presOf" srcId="{0CE84CA1-04B7-4866-94C9-183DB0254E02}" destId="{7EBD04BD-B07C-4408-B8F5-CC4F33214323}" srcOrd="0" destOrd="0" presId="urn:microsoft.com/office/officeart/2008/layout/PictureStrips"/>
    <dgm:cxn modelId="{8046E092-B98F-4EBC-8DD3-8C75CE548BDB}" srcId="{6D384694-210F-485A-BD4F-1678D8F7927F}" destId="{24AD57D5-41C4-492A-A27B-122AB800BB1B}" srcOrd="2" destOrd="0" parTransId="{3B30025E-64C2-4AD4-B53B-BC0A3586E89A}" sibTransId="{150D6D78-8181-4E4F-BFE6-BADB523C9C05}"/>
    <dgm:cxn modelId="{20B2CEB1-F26E-49ED-B9EA-E29F5D5675EF}" type="presOf" srcId="{24AD57D5-41C4-492A-A27B-122AB800BB1B}" destId="{8243B801-3865-41EC-ABA4-D9852BFC33A2}" srcOrd="0" destOrd="0" presId="urn:microsoft.com/office/officeart/2008/layout/PictureStrips"/>
    <dgm:cxn modelId="{1F5363BF-91E5-4A64-AA6F-EA1F20EA2E08}" type="presOf" srcId="{6D384694-210F-485A-BD4F-1678D8F7927F}" destId="{93BB9C27-3B87-4A7C-BBA7-5F1918A82C74}" srcOrd="0" destOrd="0" presId="urn:microsoft.com/office/officeart/2008/layout/PictureStrips"/>
    <dgm:cxn modelId="{FFB046CC-DEBE-4119-938B-BBADDC7A112F}" srcId="{6D384694-210F-485A-BD4F-1678D8F7927F}" destId="{FAD5132A-E39A-4B15-9BD9-3621702D010C}" srcOrd="0" destOrd="0" parTransId="{AC025A04-8DBE-4BCF-9B9F-4A84335168F8}" sibTransId="{5C629F1C-0F94-48A6-90DF-7859E8A31E85}"/>
    <dgm:cxn modelId="{108758F3-4E77-4205-966C-A6AB5C907E2D}" type="presParOf" srcId="{93BB9C27-3B87-4A7C-BBA7-5F1918A82C74}" destId="{3952380C-DCA5-4971-A6DD-F102CC315E28}" srcOrd="0" destOrd="0" presId="urn:microsoft.com/office/officeart/2008/layout/PictureStrips"/>
    <dgm:cxn modelId="{FD8FF80C-6F54-4EA3-8D98-3E297520D592}" type="presParOf" srcId="{3952380C-DCA5-4971-A6DD-F102CC315E28}" destId="{F6D6E0FB-A2FA-4058-81DB-8EE99A7E618F}" srcOrd="0" destOrd="0" presId="urn:microsoft.com/office/officeart/2008/layout/PictureStrips"/>
    <dgm:cxn modelId="{3E92C9F1-A325-4019-8B3A-FA8ADA997DCA}" type="presParOf" srcId="{3952380C-DCA5-4971-A6DD-F102CC315E28}" destId="{79EE2795-E101-4E75-8791-C710C36EB004}" srcOrd="1" destOrd="0" presId="urn:microsoft.com/office/officeart/2008/layout/PictureStrips"/>
    <dgm:cxn modelId="{9B33E065-6855-4922-BA7A-29DA54239B56}" type="presParOf" srcId="{93BB9C27-3B87-4A7C-BBA7-5F1918A82C74}" destId="{4BE828AA-3471-4349-9F25-0D3B8E104EF9}" srcOrd="1" destOrd="0" presId="urn:microsoft.com/office/officeart/2008/layout/PictureStrips"/>
    <dgm:cxn modelId="{EC30FFD5-37A3-4265-B9E3-15826C2EA5BC}" type="presParOf" srcId="{93BB9C27-3B87-4A7C-BBA7-5F1918A82C74}" destId="{2748D31E-5D9B-4010-A69C-6DB8A46C9A52}" srcOrd="2" destOrd="0" presId="urn:microsoft.com/office/officeart/2008/layout/PictureStrips"/>
    <dgm:cxn modelId="{CC33B080-E172-4034-B012-5BC0C8538146}" type="presParOf" srcId="{2748D31E-5D9B-4010-A69C-6DB8A46C9A52}" destId="{7EBD04BD-B07C-4408-B8F5-CC4F33214323}" srcOrd="0" destOrd="0" presId="urn:microsoft.com/office/officeart/2008/layout/PictureStrips"/>
    <dgm:cxn modelId="{4FF29C73-C590-4B97-9783-472D26A21F65}" type="presParOf" srcId="{2748D31E-5D9B-4010-A69C-6DB8A46C9A52}" destId="{37F31D00-7E24-4FC1-BC02-1D6C89C44679}" srcOrd="1" destOrd="0" presId="urn:microsoft.com/office/officeart/2008/layout/PictureStrips"/>
    <dgm:cxn modelId="{2B59B6D0-3578-46A6-B19B-43DF75808D02}" type="presParOf" srcId="{93BB9C27-3B87-4A7C-BBA7-5F1918A82C74}" destId="{747BFD86-3E70-4945-AF31-87B3DA6708DA}" srcOrd="3" destOrd="0" presId="urn:microsoft.com/office/officeart/2008/layout/PictureStrips"/>
    <dgm:cxn modelId="{1178E678-9087-41B0-8AA0-E475C6498469}" type="presParOf" srcId="{93BB9C27-3B87-4A7C-BBA7-5F1918A82C74}" destId="{32FA78EC-5077-4CD8-8937-C554B05C7F78}" srcOrd="4" destOrd="0" presId="urn:microsoft.com/office/officeart/2008/layout/PictureStrips"/>
    <dgm:cxn modelId="{DC710B58-C18A-4EBA-99F1-317EF158F723}" type="presParOf" srcId="{32FA78EC-5077-4CD8-8937-C554B05C7F78}" destId="{8243B801-3865-41EC-ABA4-D9852BFC33A2}" srcOrd="0" destOrd="0" presId="urn:microsoft.com/office/officeart/2008/layout/PictureStrips"/>
    <dgm:cxn modelId="{3E8207F7-3B0B-4C0B-B2F7-EE3E2EC22C43}" type="presParOf" srcId="{32FA78EC-5077-4CD8-8937-C554B05C7F78}" destId="{DE7CF08F-1316-4260-B23D-709C7060D59E}" srcOrd="1" destOrd="0" presId="urn:microsoft.com/office/officeart/2008/layout/PictureStrips"/>
    <dgm:cxn modelId="{6B73E2C4-BF72-4C23-A111-DF50C1D2EF99}" type="presParOf" srcId="{93BB9C27-3B87-4A7C-BBA7-5F1918A82C74}" destId="{65BB6D52-87A0-4B0A-9BE7-C53AC4A8E037}" srcOrd="5" destOrd="0" presId="urn:microsoft.com/office/officeart/2008/layout/PictureStrips"/>
    <dgm:cxn modelId="{8C778BF3-C771-4672-95D3-DAE6484403AD}" type="presParOf" srcId="{93BB9C27-3B87-4A7C-BBA7-5F1918A82C74}" destId="{25166E84-F015-4479-A71B-742DDEB20D3C}" srcOrd="6" destOrd="0" presId="urn:microsoft.com/office/officeart/2008/layout/PictureStrips"/>
    <dgm:cxn modelId="{AD3AD7F7-E227-47BB-BE68-53B2CAA2EFF6}" type="presParOf" srcId="{25166E84-F015-4479-A71B-742DDEB20D3C}" destId="{31E6F07A-4EB0-4C27-8AF3-A12CC204569D}" srcOrd="0" destOrd="0" presId="urn:microsoft.com/office/officeart/2008/layout/PictureStrips"/>
    <dgm:cxn modelId="{CDEE88AB-C253-4318-A1CF-5E7612832EC1}" type="presParOf" srcId="{25166E84-F015-4479-A71B-742DDEB20D3C}" destId="{62A2C80E-02E5-41D2-9084-E56B5628990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B86D73-A37F-4F36-9C59-690A5A21D9D4}" type="doc">
      <dgm:prSet loTypeId="urn:microsoft.com/office/officeart/2008/layout/PictureStrips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F326F3D0-E489-49E9-8BDB-DAEEAF604999}">
      <dgm:prSet phldrT="[Текст]"/>
      <dgm:spPr/>
      <dgm:t>
        <a:bodyPr/>
        <a:lstStyle/>
        <a:p>
          <a:r>
            <a:rPr lang="ru-RU" dirty="0"/>
            <a:t>Работа над извлечением признаков – брать только важное</a:t>
          </a:r>
        </a:p>
      </dgm:t>
    </dgm:pt>
    <dgm:pt modelId="{13101B13-5E6D-47E8-A7EB-2A119EC6C453}" type="parTrans" cxnId="{8717DCD1-E70C-44B0-90D3-AEADA5A71094}">
      <dgm:prSet/>
      <dgm:spPr/>
      <dgm:t>
        <a:bodyPr/>
        <a:lstStyle/>
        <a:p>
          <a:endParaRPr lang="ru-RU"/>
        </a:p>
      </dgm:t>
    </dgm:pt>
    <dgm:pt modelId="{4E41D031-2F3B-4654-ACBF-9632DBACD780}" type="sibTrans" cxnId="{8717DCD1-E70C-44B0-90D3-AEADA5A71094}">
      <dgm:prSet/>
      <dgm:spPr/>
      <dgm:t>
        <a:bodyPr/>
        <a:lstStyle/>
        <a:p>
          <a:endParaRPr lang="ru-RU"/>
        </a:p>
      </dgm:t>
    </dgm:pt>
    <dgm:pt modelId="{3F723476-0CFA-420F-9FDE-41B47C64D6B6}">
      <dgm:prSet phldrT="[Текст]"/>
      <dgm:spPr/>
      <dgm:t>
        <a:bodyPr/>
        <a:lstStyle/>
        <a:p>
          <a:r>
            <a:rPr lang="ru-RU" dirty="0"/>
            <a:t>Доработка модели, хороший </a:t>
          </a:r>
          <a:r>
            <a:rPr lang="en-US" dirty="0"/>
            <a:t>grid search </a:t>
          </a:r>
          <a:r>
            <a:rPr lang="ru-RU" dirty="0"/>
            <a:t>сильно поможет + работа над ошибками</a:t>
          </a:r>
        </a:p>
      </dgm:t>
    </dgm:pt>
    <dgm:pt modelId="{CDE8A42B-3A34-40D8-87AB-1F962D8811F5}" type="parTrans" cxnId="{581DC41B-6500-4489-B54C-FA65A37F1465}">
      <dgm:prSet/>
      <dgm:spPr/>
      <dgm:t>
        <a:bodyPr/>
        <a:lstStyle/>
        <a:p>
          <a:endParaRPr lang="ru-RU"/>
        </a:p>
      </dgm:t>
    </dgm:pt>
    <dgm:pt modelId="{DF69622C-E807-4C5B-8AFC-0EC4572AB5ED}" type="sibTrans" cxnId="{581DC41B-6500-4489-B54C-FA65A37F1465}">
      <dgm:prSet/>
      <dgm:spPr/>
      <dgm:t>
        <a:bodyPr/>
        <a:lstStyle/>
        <a:p>
          <a:endParaRPr lang="ru-RU"/>
        </a:p>
      </dgm:t>
    </dgm:pt>
    <dgm:pt modelId="{85A16F70-A326-4A4F-9C29-718512DB8DA7}">
      <dgm:prSet phldrT="[Текст]"/>
      <dgm:spPr/>
      <dgm:t>
        <a:bodyPr/>
        <a:lstStyle/>
        <a:p>
          <a:r>
            <a:rPr lang="ru-RU" dirty="0"/>
            <a:t>И естественно больше данных! </a:t>
          </a:r>
          <a:r>
            <a:rPr lang="ru-RU" dirty="0">
              <a:sym typeface="Wingdings" panose="05000000000000000000" pitchFamily="2" charset="2"/>
            </a:rPr>
            <a:t></a:t>
          </a:r>
          <a:endParaRPr lang="ru-RU" dirty="0"/>
        </a:p>
      </dgm:t>
    </dgm:pt>
    <dgm:pt modelId="{961E818D-796B-4C25-B2F2-42AC58F95EB3}" type="parTrans" cxnId="{E356593B-B1BA-4F4A-AEEB-91F434769EC2}">
      <dgm:prSet/>
      <dgm:spPr/>
      <dgm:t>
        <a:bodyPr/>
        <a:lstStyle/>
        <a:p>
          <a:endParaRPr lang="ru-RU"/>
        </a:p>
      </dgm:t>
    </dgm:pt>
    <dgm:pt modelId="{528856BB-31B4-425A-A87C-5A439F0779A8}" type="sibTrans" cxnId="{E356593B-B1BA-4F4A-AEEB-91F434769EC2}">
      <dgm:prSet/>
      <dgm:spPr/>
      <dgm:t>
        <a:bodyPr/>
        <a:lstStyle/>
        <a:p>
          <a:endParaRPr lang="ru-RU"/>
        </a:p>
      </dgm:t>
    </dgm:pt>
    <dgm:pt modelId="{D4ACAF20-7F76-4A9B-85CC-20B2BD38D2E5}" type="pres">
      <dgm:prSet presAssocID="{09B86D73-A37F-4F36-9C59-690A5A21D9D4}" presName="Name0" presStyleCnt="0">
        <dgm:presLayoutVars>
          <dgm:dir/>
          <dgm:resizeHandles val="exact"/>
        </dgm:presLayoutVars>
      </dgm:prSet>
      <dgm:spPr/>
    </dgm:pt>
    <dgm:pt modelId="{A5316EA8-5814-45CE-91E6-888DE302AC48}" type="pres">
      <dgm:prSet presAssocID="{F326F3D0-E489-49E9-8BDB-DAEEAF604999}" presName="composite" presStyleCnt="0"/>
      <dgm:spPr/>
    </dgm:pt>
    <dgm:pt modelId="{441E7ECB-D355-4A56-BEB6-82D695E52777}" type="pres">
      <dgm:prSet presAssocID="{F326F3D0-E489-49E9-8BDB-DAEEAF604999}" presName="rect1" presStyleLbl="trAlignAcc1" presStyleIdx="0" presStyleCnt="3">
        <dgm:presLayoutVars>
          <dgm:bulletEnabled val="1"/>
        </dgm:presLayoutVars>
      </dgm:prSet>
      <dgm:spPr/>
    </dgm:pt>
    <dgm:pt modelId="{8ED46A52-9E64-45EC-8B87-40928CF940D0}" type="pres">
      <dgm:prSet presAssocID="{F326F3D0-E489-49E9-8BDB-DAEEAF604999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solidFill>
            <a:schemeClr val="tx1"/>
          </a:solidFill>
        </a:ln>
      </dgm:spPr>
    </dgm:pt>
    <dgm:pt modelId="{8F06D9FD-2F27-4C71-B191-56A6646BDCB1}" type="pres">
      <dgm:prSet presAssocID="{4E41D031-2F3B-4654-ACBF-9632DBACD780}" presName="sibTrans" presStyleCnt="0"/>
      <dgm:spPr/>
    </dgm:pt>
    <dgm:pt modelId="{F315FC14-5F83-453B-9E2B-CDBD8452E1B8}" type="pres">
      <dgm:prSet presAssocID="{3F723476-0CFA-420F-9FDE-41B47C64D6B6}" presName="composite" presStyleCnt="0"/>
      <dgm:spPr/>
    </dgm:pt>
    <dgm:pt modelId="{8732291A-E8D2-4C35-92C6-FBC79704B52B}" type="pres">
      <dgm:prSet presAssocID="{3F723476-0CFA-420F-9FDE-41B47C64D6B6}" presName="rect1" presStyleLbl="trAlignAcc1" presStyleIdx="1" presStyleCnt="3">
        <dgm:presLayoutVars>
          <dgm:bulletEnabled val="1"/>
        </dgm:presLayoutVars>
      </dgm:prSet>
      <dgm:spPr/>
    </dgm:pt>
    <dgm:pt modelId="{079BC83B-D77D-48B8-B7EC-8BE68D6E10B2}" type="pres">
      <dgm:prSet presAssocID="{3F723476-0CFA-420F-9FDE-41B47C64D6B6}" presName="rect2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solidFill>
            <a:schemeClr val="tx1"/>
          </a:solidFill>
        </a:ln>
      </dgm:spPr>
    </dgm:pt>
    <dgm:pt modelId="{823C58DC-7176-4B80-B4CB-A16C75B18167}" type="pres">
      <dgm:prSet presAssocID="{DF69622C-E807-4C5B-8AFC-0EC4572AB5ED}" presName="sibTrans" presStyleCnt="0"/>
      <dgm:spPr/>
    </dgm:pt>
    <dgm:pt modelId="{0CFBE50F-283E-4AE5-A6CC-A61C6D6767CC}" type="pres">
      <dgm:prSet presAssocID="{85A16F70-A326-4A4F-9C29-718512DB8DA7}" presName="composite" presStyleCnt="0"/>
      <dgm:spPr/>
    </dgm:pt>
    <dgm:pt modelId="{56CD3501-F32D-43B2-95B9-2EE244EE82FA}" type="pres">
      <dgm:prSet presAssocID="{85A16F70-A326-4A4F-9C29-718512DB8DA7}" presName="rect1" presStyleLbl="trAlignAcc1" presStyleIdx="2" presStyleCnt="3">
        <dgm:presLayoutVars>
          <dgm:bulletEnabled val="1"/>
        </dgm:presLayoutVars>
      </dgm:prSet>
      <dgm:spPr/>
    </dgm:pt>
    <dgm:pt modelId="{BFAF21E1-AA57-444D-A707-5B80AA70597D}" type="pres">
      <dgm:prSet presAssocID="{85A16F70-A326-4A4F-9C29-718512DB8DA7}" presName="rect2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>
          <a:solidFill>
            <a:schemeClr val="tx1"/>
          </a:solidFill>
        </a:ln>
      </dgm:spPr>
    </dgm:pt>
  </dgm:ptLst>
  <dgm:cxnLst>
    <dgm:cxn modelId="{B958680D-D3D5-442E-9724-7B5439906AA3}" type="presOf" srcId="{3F723476-0CFA-420F-9FDE-41B47C64D6B6}" destId="{8732291A-E8D2-4C35-92C6-FBC79704B52B}" srcOrd="0" destOrd="0" presId="urn:microsoft.com/office/officeart/2008/layout/PictureStrips"/>
    <dgm:cxn modelId="{581DC41B-6500-4489-B54C-FA65A37F1465}" srcId="{09B86D73-A37F-4F36-9C59-690A5A21D9D4}" destId="{3F723476-0CFA-420F-9FDE-41B47C64D6B6}" srcOrd="1" destOrd="0" parTransId="{CDE8A42B-3A34-40D8-87AB-1F962D8811F5}" sibTransId="{DF69622C-E807-4C5B-8AFC-0EC4572AB5ED}"/>
    <dgm:cxn modelId="{BC39DC28-4E0D-4F3C-89D4-6F840A170A1E}" type="presOf" srcId="{85A16F70-A326-4A4F-9C29-718512DB8DA7}" destId="{56CD3501-F32D-43B2-95B9-2EE244EE82FA}" srcOrd="0" destOrd="0" presId="urn:microsoft.com/office/officeart/2008/layout/PictureStrips"/>
    <dgm:cxn modelId="{E356593B-B1BA-4F4A-AEEB-91F434769EC2}" srcId="{09B86D73-A37F-4F36-9C59-690A5A21D9D4}" destId="{85A16F70-A326-4A4F-9C29-718512DB8DA7}" srcOrd="2" destOrd="0" parTransId="{961E818D-796B-4C25-B2F2-42AC58F95EB3}" sibTransId="{528856BB-31B4-425A-A87C-5A439F0779A8}"/>
    <dgm:cxn modelId="{3F5D725B-A92F-486D-BB31-CF430C3F39AF}" type="presOf" srcId="{09B86D73-A37F-4F36-9C59-690A5A21D9D4}" destId="{D4ACAF20-7F76-4A9B-85CC-20B2BD38D2E5}" srcOrd="0" destOrd="0" presId="urn:microsoft.com/office/officeart/2008/layout/PictureStrips"/>
    <dgm:cxn modelId="{969E2C60-71CC-42C5-A50E-1E42A5506E6F}" type="presOf" srcId="{F326F3D0-E489-49E9-8BDB-DAEEAF604999}" destId="{441E7ECB-D355-4A56-BEB6-82D695E52777}" srcOrd="0" destOrd="0" presId="urn:microsoft.com/office/officeart/2008/layout/PictureStrips"/>
    <dgm:cxn modelId="{8717DCD1-E70C-44B0-90D3-AEADA5A71094}" srcId="{09B86D73-A37F-4F36-9C59-690A5A21D9D4}" destId="{F326F3D0-E489-49E9-8BDB-DAEEAF604999}" srcOrd="0" destOrd="0" parTransId="{13101B13-5E6D-47E8-A7EB-2A119EC6C453}" sibTransId="{4E41D031-2F3B-4654-ACBF-9632DBACD780}"/>
    <dgm:cxn modelId="{095125D6-0E74-4E3E-9076-25E548E4F006}" type="presParOf" srcId="{D4ACAF20-7F76-4A9B-85CC-20B2BD38D2E5}" destId="{A5316EA8-5814-45CE-91E6-888DE302AC48}" srcOrd="0" destOrd="0" presId="urn:microsoft.com/office/officeart/2008/layout/PictureStrips"/>
    <dgm:cxn modelId="{2A2E93DC-D3FD-4286-BD4E-194839CC6B86}" type="presParOf" srcId="{A5316EA8-5814-45CE-91E6-888DE302AC48}" destId="{441E7ECB-D355-4A56-BEB6-82D695E52777}" srcOrd="0" destOrd="0" presId="urn:microsoft.com/office/officeart/2008/layout/PictureStrips"/>
    <dgm:cxn modelId="{3FEBEB30-6D0D-4CBB-B80D-A619FAB8AA71}" type="presParOf" srcId="{A5316EA8-5814-45CE-91E6-888DE302AC48}" destId="{8ED46A52-9E64-45EC-8B87-40928CF940D0}" srcOrd="1" destOrd="0" presId="urn:microsoft.com/office/officeart/2008/layout/PictureStrips"/>
    <dgm:cxn modelId="{9B6B4021-7C3F-4F67-9B2A-00CAEB39781B}" type="presParOf" srcId="{D4ACAF20-7F76-4A9B-85CC-20B2BD38D2E5}" destId="{8F06D9FD-2F27-4C71-B191-56A6646BDCB1}" srcOrd="1" destOrd="0" presId="urn:microsoft.com/office/officeart/2008/layout/PictureStrips"/>
    <dgm:cxn modelId="{B05D73C3-0E7A-403A-91DB-EDD9FD1A1247}" type="presParOf" srcId="{D4ACAF20-7F76-4A9B-85CC-20B2BD38D2E5}" destId="{F315FC14-5F83-453B-9E2B-CDBD8452E1B8}" srcOrd="2" destOrd="0" presId="urn:microsoft.com/office/officeart/2008/layout/PictureStrips"/>
    <dgm:cxn modelId="{7D8C9AC4-64D8-4669-9488-86385FC73288}" type="presParOf" srcId="{F315FC14-5F83-453B-9E2B-CDBD8452E1B8}" destId="{8732291A-E8D2-4C35-92C6-FBC79704B52B}" srcOrd="0" destOrd="0" presId="urn:microsoft.com/office/officeart/2008/layout/PictureStrips"/>
    <dgm:cxn modelId="{5E061A9E-07E7-4AE8-86C7-557D01BA3937}" type="presParOf" srcId="{F315FC14-5F83-453B-9E2B-CDBD8452E1B8}" destId="{079BC83B-D77D-48B8-B7EC-8BE68D6E10B2}" srcOrd="1" destOrd="0" presId="urn:microsoft.com/office/officeart/2008/layout/PictureStrips"/>
    <dgm:cxn modelId="{7582210B-388C-4858-ACEF-F633621FA334}" type="presParOf" srcId="{D4ACAF20-7F76-4A9B-85CC-20B2BD38D2E5}" destId="{823C58DC-7176-4B80-B4CB-A16C75B18167}" srcOrd="3" destOrd="0" presId="urn:microsoft.com/office/officeart/2008/layout/PictureStrips"/>
    <dgm:cxn modelId="{3883C8F0-AF9E-47ED-8A8B-0F07BD6ABEDD}" type="presParOf" srcId="{D4ACAF20-7F76-4A9B-85CC-20B2BD38D2E5}" destId="{0CFBE50F-283E-4AE5-A6CC-A61C6D6767CC}" srcOrd="4" destOrd="0" presId="urn:microsoft.com/office/officeart/2008/layout/PictureStrips"/>
    <dgm:cxn modelId="{8C87BDB3-B254-4B81-A316-E9FF0E40715B}" type="presParOf" srcId="{0CFBE50F-283E-4AE5-A6CC-A61C6D6767CC}" destId="{56CD3501-F32D-43B2-95B9-2EE244EE82FA}" srcOrd="0" destOrd="0" presId="urn:microsoft.com/office/officeart/2008/layout/PictureStrips"/>
    <dgm:cxn modelId="{668E4E15-FB6C-4441-BC26-FEC0147ABE9C}" type="presParOf" srcId="{0CFBE50F-283E-4AE5-A6CC-A61C6D6767CC}" destId="{BFAF21E1-AA57-444D-A707-5B80AA70597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342B8-E6B1-4E08-9F11-991287CB1368}">
      <dsp:nvSpPr>
        <dsp:cNvPr id="0" name=""/>
        <dsp:cNvSpPr/>
      </dsp:nvSpPr>
      <dsp:spPr>
        <a:xfrm>
          <a:off x="4425928" y="1467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 err="1"/>
            <a:t>Распарсили</a:t>
          </a:r>
          <a:r>
            <a:rPr lang="ru-RU" sz="2300" kern="1200" dirty="0"/>
            <a:t> </a:t>
          </a:r>
          <a:r>
            <a:rPr lang="en-US" sz="2300" kern="1200" dirty="0" err="1"/>
            <a:t>json</a:t>
          </a:r>
          <a:r>
            <a:rPr lang="en-US" sz="2300" kern="1200" dirty="0"/>
            <a:t> </a:t>
          </a:r>
          <a:r>
            <a:rPr lang="ru-RU" sz="2300" kern="1200" dirty="0"/>
            <a:t>и получили данные на которых уже можно учить модели</a:t>
          </a:r>
        </a:p>
      </dsp:txBody>
      <dsp:txXfrm>
        <a:off x="4425928" y="146993"/>
        <a:ext cx="6202314" cy="873155"/>
      </dsp:txXfrm>
    </dsp:sp>
    <dsp:sp modelId="{C5942742-3887-4128-ACD1-5223365EB2D8}">
      <dsp:nvSpPr>
        <dsp:cNvPr id="0" name=""/>
        <dsp:cNvSpPr/>
      </dsp:nvSpPr>
      <dsp:spPr>
        <a:xfrm>
          <a:off x="0" y="1467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Предобработка данных</a:t>
          </a:r>
        </a:p>
      </dsp:txBody>
      <dsp:txXfrm>
        <a:off x="56832" y="58299"/>
        <a:ext cx="4312264" cy="1050543"/>
      </dsp:txXfrm>
    </dsp:sp>
    <dsp:sp modelId="{D1567D01-35DA-4FA2-BC72-138EDBFAF53E}">
      <dsp:nvSpPr>
        <dsp:cNvPr id="0" name=""/>
        <dsp:cNvSpPr/>
      </dsp:nvSpPr>
      <dsp:spPr>
        <a:xfrm>
          <a:off x="4425928" y="1282095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Получили интересные статистики по распределению мужчин и женщин</a:t>
          </a:r>
        </a:p>
      </dsp:txBody>
      <dsp:txXfrm>
        <a:off x="4425928" y="1427621"/>
        <a:ext cx="6202314" cy="873155"/>
      </dsp:txXfrm>
    </dsp:sp>
    <dsp:sp modelId="{CC80FC64-6D2D-4AAE-9CCE-311D075D8E18}">
      <dsp:nvSpPr>
        <dsp:cNvPr id="0" name=""/>
        <dsp:cNvSpPr/>
      </dsp:nvSpPr>
      <dsp:spPr>
        <a:xfrm>
          <a:off x="0" y="1282095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Аналитика</a:t>
          </a:r>
        </a:p>
      </dsp:txBody>
      <dsp:txXfrm>
        <a:off x="56832" y="1338927"/>
        <a:ext cx="4312264" cy="1050543"/>
      </dsp:txXfrm>
    </dsp:sp>
    <dsp:sp modelId="{A036E977-1ED4-44CE-89FE-699F0861EDAB}">
      <dsp:nvSpPr>
        <dsp:cNvPr id="0" name=""/>
        <dsp:cNvSpPr/>
      </dsp:nvSpPr>
      <dsp:spPr>
        <a:xfrm>
          <a:off x="4425928" y="2562724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Решения дали результат </a:t>
          </a:r>
          <a:r>
            <a:rPr lang="en-US" sz="2300" kern="1200" dirty="0"/>
            <a:t>accuracy = 0,</a:t>
          </a:r>
          <a:r>
            <a:rPr lang="ru-RU" sz="2300" kern="1200" dirty="0"/>
            <a:t>80 и энтузиазм и полет фантазии</a:t>
          </a:r>
        </a:p>
      </dsp:txBody>
      <dsp:txXfrm>
        <a:off x="4425928" y="2708250"/>
        <a:ext cx="6202314" cy="873155"/>
      </dsp:txXfrm>
    </dsp:sp>
    <dsp:sp modelId="{E29E6E00-64FE-4F98-98C4-5551B84570D5}">
      <dsp:nvSpPr>
        <dsp:cNvPr id="0" name=""/>
        <dsp:cNvSpPr/>
      </dsp:nvSpPr>
      <dsp:spPr>
        <a:xfrm>
          <a:off x="0" y="2562724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700" kern="1200" dirty="0"/>
            <a:t>Обучение моделей</a:t>
          </a:r>
        </a:p>
      </dsp:txBody>
      <dsp:txXfrm>
        <a:off x="56832" y="2619556"/>
        <a:ext cx="4312264" cy="1050543"/>
      </dsp:txXfrm>
    </dsp:sp>
    <dsp:sp modelId="{56AF963A-E363-450B-9B26-50D756F70A22}">
      <dsp:nvSpPr>
        <dsp:cNvPr id="0" name=""/>
        <dsp:cNvSpPr/>
      </dsp:nvSpPr>
      <dsp:spPr>
        <a:xfrm>
          <a:off x="4425928" y="3843352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У нас есть хорошие идеи как улучшить нашу модель подробности в </a:t>
          </a:r>
          <a:r>
            <a:rPr lang="en-US" sz="2300" kern="1200" dirty="0" err="1"/>
            <a:t>git</a:t>
          </a:r>
          <a:endParaRPr lang="ru-RU" sz="2300" kern="1200" dirty="0"/>
        </a:p>
      </dsp:txBody>
      <dsp:txXfrm>
        <a:off x="4425928" y="3988878"/>
        <a:ext cx="6202314" cy="873155"/>
      </dsp:txXfrm>
    </dsp:sp>
    <dsp:sp modelId="{AA6F4989-15B4-4645-8F78-307669FD0BBD}">
      <dsp:nvSpPr>
        <dsp:cNvPr id="0" name=""/>
        <dsp:cNvSpPr/>
      </dsp:nvSpPr>
      <dsp:spPr>
        <a:xfrm>
          <a:off x="0" y="3843352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Направления развития</a:t>
          </a:r>
        </a:p>
      </dsp:txBody>
      <dsp:txXfrm>
        <a:off x="56832" y="3900184"/>
        <a:ext cx="4312264" cy="1050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619AF-8943-4C29-A630-3F31943588CC}">
      <dsp:nvSpPr>
        <dsp:cNvPr id="0" name=""/>
        <dsp:cNvSpPr/>
      </dsp:nvSpPr>
      <dsp:spPr>
        <a:xfrm>
          <a:off x="5707856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4470428" y="258619"/>
              </a:lnTo>
              <a:lnTo>
                <a:pt x="4470428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5230A-83B4-4982-BE27-3F25E1907B12}">
      <dsp:nvSpPr>
        <dsp:cNvPr id="0" name=""/>
        <dsp:cNvSpPr/>
      </dsp:nvSpPr>
      <dsp:spPr>
        <a:xfrm>
          <a:off x="5707856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1490142" y="258619"/>
              </a:lnTo>
              <a:lnTo>
                <a:pt x="1490142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D978D-F26A-46B4-A301-5FBC2FC1E996}">
      <dsp:nvSpPr>
        <dsp:cNvPr id="0" name=""/>
        <dsp:cNvSpPr/>
      </dsp:nvSpPr>
      <dsp:spPr>
        <a:xfrm>
          <a:off x="4217713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1490142" y="0"/>
              </a:moveTo>
              <a:lnTo>
                <a:pt x="1490142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42BE1-3703-4EBC-BC40-77D28BAA9874}">
      <dsp:nvSpPr>
        <dsp:cNvPr id="0" name=""/>
        <dsp:cNvSpPr/>
      </dsp:nvSpPr>
      <dsp:spPr>
        <a:xfrm>
          <a:off x="1237427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4470428" y="0"/>
              </a:moveTo>
              <a:lnTo>
                <a:pt x="4470428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E1645-F751-42AC-AC9A-E5EFFEA6AB80}">
      <dsp:nvSpPr>
        <dsp:cNvPr id="0" name=""/>
        <dsp:cNvSpPr/>
      </dsp:nvSpPr>
      <dsp:spPr>
        <a:xfrm>
          <a:off x="4476333" y="196708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Модели</a:t>
          </a:r>
        </a:p>
      </dsp:txBody>
      <dsp:txXfrm>
        <a:off x="4476333" y="196708"/>
        <a:ext cx="2463045" cy="1231522"/>
      </dsp:txXfrm>
    </dsp:sp>
    <dsp:sp modelId="{A2848D65-B2BB-46A1-828A-950A75958A75}">
      <dsp:nvSpPr>
        <dsp:cNvPr id="0" name=""/>
        <dsp:cNvSpPr/>
      </dsp:nvSpPr>
      <dsp:spPr>
        <a:xfrm>
          <a:off x="590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Статистическая эвристика на словарях</a:t>
          </a:r>
        </a:p>
      </dsp:txBody>
      <dsp:txXfrm>
        <a:off x="5905" y="1945471"/>
        <a:ext cx="2463045" cy="1231522"/>
      </dsp:txXfrm>
    </dsp:sp>
    <dsp:sp modelId="{60574336-1609-42E7-B14F-245EF06C2F1C}">
      <dsp:nvSpPr>
        <dsp:cNvPr id="0" name=""/>
        <dsp:cNvSpPr/>
      </dsp:nvSpPr>
      <dsp:spPr>
        <a:xfrm>
          <a:off x="2986190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Классические модели на длинных векторах</a:t>
          </a:r>
        </a:p>
      </dsp:txBody>
      <dsp:txXfrm>
        <a:off x="2986190" y="1945471"/>
        <a:ext cx="2463045" cy="1231522"/>
      </dsp:txXfrm>
    </dsp:sp>
    <dsp:sp modelId="{DC93ABBB-B638-4723-B789-4D381153CAE6}">
      <dsp:nvSpPr>
        <dsp:cNvPr id="0" name=""/>
        <dsp:cNvSpPr/>
      </dsp:nvSpPr>
      <dsp:spPr>
        <a:xfrm>
          <a:off x="596647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Нейронные сети</a:t>
          </a:r>
        </a:p>
      </dsp:txBody>
      <dsp:txXfrm>
        <a:off x="5966475" y="1945471"/>
        <a:ext cx="2463045" cy="1231522"/>
      </dsp:txXfrm>
    </dsp:sp>
    <dsp:sp modelId="{D4A26B51-24CB-4A99-8B7C-DD3561A5F13A}">
      <dsp:nvSpPr>
        <dsp:cNvPr id="0" name=""/>
        <dsp:cNvSpPr/>
      </dsp:nvSpPr>
      <dsp:spPr>
        <a:xfrm>
          <a:off x="8946761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Модели на неявных взаимодействиях</a:t>
          </a:r>
        </a:p>
      </dsp:txBody>
      <dsp:txXfrm>
        <a:off x="8946761" y="1945471"/>
        <a:ext cx="2463045" cy="1231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4645-E76F-43E5-A8FB-FD7F47B7802C}">
      <dsp:nvSpPr>
        <dsp:cNvPr id="0" name=""/>
        <dsp:cNvSpPr/>
      </dsp:nvSpPr>
      <dsp:spPr>
        <a:xfrm>
          <a:off x="1051281" y="803024"/>
          <a:ext cx="3799615" cy="447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19288-B5E3-44DE-9216-88AADAB0CB89}">
      <dsp:nvSpPr>
        <dsp:cNvPr id="0" name=""/>
        <dsp:cNvSpPr/>
      </dsp:nvSpPr>
      <dsp:spPr>
        <a:xfrm>
          <a:off x="1051281" y="970904"/>
          <a:ext cx="279133" cy="27913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93437-E713-4220-B8DA-DDB5E8B8480B}">
      <dsp:nvSpPr>
        <dsp:cNvPr id="0" name=""/>
        <dsp:cNvSpPr/>
      </dsp:nvSpPr>
      <dsp:spPr>
        <a:xfrm>
          <a:off x="1051281" y="0"/>
          <a:ext cx="3799615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Долевые словари</a:t>
          </a:r>
        </a:p>
      </dsp:txBody>
      <dsp:txXfrm>
        <a:off x="1051281" y="0"/>
        <a:ext cx="3799615" cy="803024"/>
      </dsp:txXfrm>
    </dsp:sp>
    <dsp:sp modelId="{B008CAE8-F808-4A00-8B00-919266DEC444}">
      <dsp:nvSpPr>
        <dsp:cNvPr id="0" name=""/>
        <dsp:cNvSpPr/>
      </dsp:nvSpPr>
      <dsp:spPr>
        <a:xfrm>
          <a:off x="1051281" y="1621556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617B7-A3A9-4EC4-BB01-A799958381F0}">
      <dsp:nvSpPr>
        <dsp:cNvPr id="0" name=""/>
        <dsp:cNvSpPr/>
      </dsp:nvSpPr>
      <dsp:spPr>
        <a:xfrm>
          <a:off x="1317254" y="1435797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orders</a:t>
          </a:r>
          <a:endParaRPr lang="ru-RU" sz="2400" kern="1200" dirty="0"/>
        </a:p>
      </dsp:txBody>
      <dsp:txXfrm>
        <a:off x="1317254" y="1435797"/>
        <a:ext cx="3533642" cy="650644"/>
      </dsp:txXfrm>
    </dsp:sp>
    <dsp:sp modelId="{82F97172-42EC-4077-B07E-C452B7C53966}">
      <dsp:nvSpPr>
        <dsp:cNvPr id="0" name=""/>
        <dsp:cNvSpPr/>
      </dsp:nvSpPr>
      <dsp:spPr>
        <a:xfrm>
          <a:off x="1051281" y="2272201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3B775-BB01-449D-AB23-07E208C563EA}">
      <dsp:nvSpPr>
        <dsp:cNvPr id="0" name=""/>
        <dsp:cNvSpPr/>
      </dsp:nvSpPr>
      <dsp:spPr>
        <a:xfrm>
          <a:off x="1317254" y="208644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visits</a:t>
          </a:r>
          <a:endParaRPr lang="ru-RU" sz="2400" kern="1200" dirty="0"/>
        </a:p>
      </dsp:txBody>
      <dsp:txXfrm>
        <a:off x="1317254" y="2086441"/>
        <a:ext cx="3533642" cy="650644"/>
      </dsp:txXfrm>
    </dsp:sp>
    <dsp:sp modelId="{A13DD85F-9A30-4F6F-82C5-5B1E370EAEE1}">
      <dsp:nvSpPr>
        <dsp:cNvPr id="0" name=""/>
        <dsp:cNvSpPr/>
      </dsp:nvSpPr>
      <dsp:spPr>
        <a:xfrm>
          <a:off x="1051281" y="2922845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91830-C64B-4E9B-AFA4-A17FC07C2B6D}">
      <dsp:nvSpPr>
        <dsp:cNvPr id="0" name=""/>
        <dsp:cNvSpPr/>
      </dsp:nvSpPr>
      <dsp:spPr>
        <a:xfrm>
          <a:off x="1317254" y="2737086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Items</a:t>
          </a:r>
          <a:endParaRPr lang="ru-RU" sz="2400" kern="1200" dirty="0"/>
        </a:p>
      </dsp:txBody>
      <dsp:txXfrm>
        <a:off x="1317254" y="2737086"/>
        <a:ext cx="3533642" cy="650644"/>
      </dsp:txXfrm>
    </dsp:sp>
    <dsp:sp modelId="{EFF35487-7F40-4D9C-A8BB-A44A6E869005}">
      <dsp:nvSpPr>
        <dsp:cNvPr id="0" name=""/>
        <dsp:cNvSpPr/>
      </dsp:nvSpPr>
      <dsp:spPr>
        <a:xfrm>
          <a:off x="1051281" y="3573490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A4F89-5ACC-487D-8918-D90A41839DF2}">
      <dsp:nvSpPr>
        <dsp:cNvPr id="0" name=""/>
        <dsp:cNvSpPr/>
      </dsp:nvSpPr>
      <dsp:spPr>
        <a:xfrm>
          <a:off x="1317254" y="338773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  <a:endParaRPr lang="ru-RU" sz="2400" kern="1200" dirty="0"/>
        </a:p>
      </dsp:txBody>
      <dsp:txXfrm>
        <a:off x="1317254" y="3387731"/>
        <a:ext cx="3533642" cy="650644"/>
      </dsp:txXfrm>
    </dsp:sp>
    <dsp:sp modelId="{8C11AAA2-FFC2-4F46-9BD7-EB9AD0843346}">
      <dsp:nvSpPr>
        <dsp:cNvPr id="0" name=""/>
        <dsp:cNvSpPr/>
      </dsp:nvSpPr>
      <dsp:spPr>
        <a:xfrm>
          <a:off x="5040878" y="803024"/>
          <a:ext cx="3799615" cy="447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2B68B-BFA2-4C42-8637-C1F541B82561}">
      <dsp:nvSpPr>
        <dsp:cNvPr id="0" name=""/>
        <dsp:cNvSpPr/>
      </dsp:nvSpPr>
      <dsp:spPr>
        <a:xfrm>
          <a:off x="5040878" y="970904"/>
          <a:ext cx="279133" cy="27913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C703E-30FA-4D83-B1D7-7F8205F0B32A}">
      <dsp:nvSpPr>
        <dsp:cNvPr id="0" name=""/>
        <dsp:cNvSpPr/>
      </dsp:nvSpPr>
      <dsp:spPr>
        <a:xfrm>
          <a:off x="5040878" y="0"/>
          <a:ext cx="3799615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Множества значимых элементов</a:t>
          </a:r>
        </a:p>
      </dsp:txBody>
      <dsp:txXfrm>
        <a:off x="5040878" y="0"/>
        <a:ext cx="3799615" cy="803024"/>
      </dsp:txXfrm>
    </dsp:sp>
    <dsp:sp modelId="{91082754-FDF6-4F92-8D6E-E0ED8EB4E474}">
      <dsp:nvSpPr>
        <dsp:cNvPr id="0" name=""/>
        <dsp:cNvSpPr/>
      </dsp:nvSpPr>
      <dsp:spPr>
        <a:xfrm>
          <a:off x="5040878" y="1621556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BAB20-AB7A-4029-8BFC-B447CF376B77}">
      <dsp:nvSpPr>
        <dsp:cNvPr id="0" name=""/>
        <dsp:cNvSpPr/>
      </dsp:nvSpPr>
      <dsp:spPr>
        <a:xfrm>
          <a:off x="5306851" y="1435797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orders</a:t>
          </a:r>
          <a:endParaRPr lang="ru-RU" sz="2400" kern="1200" dirty="0"/>
        </a:p>
      </dsp:txBody>
      <dsp:txXfrm>
        <a:off x="5306851" y="1435797"/>
        <a:ext cx="3533642" cy="650644"/>
      </dsp:txXfrm>
    </dsp:sp>
    <dsp:sp modelId="{5BFA7DD7-C714-48F5-8840-DB390B17B236}">
      <dsp:nvSpPr>
        <dsp:cNvPr id="0" name=""/>
        <dsp:cNvSpPr/>
      </dsp:nvSpPr>
      <dsp:spPr>
        <a:xfrm>
          <a:off x="5040878" y="2272201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8936A-C0DD-484F-950E-10CBEE618CD7}">
      <dsp:nvSpPr>
        <dsp:cNvPr id="0" name=""/>
        <dsp:cNvSpPr/>
      </dsp:nvSpPr>
      <dsp:spPr>
        <a:xfrm>
          <a:off x="5306851" y="208644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visits</a:t>
          </a:r>
          <a:endParaRPr lang="ru-RU" sz="2400" kern="1200" dirty="0"/>
        </a:p>
      </dsp:txBody>
      <dsp:txXfrm>
        <a:off x="5306851" y="2086441"/>
        <a:ext cx="3533642" cy="650644"/>
      </dsp:txXfrm>
    </dsp:sp>
    <dsp:sp modelId="{007CFAA7-E8DD-432C-AD6D-76E37252658F}">
      <dsp:nvSpPr>
        <dsp:cNvPr id="0" name=""/>
        <dsp:cNvSpPr/>
      </dsp:nvSpPr>
      <dsp:spPr>
        <a:xfrm>
          <a:off x="5040878" y="2922845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196F-DF98-4C8D-9F4C-192268707535}">
      <dsp:nvSpPr>
        <dsp:cNvPr id="0" name=""/>
        <dsp:cNvSpPr/>
      </dsp:nvSpPr>
      <dsp:spPr>
        <a:xfrm>
          <a:off x="5306851" y="2737086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Items</a:t>
          </a:r>
          <a:endParaRPr lang="ru-RU" sz="2400" kern="1200" dirty="0"/>
        </a:p>
      </dsp:txBody>
      <dsp:txXfrm>
        <a:off x="5306851" y="2737086"/>
        <a:ext cx="3533642" cy="650644"/>
      </dsp:txXfrm>
    </dsp:sp>
    <dsp:sp modelId="{DCA0B84C-87CA-4217-9BD7-A3AF9470C009}">
      <dsp:nvSpPr>
        <dsp:cNvPr id="0" name=""/>
        <dsp:cNvSpPr/>
      </dsp:nvSpPr>
      <dsp:spPr>
        <a:xfrm>
          <a:off x="5040878" y="3573490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D7814-0041-4AF0-87F1-EDB5A06017F1}">
      <dsp:nvSpPr>
        <dsp:cNvPr id="0" name=""/>
        <dsp:cNvSpPr/>
      </dsp:nvSpPr>
      <dsp:spPr>
        <a:xfrm>
          <a:off x="5306851" y="338773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  <a:endParaRPr lang="ru-RU" sz="2400" kern="1200" dirty="0"/>
        </a:p>
      </dsp:txBody>
      <dsp:txXfrm>
        <a:off x="5306851" y="3387731"/>
        <a:ext cx="3533642" cy="6506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4D2DA-8E44-48C9-8135-F022BE106A3C}">
      <dsp:nvSpPr>
        <dsp:cNvPr id="0" name=""/>
        <dsp:cNvSpPr/>
      </dsp:nvSpPr>
      <dsp:spPr>
        <a:xfrm>
          <a:off x="0" y="4444481"/>
          <a:ext cx="8128000" cy="972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70C0"/>
              </a:solidFill>
            </a:rPr>
            <a:t>Проходим по </a:t>
          </a:r>
          <a:r>
            <a:rPr lang="en-US" sz="1800" b="1" kern="1200" dirty="0">
              <a:solidFill>
                <a:srgbClr val="0070C0"/>
              </a:solidFill>
            </a:rPr>
            <a:t>5 </a:t>
          </a:r>
          <a:r>
            <a:rPr lang="ru-RU" sz="1800" b="1" kern="1200" dirty="0">
              <a:solidFill>
                <a:srgbClr val="0070C0"/>
              </a:solidFill>
            </a:rPr>
            <a:t>из 8 </a:t>
          </a:r>
          <a:r>
            <a:rPr lang="en-US" sz="1800" b="1" kern="1200" dirty="0">
              <a:solidFill>
                <a:srgbClr val="0070C0"/>
              </a:solidFill>
            </a:rPr>
            <a:t>features</a:t>
          </a:r>
          <a:r>
            <a:rPr lang="ru-RU" sz="1800" b="1" kern="1200" dirty="0">
              <a:solidFill>
                <a:srgbClr val="0070C0"/>
              </a:solidFill>
            </a:rPr>
            <a:t> и сравниваем мужской и женский</a:t>
          </a:r>
          <a:r>
            <a:rPr lang="en-US" sz="1800" b="1" kern="1200" dirty="0">
              <a:solidFill>
                <a:srgbClr val="0070C0"/>
              </a:solidFill>
            </a:rPr>
            <a:t> score</a:t>
          </a:r>
          <a:r>
            <a:rPr lang="ru-RU" sz="1800" b="1" kern="1200" dirty="0">
              <a:solidFill>
                <a:srgbClr val="0070C0"/>
              </a:solidFill>
            </a:rPr>
            <a:t> </a:t>
          </a:r>
        </a:p>
      </dsp:txBody>
      <dsp:txXfrm>
        <a:off x="0" y="4444481"/>
        <a:ext cx="8128000" cy="525065"/>
      </dsp:txXfrm>
    </dsp:sp>
    <dsp:sp modelId="{370684D1-9084-4E8D-8E77-7719AB2F579F}">
      <dsp:nvSpPr>
        <dsp:cNvPr id="0" name=""/>
        <dsp:cNvSpPr/>
      </dsp:nvSpPr>
      <dsp:spPr>
        <a:xfrm>
          <a:off x="0" y="4950099"/>
          <a:ext cx="8128000" cy="4472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Делаем прогноз (</a:t>
          </a:r>
          <a:r>
            <a:rPr lang="en-US" sz="2500" kern="1200" dirty="0"/>
            <a:t>2</a:t>
          </a:r>
          <a:r>
            <a:rPr lang="ru-RU" sz="2500" kern="1200" dirty="0"/>
            <a:t>0 миллисекунд)</a:t>
          </a:r>
        </a:p>
      </dsp:txBody>
      <dsp:txXfrm>
        <a:off x="0" y="4950099"/>
        <a:ext cx="8128000" cy="447278"/>
      </dsp:txXfrm>
    </dsp:sp>
    <dsp:sp modelId="{99F80C8B-2B4D-4584-A3A4-3368CB150BFA}">
      <dsp:nvSpPr>
        <dsp:cNvPr id="0" name=""/>
        <dsp:cNvSpPr/>
      </dsp:nvSpPr>
      <dsp:spPr>
        <a:xfrm rot="10800000">
          <a:off x="0" y="2963601"/>
          <a:ext cx="8128000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70C0"/>
              </a:solidFill>
            </a:rPr>
            <a:t>Проверяем является ли сайт значимым</a:t>
          </a:r>
        </a:p>
      </dsp:txBody>
      <dsp:txXfrm rot="-10800000">
        <a:off x="0" y="2963601"/>
        <a:ext cx="8128000" cy="524908"/>
      </dsp:txXfrm>
    </dsp:sp>
    <dsp:sp modelId="{1CF230D1-EAB0-4384-83A3-69A11466C681}">
      <dsp:nvSpPr>
        <dsp:cNvPr id="0" name=""/>
        <dsp:cNvSpPr/>
      </dsp:nvSpPr>
      <dsp:spPr>
        <a:xfrm>
          <a:off x="0" y="3488509"/>
          <a:ext cx="812800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 зависимости от этого штрафуем или поощряем </a:t>
          </a:r>
          <a:r>
            <a:rPr lang="en-US" sz="2500" kern="1200" dirty="0"/>
            <a:t>score</a:t>
          </a:r>
          <a:endParaRPr lang="ru-RU" sz="2500" kern="1200" dirty="0"/>
        </a:p>
      </dsp:txBody>
      <dsp:txXfrm>
        <a:off x="0" y="3488509"/>
        <a:ext cx="8128000" cy="447143"/>
      </dsp:txXfrm>
    </dsp:sp>
    <dsp:sp modelId="{CDAEEF66-49AA-4403-A668-D548A9E60F69}">
      <dsp:nvSpPr>
        <dsp:cNvPr id="0" name=""/>
        <dsp:cNvSpPr/>
      </dsp:nvSpPr>
      <dsp:spPr>
        <a:xfrm rot="10800000">
          <a:off x="0" y="1482721"/>
          <a:ext cx="8128000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70C0"/>
              </a:solidFill>
            </a:rPr>
            <a:t>Обращаемся к словарю с сайтами</a:t>
          </a:r>
        </a:p>
      </dsp:txBody>
      <dsp:txXfrm rot="-10800000">
        <a:off x="0" y="1482721"/>
        <a:ext cx="8128000" cy="524908"/>
      </dsp:txXfrm>
    </dsp:sp>
    <dsp:sp modelId="{A3FF3B2D-752E-4FF4-99C7-15BFAA1226F3}">
      <dsp:nvSpPr>
        <dsp:cNvPr id="0" name=""/>
        <dsp:cNvSpPr/>
      </dsp:nvSpPr>
      <dsp:spPr>
        <a:xfrm>
          <a:off x="0" y="2007629"/>
          <a:ext cx="812800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Получаем женский и мужской </a:t>
          </a:r>
          <a:r>
            <a:rPr lang="en-US" sz="2500" kern="1200" dirty="0"/>
            <a:t>score</a:t>
          </a:r>
          <a:endParaRPr lang="ru-RU" sz="2500" kern="1200" dirty="0"/>
        </a:p>
      </dsp:txBody>
      <dsp:txXfrm>
        <a:off x="0" y="2007629"/>
        <a:ext cx="8128000" cy="447143"/>
      </dsp:txXfrm>
    </dsp:sp>
    <dsp:sp modelId="{92E23B62-821A-4404-AA52-BD4957D4C9C1}">
      <dsp:nvSpPr>
        <dsp:cNvPr id="0" name=""/>
        <dsp:cNvSpPr/>
      </dsp:nvSpPr>
      <dsp:spPr>
        <a:xfrm rot="10800000">
          <a:off x="0" y="1842"/>
          <a:ext cx="8128000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070C0"/>
              </a:solidFill>
            </a:rPr>
            <a:t>Проходим по получившемуся полю заказы</a:t>
          </a:r>
        </a:p>
      </dsp:txBody>
      <dsp:txXfrm rot="-10800000">
        <a:off x="0" y="1842"/>
        <a:ext cx="8128000" cy="524908"/>
      </dsp:txXfrm>
    </dsp:sp>
    <dsp:sp modelId="{806CE513-90F5-4B65-BB1B-F96A0C036391}">
      <dsp:nvSpPr>
        <dsp:cNvPr id="0" name=""/>
        <dsp:cNvSpPr/>
      </dsp:nvSpPr>
      <dsp:spPr>
        <a:xfrm>
          <a:off x="0" y="526750"/>
          <a:ext cx="812800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Получаем </a:t>
          </a:r>
          <a:r>
            <a:rPr lang="en-US" sz="2500" kern="1200" dirty="0"/>
            <a:t>site</a:t>
          </a:r>
          <a:r>
            <a:rPr lang="ru-RU" sz="2500" kern="1200" dirty="0"/>
            <a:t>_</a:t>
          </a:r>
          <a:r>
            <a:rPr lang="en-US" sz="2500" kern="1200" dirty="0"/>
            <a:t>id</a:t>
          </a:r>
          <a:endParaRPr lang="ru-RU" sz="2500" kern="1200" dirty="0"/>
        </a:p>
      </dsp:txBody>
      <dsp:txXfrm>
        <a:off x="0" y="526750"/>
        <a:ext cx="8128000" cy="447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A610E-B0F3-4CF8-B1D1-46B393F230BA}">
      <dsp:nvSpPr>
        <dsp:cNvPr id="0" name=""/>
        <dsp:cNvSpPr/>
      </dsp:nvSpPr>
      <dsp:spPr>
        <a:xfrm>
          <a:off x="405117" y="180838"/>
          <a:ext cx="1480457" cy="514143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575ED-01E3-4099-814B-2862F8D90087}">
      <dsp:nvSpPr>
        <dsp:cNvPr id="0" name=""/>
        <dsp:cNvSpPr/>
      </dsp:nvSpPr>
      <dsp:spPr>
        <a:xfrm>
          <a:off x="1004186" y="1439801"/>
          <a:ext cx="286910" cy="18362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EDE95-6FDE-41BD-A2B2-F97537B2B173}">
      <dsp:nvSpPr>
        <dsp:cNvPr id="0" name=""/>
        <dsp:cNvSpPr/>
      </dsp:nvSpPr>
      <dsp:spPr>
        <a:xfrm>
          <a:off x="338079" y="1586699"/>
          <a:ext cx="1619124" cy="34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70C0"/>
              </a:solidFill>
            </a:rPr>
            <a:t>female</a:t>
          </a:r>
          <a:r>
            <a:rPr lang="en-US" sz="1600" kern="1200" dirty="0"/>
            <a:t> &gt; </a:t>
          </a:r>
          <a:r>
            <a:rPr lang="en-US" sz="1600" kern="1200" dirty="0">
              <a:solidFill>
                <a:srgbClr val="FF0000"/>
              </a:solidFill>
            </a:rPr>
            <a:t>male</a:t>
          </a:r>
          <a:endParaRPr lang="ru-RU" sz="1600" kern="1200" dirty="0">
            <a:solidFill>
              <a:srgbClr val="FF0000"/>
            </a:solidFill>
          </a:endParaRPr>
        </a:p>
      </dsp:txBody>
      <dsp:txXfrm>
        <a:off x="338079" y="1586699"/>
        <a:ext cx="1619124" cy="344292"/>
      </dsp:txXfrm>
    </dsp:sp>
    <dsp:sp modelId="{7108A1BE-9EE1-406A-A2D0-1E507845F92E}">
      <dsp:nvSpPr>
        <dsp:cNvPr id="0" name=""/>
        <dsp:cNvSpPr/>
      </dsp:nvSpPr>
      <dsp:spPr>
        <a:xfrm>
          <a:off x="943361" y="734690"/>
          <a:ext cx="516438" cy="516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0.74</a:t>
          </a:r>
        </a:p>
      </dsp:txBody>
      <dsp:txXfrm>
        <a:off x="1018992" y="810321"/>
        <a:ext cx="365176" cy="365176"/>
      </dsp:txXfrm>
    </dsp:sp>
    <dsp:sp modelId="{2B20622F-DE2C-4605-868F-87D091083870}">
      <dsp:nvSpPr>
        <dsp:cNvPr id="0" name=""/>
        <dsp:cNvSpPr/>
      </dsp:nvSpPr>
      <dsp:spPr>
        <a:xfrm>
          <a:off x="573820" y="347247"/>
          <a:ext cx="516438" cy="516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0.38</a:t>
          </a:r>
        </a:p>
      </dsp:txBody>
      <dsp:txXfrm>
        <a:off x="649451" y="422878"/>
        <a:ext cx="365176" cy="365176"/>
      </dsp:txXfrm>
    </dsp:sp>
    <dsp:sp modelId="{D3AD0278-56DE-4415-A770-503C17053DFE}">
      <dsp:nvSpPr>
        <dsp:cNvPr id="0" name=""/>
        <dsp:cNvSpPr/>
      </dsp:nvSpPr>
      <dsp:spPr>
        <a:xfrm>
          <a:off x="1101735" y="222383"/>
          <a:ext cx="516438" cy="516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rgbClr val="FF0000"/>
              </a:solidFill>
            </a:rPr>
            <a:t>0.62</a:t>
          </a:r>
        </a:p>
      </dsp:txBody>
      <dsp:txXfrm>
        <a:off x="1177366" y="298014"/>
        <a:ext cx="365176" cy="365176"/>
      </dsp:txXfrm>
    </dsp:sp>
    <dsp:sp modelId="{A1DAFE6A-AA3E-49A3-89CA-A230CDB9AD05}">
      <dsp:nvSpPr>
        <dsp:cNvPr id="0" name=""/>
        <dsp:cNvSpPr/>
      </dsp:nvSpPr>
      <dsp:spPr>
        <a:xfrm>
          <a:off x="344292" y="117718"/>
          <a:ext cx="1606698" cy="128535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00DF5-6A8D-4A67-B691-C0AB9F9F7B52}">
      <dsp:nvSpPr>
        <dsp:cNvPr id="0" name=""/>
        <dsp:cNvSpPr/>
      </dsp:nvSpPr>
      <dsp:spPr>
        <a:xfrm>
          <a:off x="1010349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67965-FB1C-445D-B4A5-C6D99303F7FC}">
      <dsp:nvSpPr>
        <dsp:cNvPr id="0" name=""/>
        <dsp:cNvSpPr/>
      </dsp:nvSpPr>
      <dsp:spPr>
        <a:xfrm>
          <a:off x="1010349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282B2-D580-484D-9A01-CD05A6F9368A}">
      <dsp:nvSpPr>
        <dsp:cNvPr id="0" name=""/>
        <dsp:cNvSpPr/>
      </dsp:nvSpPr>
      <dsp:spPr>
        <a:xfrm>
          <a:off x="434314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Значимость признаков?</a:t>
          </a:r>
        </a:p>
      </dsp:txBody>
      <dsp:txXfrm>
        <a:off x="434314" y="207410"/>
        <a:ext cx="2304136" cy="737323"/>
      </dsp:txXfrm>
    </dsp:sp>
    <dsp:sp modelId="{CBCF2999-F37A-439A-9200-F56D1F40C78B}">
      <dsp:nvSpPr>
        <dsp:cNvPr id="0" name=""/>
        <dsp:cNvSpPr/>
      </dsp:nvSpPr>
      <dsp:spPr>
        <a:xfrm>
          <a:off x="3798353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14AEC-4CA0-4806-AC51-D84B3EBE3363}">
      <dsp:nvSpPr>
        <dsp:cNvPr id="0" name=""/>
        <dsp:cNvSpPr/>
      </dsp:nvSpPr>
      <dsp:spPr>
        <a:xfrm>
          <a:off x="3798353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89ECA-BA35-4E3D-B6AA-88E571A28B24}">
      <dsp:nvSpPr>
        <dsp:cNvPr id="0" name=""/>
        <dsp:cNvSpPr/>
      </dsp:nvSpPr>
      <dsp:spPr>
        <a:xfrm>
          <a:off x="3222319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Смешение мужского и женского</a:t>
          </a:r>
        </a:p>
      </dsp:txBody>
      <dsp:txXfrm>
        <a:off x="3222319" y="207410"/>
        <a:ext cx="2304136" cy="737323"/>
      </dsp:txXfrm>
    </dsp:sp>
    <dsp:sp modelId="{7773A79F-70E6-42B2-BB24-52016DFDF678}">
      <dsp:nvSpPr>
        <dsp:cNvPr id="0" name=""/>
        <dsp:cNvSpPr/>
      </dsp:nvSpPr>
      <dsp:spPr>
        <a:xfrm>
          <a:off x="6586358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2C538-E900-4FCF-872A-D75FF64FC9D7}">
      <dsp:nvSpPr>
        <dsp:cNvPr id="0" name=""/>
        <dsp:cNvSpPr/>
      </dsp:nvSpPr>
      <dsp:spPr>
        <a:xfrm>
          <a:off x="6586358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E9F1B-D8B8-4AB7-A199-E58EB2CBCE71}">
      <dsp:nvSpPr>
        <dsp:cNvPr id="0" name=""/>
        <dsp:cNvSpPr/>
      </dsp:nvSpPr>
      <dsp:spPr>
        <a:xfrm>
          <a:off x="6010324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Низкая информативность</a:t>
          </a:r>
        </a:p>
      </dsp:txBody>
      <dsp:txXfrm>
        <a:off x="6010324" y="207410"/>
        <a:ext cx="2304136" cy="737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6E0FB-A2FA-4058-81DB-8EE99A7E618F}">
      <dsp:nvSpPr>
        <dsp:cNvPr id="0" name=""/>
        <dsp:cNvSpPr/>
      </dsp:nvSpPr>
      <dsp:spPr>
        <a:xfrm>
          <a:off x="209884" y="1189833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Она быстрая – предсказания на </a:t>
          </a:r>
          <a:r>
            <a:rPr lang="en-US" sz="2000" kern="1200" dirty="0" err="1"/>
            <a:t>val</a:t>
          </a:r>
          <a:r>
            <a:rPr lang="en-US" sz="2000" kern="1200" dirty="0"/>
            <a:t> – </a:t>
          </a:r>
          <a:r>
            <a:rPr lang="ru-RU" sz="2000" kern="1200" dirty="0"/>
            <a:t>меньше 2 сек, на одном примере 20 миллисекунд, обучение всех словарей занимает не более 6 минут.</a:t>
          </a:r>
        </a:p>
      </dsp:txBody>
      <dsp:txXfrm>
        <a:off x="209884" y="1189833"/>
        <a:ext cx="4978500" cy="1555781"/>
      </dsp:txXfrm>
    </dsp:sp>
    <dsp:sp modelId="{79EE2795-E101-4E75-8791-C710C36EB004}">
      <dsp:nvSpPr>
        <dsp:cNvPr id="0" name=""/>
        <dsp:cNvSpPr/>
      </dsp:nvSpPr>
      <dsp:spPr>
        <a:xfrm>
          <a:off x="2446" y="965109"/>
          <a:ext cx="1089047" cy="16335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D04BD-B07C-4408-B8F5-CC4F33214323}">
      <dsp:nvSpPr>
        <dsp:cNvPr id="0" name=""/>
        <dsp:cNvSpPr/>
      </dsp:nvSpPr>
      <dsp:spPr>
        <a:xfrm>
          <a:off x="5671812" y="1189833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Она гибкая и масштабируемая (новые сайты и товары сломают векторную модель, эту нет). Получай новые словари раз в день и все</a:t>
          </a:r>
        </a:p>
      </dsp:txBody>
      <dsp:txXfrm>
        <a:off x="5671812" y="1189833"/>
        <a:ext cx="4978500" cy="1555781"/>
      </dsp:txXfrm>
    </dsp:sp>
    <dsp:sp modelId="{37F31D00-7E24-4FC1-BC02-1D6C89C44679}">
      <dsp:nvSpPr>
        <dsp:cNvPr id="0" name=""/>
        <dsp:cNvSpPr/>
      </dsp:nvSpPr>
      <dsp:spPr>
        <a:xfrm>
          <a:off x="5464374" y="965109"/>
          <a:ext cx="1089047" cy="163357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3B801-3865-41EC-ABA4-D9852BFC33A2}">
      <dsp:nvSpPr>
        <dsp:cNvPr id="0" name=""/>
        <dsp:cNvSpPr/>
      </dsp:nvSpPr>
      <dsp:spPr>
        <a:xfrm>
          <a:off x="209884" y="3148389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Если доделать вероятность точности предсказания, то модель можно будет использовать только когда она уверена в правильности</a:t>
          </a:r>
        </a:p>
      </dsp:txBody>
      <dsp:txXfrm>
        <a:off x="209884" y="3148389"/>
        <a:ext cx="4978500" cy="1555781"/>
      </dsp:txXfrm>
    </dsp:sp>
    <dsp:sp modelId="{DE7CF08F-1316-4260-B23D-709C7060D59E}">
      <dsp:nvSpPr>
        <dsp:cNvPr id="0" name=""/>
        <dsp:cNvSpPr/>
      </dsp:nvSpPr>
      <dsp:spPr>
        <a:xfrm>
          <a:off x="2446" y="2923665"/>
          <a:ext cx="1089047" cy="16335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6F07A-4EB0-4C27-8AF3-A12CC204569D}">
      <dsp:nvSpPr>
        <dsp:cNvPr id="0" name=""/>
        <dsp:cNvSpPr/>
      </dsp:nvSpPr>
      <dsp:spPr>
        <a:xfrm>
          <a:off x="5671812" y="3148389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Модель можно до настроить не только обучением на доп. данных, но и просто на коэффициентах значимости признаков или «женских» / «мужских» сайтах</a:t>
          </a:r>
        </a:p>
      </dsp:txBody>
      <dsp:txXfrm>
        <a:off x="5671812" y="3148389"/>
        <a:ext cx="4978500" cy="1555781"/>
      </dsp:txXfrm>
    </dsp:sp>
    <dsp:sp modelId="{62A2C80E-02E5-41D2-9084-E56B56289901}">
      <dsp:nvSpPr>
        <dsp:cNvPr id="0" name=""/>
        <dsp:cNvSpPr/>
      </dsp:nvSpPr>
      <dsp:spPr>
        <a:xfrm>
          <a:off x="5464374" y="2923665"/>
          <a:ext cx="1089047" cy="163357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7ECB-D355-4A56-BEB6-82D695E52777}">
      <dsp:nvSpPr>
        <dsp:cNvPr id="0" name=""/>
        <dsp:cNvSpPr/>
      </dsp:nvSpPr>
      <dsp:spPr>
        <a:xfrm>
          <a:off x="2585755" y="312544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Работа над извлечением признаков – брать только важное</a:t>
          </a:r>
        </a:p>
      </dsp:txBody>
      <dsp:txXfrm>
        <a:off x="2585755" y="312544"/>
        <a:ext cx="4547267" cy="1421021"/>
      </dsp:txXfrm>
    </dsp:sp>
    <dsp:sp modelId="{8ED46A52-9E64-45EC-8B87-40928CF940D0}">
      <dsp:nvSpPr>
        <dsp:cNvPr id="0" name=""/>
        <dsp:cNvSpPr/>
      </dsp:nvSpPr>
      <dsp:spPr>
        <a:xfrm>
          <a:off x="2396286" y="107285"/>
          <a:ext cx="994714" cy="149207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2291A-E8D2-4C35-92C6-FBC79704B52B}">
      <dsp:nvSpPr>
        <dsp:cNvPr id="0" name=""/>
        <dsp:cNvSpPr/>
      </dsp:nvSpPr>
      <dsp:spPr>
        <a:xfrm>
          <a:off x="2585755" y="2101452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Доработка модели, хороший </a:t>
          </a:r>
          <a:r>
            <a:rPr lang="en-US" sz="2200" kern="1200" dirty="0"/>
            <a:t>grid search </a:t>
          </a:r>
          <a:r>
            <a:rPr lang="ru-RU" sz="2200" kern="1200" dirty="0"/>
            <a:t>сильно поможет + работа над ошибками</a:t>
          </a:r>
        </a:p>
      </dsp:txBody>
      <dsp:txXfrm>
        <a:off x="2585755" y="2101452"/>
        <a:ext cx="4547267" cy="1421021"/>
      </dsp:txXfrm>
    </dsp:sp>
    <dsp:sp modelId="{079BC83B-D77D-48B8-B7EC-8BE68D6E10B2}">
      <dsp:nvSpPr>
        <dsp:cNvPr id="0" name=""/>
        <dsp:cNvSpPr/>
      </dsp:nvSpPr>
      <dsp:spPr>
        <a:xfrm>
          <a:off x="2396286" y="1896193"/>
          <a:ext cx="994714" cy="149207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D3501-F32D-43B2-95B9-2EE244EE82FA}">
      <dsp:nvSpPr>
        <dsp:cNvPr id="0" name=""/>
        <dsp:cNvSpPr/>
      </dsp:nvSpPr>
      <dsp:spPr>
        <a:xfrm>
          <a:off x="2585755" y="3890359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 естественно больше данных! </a:t>
          </a:r>
          <a:r>
            <a:rPr lang="ru-RU" sz="2200" kern="1200" dirty="0">
              <a:sym typeface="Wingdings" panose="05000000000000000000" pitchFamily="2" charset="2"/>
            </a:rPr>
            <a:t></a:t>
          </a:r>
          <a:endParaRPr lang="ru-RU" sz="2200" kern="1200" dirty="0"/>
        </a:p>
      </dsp:txBody>
      <dsp:txXfrm>
        <a:off x="2585755" y="3890359"/>
        <a:ext cx="4547267" cy="1421021"/>
      </dsp:txXfrm>
    </dsp:sp>
    <dsp:sp modelId="{BFAF21E1-AA57-444D-A707-5B80AA70597D}">
      <dsp:nvSpPr>
        <dsp:cNvPr id="0" name=""/>
        <dsp:cNvSpPr/>
      </dsp:nvSpPr>
      <dsp:spPr>
        <a:xfrm>
          <a:off x="2396286" y="3685101"/>
          <a:ext cx="994714" cy="149207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38E3-27A7-4003-9901-4F72383B47E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7EE0-99CF-40B4-A948-32DFCECB3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9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7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5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4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7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2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3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31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9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.png"/><Relationship Id="rId7" Type="http://schemas.openxmlformats.org/officeDocument/2006/relationships/hyperlink" Target="https://github.com/Excellents1/flocktory_gender.git" TargetMode="External"/><Relationship Id="rId2" Type="http://schemas.openxmlformats.org/officeDocument/2006/relationships/hyperlink" Target="https://github.com/Excellents1/flocktory_gender/tree/main/development/XGBoost_val_0.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cellents1/recsys_job.git" TargetMode="External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ent.techgig.com/5-tips-for-beginners-in-Python-programming-language/articleshow/69443879.cms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chart" Target="../charts/chart1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450" y="1064419"/>
            <a:ext cx="4571999" cy="3971925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задача от компании </a:t>
            </a:r>
            <a:r>
              <a:rPr lang="en-US" sz="3200" dirty="0" err="1"/>
              <a:t>Flocktory</a:t>
            </a:r>
            <a:r>
              <a:rPr lang="ru-RU" sz="3200" dirty="0"/>
              <a:t>:</a:t>
            </a:r>
            <a:br>
              <a:rPr lang="ru-RU" sz="3200" dirty="0"/>
            </a:br>
            <a:br>
              <a:rPr lang="en-US" sz="3200" dirty="0"/>
            </a:br>
            <a:r>
              <a:rPr lang="ru-RU" sz="3200" dirty="0"/>
              <a:t>Определение пола пользователя по его активности на отслеживаемых сайтах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3714" y="5026025"/>
            <a:ext cx="4153470" cy="105214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u="sng" dirty="0"/>
              <a:t>Checkpoint</a:t>
            </a:r>
            <a:r>
              <a:rPr lang="ru-RU" sz="9600" u="sng" dirty="0"/>
              <a:t>: финальный</a:t>
            </a:r>
          </a:p>
          <a:p>
            <a:pPr algn="ctr"/>
            <a:endParaRPr lang="ru-RU" sz="2800" dirty="0"/>
          </a:p>
          <a:p>
            <a:pPr algn="ctr"/>
            <a:br>
              <a:rPr lang="ru-RU" dirty="0"/>
            </a:br>
            <a:endParaRPr lang="ru-RU" dirty="0"/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226535" cy="1049171"/>
          </a:xfrm>
        </p:spPr>
        <p:txBody>
          <a:bodyPr>
            <a:normAutofit/>
          </a:bodyPr>
          <a:lstStyle/>
          <a:p>
            <a:r>
              <a:rPr lang="ru-RU" u="sng" dirty="0"/>
              <a:t>Мужчины с марса, женщины с Венеры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97" y="2232700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" y="2296922"/>
            <a:ext cx="3891915" cy="431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83919" y="11887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будем считать записи где разница не более 10 единиц в пользу мужчин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834" y="11887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будем считать записи где разница не более 10 единиц в пользу женщин</a:t>
            </a:r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3497389" y="6039612"/>
            <a:ext cx="1554480" cy="41148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7674" y="1103586"/>
            <a:ext cx="389191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/>
              <a:t>Выводы</a:t>
            </a:r>
            <a:r>
              <a:rPr lang="en-US" sz="3600" b="1" u="sng" dirty="0"/>
              <a:t>:</a:t>
            </a:r>
            <a:endParaRPr lang="ru-RU" sz="3600" b="1" u="sng" dirty="0"/>
          </a:p>
          <a:p>
            <a:pPr algn="ctr"/>
            <a:endParaRPr lang="ru-RU" sz="1600" b="1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Мужчины</a:t>
            </a:r>
            <a:r>
              <a:rPr lang="en-US" sz="2400" dirty="0"/>
              <a:t> </a:t>
            </a:r>
            <a:r>
              <a:rPr lang="ru-RU" sz="2400" dirty="0"/>
              <a:t>посещают сайты которые по идее должны быть чисто женскими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Женщины интересуются всем!!!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Мужчины менее активны в Интернете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Определить «чисто» мужское проще чем «чисто» женское</a:t>
            </a:r>
          </a:p>
        </p:txBody>
      </p:sp>
    </p:spTree>
    <p:extLst>
      <p:ext uri="{BB962C8B-B14F-4D97-AF65-F5344CB8AC3E}">
        <p14:creationId xmlns:p14="http://schemas.microsoft.com/office/powerpoint/2010/main" val="5858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7465047" cy="1049171"/>
          </a:xfrm>
        </p:spPr>
        <p:txBody>
          <a:bodyPr>
            <a:normAutofit/>
          </a:bodyPr>
          <a:lstStyle/>
          <a:p>
            <a:r>
              <a:rPr lang="ru-RU" u="sng" dirty="0"/>
              <a:t>Интересное наблюдение</a:t>
            </a:r>
          </a:p>
        </p:txBody>
      </p:sp>
      <p:pic>
        <p:nvPicPr>
          <p:cNvPr id="4" name="Picture 2" descr="C:\Users\HP\Desktop\fea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29" y="1187196"/>
            <a:ext cx="61245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18704" y="429768"/>
            <a:ext cx="3502152" cy="1938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Не все признаки оказались полезны, более того, те от кого мы ожидали максимальной помощи, только мешали моделям раскрыться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2792265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9423" y="4865706"/>
            <a:ext cx="709149" cy="7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6392" y="3129618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1.5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1656" y="3789182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1.5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91656" y="431648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6392" y="495909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0.5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36392" y="576937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0.5</a:t>
            </a: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3493244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4191000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9423" y="5574855"/>
            <a:ext cx="709149" cy="7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18704" y="2610683"/>
            <a:ext cx="3364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Эти коэффициенты рассчитаны с использованием упрощенной версии поиска оптимальных решений. То есть, что бы получить лучший результат модели приходилось поощрять </a:t>
            </a:r>
            <a:r>
              <a:rPr lang="en-US" dirty="0"/>
              <a:t>score</a:t>
            </a:r>
            <a:r>
              <a:rPr lang="ru-RU" dirty="0"/>
              <a:t>, получаемый за счет анализа покупок и посещений сайтов, и штрафовать </a:t>
            </a:r>
            <a:r>
              <a:rPr lang="en-US" dirty="0"/>
              <a:t>score</a:t>
            </a:r>
            <a:r>
              <a:rPr lang="ru-RU" dirty="0"/>
              <a:t>, полученный на анализе категорий и выбора в витрине подарков</a:t>
            </a:r>
          </a:p>
        </p:txBody>
      </p:sp>
    </p:spTree>
    <p:extLst>
      <p:ext uri="{BB962C8B-B14F-4D97-AF65-F5344CB8AC3E}">
        <p14:creationId xmlns:p14="http://schemas.microsoft.com/office/powerpoint/2010/main" val="65376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FC3594F-B594-25BD-F2B8-226FD872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524" y="301142"/>
            <a:ext cx="2117499" cy="21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DC84985-3454-7798-A121-6CC9BF745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976684"/>
              </p:ext>
            </p:extLst>
          </p:nvPr>
        </p:nvGraphicFramePr>
        <p:xfrm>
          <a:off x="1483360" y="868680"/>
          <a:ext cx="8748776" cy="115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B9DAE34-7A93-FDC4-E58D-A87FB550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1" y="868680"/>
            <a:ext cx="1320160" cy="9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0" y="2120452"/>
            <a:ext cx="4626734" cy="4527236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5529790" cy="744590"/>
          </a:xfrm>
        </p:spPr>
        <p:txBody>
          <a:bodyPr>
            <a:normAutofit/>
          </a:bodyPr>
          <a:lstStyle/>
          <a:p>
            <a:r>
              <a:rPr lang="ru-RU" u="sng" dirty="0"/>
              <a:t>В чем сложности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18" y="2038156"/>
            <a:ext cx="4363080" cy="4527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230" y="173736"/>
            <a:ext cx="607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На слайде товары которые приобретали только мужчины или только женщины и всего 1 раз</a:t>
            </a:r>
          </a:p>
        </p:txBody>
      </p:sp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3A5D2683-9815-E9C5-37C4-0974F449B338}"/>
              </a:ext>
            </a:extLst>
          </p:cNvPr>
          <p:cNvSpPr/>
          <p:nvPr/>
        </p:nvSpPr>
        <p:spPr>
          <a:xfrm>
            <a:off x="10636937" y="4635062"/>
            <a:ext cx="465082" cy="181304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лево 4">
            <a:extLst>
              <a:ext uri="{FF2B5EF4-FFF2-40B4-BE49-F238E27FC236}">
                <a16:creationId xmlns:a16="http://schemas.microsoft.com/office/drawing/2014/main" id="{BD23D49D-B30E-3BD7-985D-1AA95CCE5DDF}"/>
              </a:ext>
            </a:extLst>
          </p:cNvPr>
          <p:cNvSpPr/>
          <p:nvPr/>
        </p:nvSpPr>
        <p:spPr>
          <a:xfrm>
            <a:off x="10636937" y="5126420"/>
            <a:ext cx="465082" cy="181304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499AC594-32C1-4179-CCD1-E4E96FA05560}"/>
              </a:ext>
            </a:extLst>
          </p:cNvPr>
          <p:cNvSpPr/>
          <p:nvPr/>
        </p:nvSpPr>
        <p:spPr>
          <a:xfrm>
            <a:off x="10651701" y="5617778"/>
            <a:ext cx="465082" cy="181304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лево 9">
            <a:extLst>
              <a:ext uri="{FF2B5EF4-FFF2-40B4-BE49-F238E27FC236}">
                <a16:creationId xmlns:a16="http://schemas.microsoft.com/office/drawing/2014/main" id="{24F7F3DF-1EA5-B97A-AE0F-3B9192778901}"/>
              </a:ext>
            </a:extLst>
          </p:cNvPr>
          <p:cNvSpPr/>
          <p:nvPr/>
        </p:nvSpPr>
        <p:spPr>
          <a:xfrm>
            <a:off x="10636937" y="6363299"/>
            <a:ext cx="465082" cy="181304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1A06B958-1FEC-CD7C-2906-FF6A0470AB72}"/>
              </a:ext>
            </a:extLst>
          </p:cNvPr>
          <p:cNvSpPr/>
          <p:nvPr/>
        </p:nvSpPr>
        <p:spPr>
          <a:xfrm>
            <a:off x="10651701" y="3398183"/>
            <a:ext cx="465082" cy="181304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4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4" y="215273"/>
            <a:ext cx="10023790" cy="1049171"/>
          </a:xfrm>
        </p:spPr>
        <p:txBody>
          <a:bodyPr>
            <a:normAutofit/>
          </a:bodyPr>
          <a:lstStyle/>
          <a:p>
            <a:pPr algn="ctr"/>
            <a:r>
              <a:rPr lang="ru-RU" u="sng" dirty="0"/>
              <a:t>Плюсы нашего алгоритма 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54743880"/>
              </p:ext>
            </p:extLst>
          </p:nvPr>
        </p:nvGraphicFramePr>
        <p:xfrm>
          <a:off x="996696" y="804672"/>
          <a:ext cx="10652760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19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6178372" cy="744590"/>
          </a:xfrm>
        </p:spPr>
        <p:txBody>
          <a:bodyPr>
            <a:normAutofit/>
          </a:bodyPr>
          <a:lstStyle/>
          <a:p>
            <a:r>
              <a:rPr lang="ru-RU" sz="4400" u="sng" dirty="0"/>
              <a:t>как можно улучшить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1AEA5409-1241-950F-E73C-EB1573212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716382"/>
              </p:ext>
            </p:extLst>
          </p:nvPr>
        </p:nvGraphicFramePr>
        <p:xfrm>
          <a:off x="-375444" y="1026847"/>
          <a:ext cx="9529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CA9E0A-0F8B-261A-D2D9-4619E1922598}"/>
              </a:ext>
            </a:extLst>
          </p:cNvPr>
          <p:cNvSpPr txBox="1"/>
          <p:nvPr/>
        </p:nvSpPr>
        <p:spPr>
          <a:xfrm>
            <a:off x="7453086" y="704873"/>
            <a:ext cx="340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Чек лист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D780029-D6D3-C440-C5A2-00DC2FC60F72}"/>
              </a:ext>
            </a:extLst>
          </p:cNvPr>
          <p:cNvSpPr/>
          <p:nvPr/>
        </p:nvSpPr>
        <p:spPr>
          <a:xfrm>
            <a:off x="8332335" y="1306952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AD10EA6-DD31-14B8-FB14-5543379CC76F}"/>
              </a:ext>
            </a:extLst>
          </p:cNvPr>
          <p:cNvSpPr/>
          <p:nvPr/>
        </p:nvSpPr>
        <p:spPr>
          <a:xfrm>
            <a:off x="8332335" y="3075383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26B7A5-DC40-C6A8-9F2C-C41CAC1854D0}"/>
              </a:ext>
            </a:extLst>
          </p:cNvPr>
          <p:cNvSpPr/>
          <p:nvPr/>
        </p:nvSpPr>
        <p:spPr>
          <a:xfrm>
            <a:off x="8332335" y="4843814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46" y="2264569"/>
            <a:ext cx="1076324" cy="10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54645" y="3652838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0815" y="179175"/>
            <a:ext cx="5061210" cy="756990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509" y="832807"/>
            <a:ext cx="5659821" cy="58565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400" b="1" dirty="0"/>
              <a:t>В нашем репозитории следующие папки (работа кипит, поэтому там все сыро и много веток) но будет вот так:</a:t>
            </a:r>
          </a:p>
          <a:p>
            <a:r>
              <a:rPr lang="en-US" sz="1600" b="1" dirty="0"/>
              <a:t>data</a:t>
            </a:r>
            <a:r>
              <a:rPr lang="ru-RU" sz="1400" dirty="0"/>
              <a:t> – часть данных от индустриального партнера и несколько файлов предобработки</a:t>
            </a:r>
          </a:p>
          <a:p>
            <a:r>
              <a:rPr lang="en-US" sz="1600" b="1" dirty="0"/>
              <a:t>analysis</a:t>
            </a:r>
            <a:r>
              <a:rPr lang="ru-RU" sz="1400" dirty="0"/>
              <a:t> – аналитика по данным</a:t>
            </a:r>
            <a:r>
              <a:rPr lang="en-US" sz="1400" dirty="0"/>
              <a:t> </a:t>
            </a:r>
            <a:r>
              <a:rPr lang="ru-RU" sz="1400" dirty="0"/>
              <a:t>и полигон для анализа точности в зависимости от полученного </a:t>
            </a:r>
            <a:r>
              <a:rPr lang="en-US" sz="1400" dirty="0"/>
              <a:t>score </a:t>
            </a:r>
            <a:r>
              <a:rPr lang="ru-RU" sz="1400" dirty="0"/>
              <a:t>и популярности (сайта/товара…)</a:t>
            </a:r>
          </a:p>
          <a:p>
            <a:r>
              <a:rPr lang="en-US" sz="1600" b="1" dirty="0" err="1"/>
              <a:t>final_code</a:t>
            </a:r>
            <a:r>
              <a:rPr lang="en-US" sz="1400" dirty="0"/>
              <a:t>  – </a:t>
            </a:r>
            <a:r>
              <a:rPr lang="ru-RU" sz="1400" dirty="0"/>
              <a:t>код основного алгоритма </a:t>
            </a:r>
            <a:r>
              <a:rPr lang="en-US" sz="1400" dirty="0" err="1"/>
              <a:t>g_dictionary.ipynb</a:t>
            </a:r>
            <a:r>
              <a:rPr lang="en-US" sz="1400" dirty="0"/>
              <a:t> </a:t>
            </a:r>
            <a:r>
              <a:rPr lang="ru-RU" sz="1400" dirty="0"/>
              <a:t>с проверкой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/>
              <a:t>test</a:t>
            </a:r>
            <a:r>
              <a:rPr lang="ru-RU" sz="1400" dirty="0"/>
              <a:t>, а также файлы </a:t>
            </a:r>
            <a:r>
              <a:rPr lang="en-US" sz="1400" dirty="0"/>
              <a:t>train.py </a:t>
            </a:r>
            <a:r>
              <a:rPr lang="ru-RU" sz="1400" dirty="0"/>
              <a:t>и </a:t>
            </a:r>
            <a:r>
              <a:rPr lang="en-US" sz="1400" dirty="0"/>
              <a:t>main.py </a:t>
            </a:r>
            <a:r>
              <a:rPr lang="ru-RU" sz="1400" dirty="0"/>
              <a:t>для обучения и предсказания пола</a:t>
            </a:r>
          </a:p>
          <a:p>
            <a:r>
              <a:rPr lang="en-US" sz="1600" b="1" dirty="0"/>
              <a:t>development</a:t>
            </a:r>
            <a:r>
              <a:rPr lang="ru-RU" sz="1600" dirty="0"/>
              <a:t> </a:t>
            </a:r>
            <a:r>
              <a:rPr lang="ru-RU" sz="1400" dirty="0"/>
              <a:t>– этапы разработки основного алгоритма и другие алгоритмы в том числе классические алгоритмы </a:t>
            </a:r>
            <a:r>
              <a:rPr lang="en-US" sz="1400" dirty="0"/>
              <a:t>ML</a:t>
            </a:r>
            <a:r>
              <a:rPr lang="ru-RU" sz="1400" dirty="0"/>
              <a:t>. Рекомендуем ознакомиться с решением в папке </a:t>
            </a:r>
            <a:r>
              <a:rPr lang="en-US" sz="1100" b="1" i="0" u="none" strike="noStrike" dirty="0">
                <a:solidFill>
                  <a:srgbClr val="0070C0"/>
                </a:solidFill>
                <a:effectLst/>
                <a:latin typeface="-apple-system"/>
                <a:hlinkClick r:id="rId2" tooltip="XGBoost_val_0.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XGBoost_val_0.77</a:t>
            </a:r>
            <a:r>
              <a:rPr lang="ru-RU" sz="14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b="1" dirty="0"/>
              <a:t>presentations</a:t>
            </a:r>
            <a:r>
              <a:rPr lang="ru-RU" sz="1400" dirty="0"/>
              <a:t> – презентации и визитки участников команды</a:t>
            </a:r>
          </a:p>
          <a:p>
            <a:r>
              <a:rPr lang="en-US" sz="1600" b="1" dirty="0" err="1"/>
              <a:t>stats_dict</a:t>
            </a:r>
            <a:r>
              <a:rPr lang="ru-RU" sz="1600" dirty="0"/>
              <a:t> и </a:t>
            </a:r>
            <a:r>
              <a:rPr lang="en-US" sz="1600" b="1" dirty="0" err="1"/>
              <a:t>grid_dict</a:t>
            </a:r>
            <a:r>
              <a:rPr lang="ru-RU" sz="1600" dirty="0"/>
              <a:t> </a:t>
            </a:r>
            <a:r>
              <a:rPr lang="ru-RU" sz="1400" dirty="0"/>
              <a:t>– словари которые по сути являются мотором алгоритма и полезны для аналитики</a:t>
            </a:r>
          </a:p>
          <a:p>
            <a:r>
              <a:rPr lang="en-US" sz="1600" b="1" dirty="0"/>
              <a:t>documents</a:t>
            </a:r>
            <a:r>
              <a:rPr lang="ru-RU" sz="1400" dirty="0"/>
              <a:t> – описание задания и указания по его выполнению</a:t>
            </a:r>
          </a:p>
        </p:txBody>
      </p:sp>
      <p:pic>
        <p:nvPicPr>
          <p:cNvPr id="5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722377" y="832807"/>
            <a:ext cx="2845950" cy="2810166"/>
          </a:xfrm>
          <a:prstGeom prst="rect">
            <a:avLst/>
          </a:prstGeom>
        </p:spPr>
      </p:pic>
      <p:pic>
        <p:nvPicPr>
          <p:cNvPr id="1026" name="Picture 2" descr="https://res.cloudinary.com/practicaldev/image/fetch/s--fURC8_qX--/c_imagga_scale,f_auto,fl_progressive,h_500,q_auto,w_1000/https:/dev-to-uploads.s3.amazonaws.com/i/l23lcfi8o299kxgm7id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97872"/>
            <a:ext cx="2560070" cy="1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hlinkClick r:id="rId6"/>
          </p:cNvPr>
          <p:cNvSpPr/>
          <p:nvPr/>
        </p:nvSpPr>
        <p:spPr>
          <a:xfrm>
            <a:off x="948802" y="5655861"/>
            <a:ext cx="5360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https://github.com/Excellents1/flocktory_gender.git</a:t>
            </a:r>
            <a:endParaRPr lang="ru-RU" u="sng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Изображение выглядит как шабло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99B1A47-B48C-C2ED-81BF-B5055DF721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14" y="3792621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1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761" y="2336681"/>
            <a:ext cx="96884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u="sng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658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6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3973" y="73395"/>
            <a:ext cx="4682027" cy="1162474"/>
          </a:xfrm>
        </p:spPr>
        <p:txBody>
          <a:bodyPr>
            <a:normAutofit/>
          </a:bodyPr>
          <a:lstStyle/>
          <a:p>
            <a:r>
              <a:rPr lang="ru-RU" sz="4000" u="sng" dirty="0"/>
              <a:t>Что сделали</a:t>
            </a:r>
            <a:endParaRPr lang="ru-RU" sz="3200" u="sng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3022117928"/>
              </p:ext>
            </p:extLst>
          </p:nvPr>
        </p:nvGraphicFramePr>
        <p:xfrm>
          <a:off x="943822" y="1378744"/>
          <a:ext cx="11064821" cy="50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C264A6D5-6798-6EC9-1088-643373D3EE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000" y="212835"/>
            <a:ext cx="1887671" cy="8822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33A424-C751-8AF9-E46F-7506D48A1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386" y="229681"/>
            <a:ext cx="2105332" cy="865381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1222BDB5-A580-F238-D005-E84C075A52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0" y="229681"/>
            <a:ext cx="896400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171C7C-17D5-4899-0F52-64AF0578C420}"/>
              </a:ext>
            </a:extLst>
          </p:cNvPr>
          <p:cNvSpPr txBox="1"/>
          <p:nvPr/>
        </p:nvSpPr>
        <p:spPr>
          <a:xfrm>
            <a:off x="0" y="2908578"/>
            <a:ext cx="1684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127758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CDF02-0404-A99E-2463-6A74FCA2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3" y="0"/>
            <a:ext cx="39228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1" y="0"/>
            <a:ext cx="4564855" cy="792956"/>
          </a:xfrm>
        </p:spPr>
        <p:txBody>
          <a:bodyPr>
            <a:normAutofit/>
          </a:bodyPr>
          <a:lstStyle/>
          <a:p>
            <a:r>
              <a:rPr lang="ru-RU" u="sng" dirty="0"/>
              <a:t>Немного о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ACD06-EA64-E629-73CA-F1A040670646}"/>
              </a:ext>
            </a:extLst>
          </p:cNvPr>
          <p:cNvSpPr txBox="1"/>
          <p:nvPr/>
        </p:nvSpPr>
        <p:spPr>
          <a:xfrm>
            <a:off x="5397360" y="757237"/>
            <a:ext cx="6122193" cy="28931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Данные сложные, 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r>
              <a:rPr lang="ru-RU" sz="1600" dirty="0"/>
              <a:t>конечно удобный формат, но сразу в модель его не запустишь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 примеру неполная история активности в интернете для девушки №127758 содержит </a:t>
            </a:r>
            <a:r>
              <a:rPr lang="ru-RU" sz="2000" b="1" dirty="0"/>
              <a:t>1063</a:t>
            </a:r>
            <a:r>
              <a:rPr lang="ru-RU" sz="1600" dirty="0"/>
              <a:t> строки </a:t>
            </a:r>
            <a:r>
              <a:rPr lang="en-US" sz="1600" dirty="0" err="1"/>
              <a:t>json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Мы перенесли данные в привычный для аналитиков формат таблиц </a:t>
            </a:r>
            <a:r>
              <a:rPr lang="en-US" sz="1600" dirty="0"/>
              <a:t>pandas</a:t>
            </a:r>
            <a:r>
              <a:rPr lang="ru-RU" sz="1600" dirty="0"/>
              <a:t>, и в итоге для тренировочного набора получили историю </a:t>
            </a:r>
            <a:r>
              <a:rPr lang="ru-RU" b="1" dirty="0"/>
              <a:t>127755</a:t>
            </a:r>
            <a:r>
              <a:rPr lang="ru-RU" sz="1600" dirty="0"/>
              <a:t> пользователей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Только два признака имеют описание на русском языке и могут косвенно помочь определить пол(но мы этой подсказкой пользуемся не во всех моделях, потому что для некоторых подходов она приводит к ошибкам)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C938BF-2ECA-0F24-A943-0C59E4E5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91352"/>
            <a:ext cx="5944115" cy="2415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A42AA-3622-BFC8-4AD0-7A8A8E10F331}"/>
              </a:ext>
            </a:extLst>
          </p:cNvPr>
          <p:cNvSpPr txBox="1"/>
          <p:nvPr/>
        </p:nvSpPr>
        <p:spPr>
          <a:xfrm>
            <a:off x="6184582" y="3751567"/>
            <a:ext cx="454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Структура данных после первичной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2168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6263468" cy="1049171"/>
          </a:xfrm>
        </p:spPr>
        <p:txBody>
          <a:bodyPr>
            <a:normAutofit/>
          </a:bodyPr>
          <a:lstStyle/>
          <a:p>
            <a:r>
              <a:rPr lang="ru-RU" u="sng" dirty="0"/>
              <a:t>поход к </a:t>
            </a:r>
            <a:r>
              <a:rPr lang="ru-RU" u="sng" dirty="0" err="1"/>
              <a:t>парсингу</a:t>
            </a:r>
            <a:endParaRPr lang="ru-RU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C5C1A-CEBF-6AA5-709A-90E06A32F2A9}"/>
              </a:ext>
            </a:extLst>
          </p:cNvPr>
          <p:cNvSpPr txBox="1"/>
          <p:nvPr/>
        </p:nvSpPr>
        <p:spPr>
          <a:xfrm>
            <a:off x="7070834" y="479614"/>
            <a:ext cx="4605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« – мы это то что мы делаем»,</a:t>
            </a:r>
            <a:endParaRPr lang="en-US" sz="2400" i="1" dirty="0"/>
          </a:p>
          <a:p>
            <a:endParaRPr lang="ru-RU" i="1" dirty="0"/>
          </a:p>
          <a:p>
            <a:pPr algn="r"/>
            <a:r>
              <a:rPr lang="ru-RU" dirty="0"/>
              <a:t>- а значит история человека в интернете может много нам сказать, нужно только ее вытащить и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6601-49E6-1AD2-D85B-41117813B46E}"/>
              </a:ext>
            </a:extLst>
          </p:cNvPr>
          <p:cNvSpPr txBox="1"/>
          <p:nvPr/>
        </p:nvSpPr>
        <p:spPr>
          <a:xfrm>
            <a:off x="1221581" y="1050131"/>
            <a:ext cx="626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простой подход который мы применили, это для каждого пользователя посмотрели на каких сайтах он заказывал товары, какие просто посещал, какие категории товаров покупал и т.д.  И вот что у нас получилось: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D88515-B2F5-167F-5608-0F8AA484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2893472"/>
            <a:ext cx="10989688" cy="2747422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8353233-1836-246D-26EF-FB8775AA6053}"/>
              </a:ext>
            </a:extLst>
          </p:cNvPr>
          <p:cNvSpPr/>
          <p:nvPr/>
        </p:nvSpPr>
        <p:spPr>
          <a:xfrm>
            <a:off x="5472113" y="2250460"/>
            <a:ext cx="1092993" cy="54989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8137-A6CB-9DA2-BA87-32C9FF97F548}"/>
              </a:ext>
            </a:extLst>
          </p:cNvPr>
          <p:cNvSpPr txBox="1"/>
          <p:nvPr/>
        </p:nvSpPr>
        <p:spPr>
          <a:xfrm>
            <a:off x="1293019" y="5857875"/>
            <a:ext cx="1010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Такая структура стала отправной точкой для дальнейшей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28294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2813037" cy="1049171"/>
          </a:xfrm>
        </p:spPr>
        <p:txBody>
          <a:bodyPr>
            <a:normAutofit/>
          </a:bodyPr>
          <a:lstStyle/>
          <a:p>
            <a:r>
              <a:rPr lang="ru-RU" u="sng" dirty="0"/>
              <a:t>О моделях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49639D0A-0810-2AD9-20B1-1B16A462D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433657"/>
              </p:ext>
            </p:extLst>
          </p:nvPr>
        </p:nvGraphicFramePr>
        <p:xfrm>
          <a:off x="550069" y="-66147"/>
          <a:ext cx="11415712" cy="337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66;p22">
            <a:extLst>
              <a:ext uri="{FF2B5EF4-FFF2-40B4-BE49-F238E27FC236}">
                <a16:creationId xmlns:a16="http://schemas.microsoft.com/office/drawing/2014/main" id="{D9DC3A76-F7D8-04AD-EF6D-574B2C94DD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76305" y="3550446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269;p22">
            <a:extLst>
              <a:ext uri="{FF2B5EF4-FFF2-40B4-BE49-F238E27FC236}">
                <a16:creationId xmlns:a16="http://schemas.microsoft.com/office/drawing/2014/main" id="{D5E7ABA3-262E-A13B-2A70-DFC82A8D425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76305" y="4719525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E35D77-E62F-14FE-2A31-535B37D0A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555" y="3429000"/>
            <a:ext cx="3175298" cy="2470556"/>
          </a:xfrm>
          <a:prstGeom prst="rect">
            <a:avLst/>
          </a:prstGeom>
        </p:spPr>
      </p:pic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B3C3394D-152A-7AE8-1873-4CF107E62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15192"/>
              </p:ext>
            </p:extLst>
          </p:nvPr>
        </p:nvGraphicFramePr>
        <p:xfrm>
          <a:off x="550069" y="3429000"/>
          <a:ext cx="2552678" cy="213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2F24E3-C925-28F2-157A-3951C9DA965D}"/>
              </a:ext>
            </a:extLst>
          </p:cNvPr>
          <p:cNvSpPr txBox="1"/>
          <p:nvPr/>
        </p:nvSpPr>
        <p:spPr>
          <a:xfrm>
            <a:off x="1428750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,</a:t>
            </a:r>
            <a:r>
              <a:rPr lang="ru-RU" dirty="0"/>
              <a:t>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71F98-9987-7A37-8E50-E9B3B49F641E}"/>
              </a:ext>
            </a:extLst>
          </p:cNvPr>
          <p:cNvSpPr txBox="1"/>
          <p:nvPr/>
        </p:nvSpPr>
        <p:spPr>
          <a:xfrm>
            <a:off x="4474369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,78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6B3A9-8035-4C1B-0CB9-70E2F08D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2" y="3429000"/>
            <a:ext cx="2570214" cy="16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5F03BC-D240-A92E-4DD3-B311AE8FB6F1}"/>
              </a:ext>
            </a:extLst>
          </p:cNvPr>
          <p:cNvSpPr txBox="1"/>
          <p:nvPr/>
        </p:nvSpPr>
        <p:spPr>
          <a:xfrm>
            <a:off x="7016511" y="5897303"/>
            <a:ext cx="164229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Не успели</a:t>
            </a:r>
            <a:r>
              <a:rPr lang="ru-RU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F03BC-D240-A92E-4DD3-B311AE8FB6F1}"/>
              </a:ext>
            </a:extLst>
          </p:cNvPr>
          <p:cNvSpPr txBox="1"/>
          <p:nvPr/>
        </p:nvSpPr>
        <p:spPr>
          <a:xfrm>
            <a:off x="9926119" y="5899556"/>
            <a:ext cx="164229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Не успели</a:t>
            </a:r>
            <a:r>
              <a:rPr lang="ru-RU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5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610583" cy="1049171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“Grid dictionaries”</a:t>
            </a:r>
            <a:r>
              <a:rPr lang="ru-RU" u="sng" dirty="0"/>
              <a:t> (описание модели)</a:t>
            </a:r>
          </a:p>
        </p:txBody>
      </p:sp>
      <p:pic>
        <p:nvPicPr>
          <p:cNvPr id="3" name="Picture 2" descr="C:\Users\HP\Desktop\hacaton\pictures\photo_2023-12-20_13-50-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2" y="1536191"/>
            <a:ext cx="4295259" cy="42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40" y="4391161"/>
            <a:ext cx="6294476" cy="148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3110" y="1480901"/>
            <a:ext cx="621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итоге мы остановились на очень простой модели идея которой родилась от метода обучения персептрона, наивного Байеса и немного от экспертных систем</a:t>
            </a:r>
          </a:p>
        </p:txBody>
      </p:sp>
      <p:pic>
        <p:nvPicPr>
          <p:cNvPr id="2052" name="Picture 4" descr="C:\Users\HP\Downloads\photo_2023-12-21_13-03-5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90" y="2404231"/>
            <a:ext cx="2959214" cy="2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9465" y="587453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Логотип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45045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932" y="58464"/>
            <a:ext cx="10610583" cy="1049171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“Grid dictionaries”</a:t>
            </a:r>
            <a:r>
              <a:rPr lang="ru-RU" u="sng" dirty="0"/>
              <a:t> (принцип работы - мотор)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3664238"/>
              </p:ext>
            </p:extLst>
          </p:nvPr>
        </p:nvGraphicFramePr>
        <p:xfrm>
          <a:off x="1418336" y="952289"/>
          <a:ext cx="9891776" cy="404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64" y="4882742"/>
            <a:ext cx="2316036" cy="186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99146D-57F9-41F1-34BB-26CD78684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4224" y="4941207"/>
            <a:ext cx="5815287" cy="18583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EA1A06-95CE-CF9C-564C-A4A5FAEDE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7552" y="5242998"/>
            <a:ext cx="1638300" cy="13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4" y="215273"/>
            <a:ext cx="9669066" cy="1049171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“Grid dictionaries”</a:t>
            </a:r>
            <a:r>
              <a:rPr lang="ru-RU" u="sng" dirty="0"/>
              <a:t> (принцип работы - действие)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53776218"/>
              </p:ext>
            </p:extLst>
          </p:nvPr>
        </p:nvGraphicFramePr>
        <p:xfrm>
          <a:off x="2029968" y="12644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44328" y="1912026"/>
            <a:ext cx="1947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6</a:t>
            </a:r>
            <a:endParaRPr lang="ru-RU" sz="4400" dirty="0"/>
          </a:p>
          <a:p>
            <a:pPr algn="ctr"/>
            <a:r>
              <a:rPr lang="ru-RU" dirty="0"/>
              <a:t>минут «учатся» словари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4328" y="3883047"/>
            <a:ext cx="19476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44</a:t>
            </a:r>
          </a:p>
          <a:p>
            <a:pPr algn="ctr"/>
            <a:r>
              <a:rPr lang="ru-RU" dirty="0"/>
              <a:t>МБ весят словари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43FC0A07-580D-18C1-399A-21DFE6287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825157"/>
              </p:ext>
            </p:extLst>
          </p:nvPr>
        </p:nvGraphicFramePr>
        <p:xfrm>
          <a:off x="-152049" y="2565400"/>
          <a:ext cx="2295283" cy="204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9930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163021"/>
            <a:ext cx="9771541" cy="1101424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Уверенность предсказаний и «холодный старт»</a:t>
            </a:r>
            <a:br>
              <a:rPr lang="ru-RU" u="sng" dirty="0"/>
            </a:br>
            <a:r>
              <a:rPr lang="ru-RU" sz="2000" i="1" dirty="0"/>
              <a:t>(графики приведены для отладочной модели на доминантных словарях с базовой точностью – 0, 75)</a:t>
            </a:r>
            <a:endParaRPr lang="ru-RU" u="sng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98" y="1271905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7211" y="1271905"/>
            <a:ext cx="3692334" cy="449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54" y="1271905"/>
            <a:ext cx="3891915" cy="43141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88720" y="5771650"/>
            <a:ext cx="101864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Мы можем настраивать предсказания модели! Лучший вариант – это не учитывать строки где значения мужского и женского скора отличаются минимально. Подход не только увеличивает скор, но и сохраняет высокое количество пользователей (рисунок №3)</a:t>
            </a:r>
          </a:p>
        </p:txBody>
      </p:sp>
      <p:sp>
        <p:nvSpPr>
          <p:cNvPr id="4" name="Стрелка влево 3"/>
          <p:cNvSpPr/>
          <p:nvPr/>
        </p:nvSpPr>
        <p:spPr>
          <a:xfrm rot="18409429">
            <a:off x="10803515" y="1828800"/>
            <a:ext cx="841248" cy="8321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96667" y="540231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Рис. №1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6523" y="5434060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Рис. №2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4395" y="5401429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Рис. №3</a:t>
            </a:r>
          </a:p>
        </p:txBody>
      </p:sp>
      <p:sp>
        <p:nvSpPr>
          <p:cNvPr id="9" name="Стрелка влево 3">
            <a:extLst>
              <a:ext uri="{FF2B5EF4-FFF2-40B4-BE49-F238E27FC236}">
                <a16:creationId xmlns:a16="http://schemas.microsoft.com/office/drawing/2014/main" id="{F5592038-4A85-489C-5514-F29B480F5EA8}"/>
              </a:ext>
            </a:extLst>
          </p:cNvPr>
          <p:cNvSpPr/>
          <p:nvPr/>
        </p:nvSpPr>
        <p:spPr>
          <a:xfrm rot="2538027">
            <a:off x="7616588" y="4814010"/>
            <a:ext cx="841248" cy="83210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87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1970</TotalTime>
  <Words>960</Words>
  <Application>Microsoft Office PowerPoint</Application>
  <PresentationFormat>Широкоэкранный</PresentationFormat>
  <Paragraphs>122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Consolas</vt:lpstr>
      <vt:lpstr>Tw Cen MT</vt:lpstr>
      <vt:lpstr>Wingdings</vt:lpstr>
      <vt:lpstr>Контур</vt:lpstr>
      <vt:lpstr>задача от компании Flocktory:  Определение пола пользователя по его активности на отслеживаемых сайтах </vt:lpstr>
      <vt:lpstr>Что сделали</vt:lpstr>
      <vt:lpstr>Немного о данных</vt:lpstr>
      <vt:lpstr>поход к парсингу</vt:lpstr>
      <vt:lpstr>О моделях</vt:lpstr>
      <vt:lpstr>“Grid dictionaries” (описание модели)</vt:lpstr>
      <vt:lpstr>“Grid dictionaries” (принцип работы - мотор)</vt:lpstr>
      <vt:lpstr>“Grid dictionaries” (принцип работы - действие)</vt:lpstr>
      <vt:lpstr>Уверенность предсказаний и «холодный старт» (графики приведены для отладочной модели на доминантных словарях с базовой точностью – 0, 75)</vt:lpstr>
      <vt:lpstr>Мужчины с марса, женщины с Венеры</vt:lpstr>
      <vt:lpstr>Интересное наблюдение</vt:lpstr>
      <vt:lpstr>В чем сложности</vt:lpstr>
      <vt:lpstr>Плюсы нашего алгоритма </vt:lpstr>
      <vt:lpstr>как можно улучшить</vt:lpstr>
      <vt:lpstr>Ссылка на GitHub</vt:lpstr>
      <vt:lpstr>Спасибо за внимание!</vt:lpstr>
      <vt:lpstr>Слайд для feedback</vt:lpstr>
      <vt:lpstr>Слайд для feedback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 PC</dc:creator>
  <cp:lastModifiedBy>Павел Самойлов</cp:lastModifiedBy>
  <cp:revision>91</cp:revision>
  <dcterms:created xsi:type="dcterms:W3CDTF">2023-03-31T17:30:40Z</dcterms:created>
  <dcterms:modified xsi:type="dcterms:W3CDTF">2023-12-22T13:50:31Z</dcterms:modified>
</cp:coreProperties>
</file>