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8EC4A-61CC-43A4-BD70-B72C1EE49ED7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E9D0C-795D-4F24-8900-A514B614A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38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E9D0C-795D-4F24-8900-A514B614A7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47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E9D0C-795D-4F24-8900-A514B614A7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3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F985-0781-4AAA-B96B-3CB2F10998E6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22D67E2-36CB-4958-85E3-DB80C7BE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6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F985-0781-4AAA-B96B-3CB2F10998E6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22D67E2-36CB-4958-85E3-DB80C7BE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3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F985-0781-4AAA-B96B-3CB2F10998E6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22D67E2-36CB-4958-85E3-DB80C7BE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37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F985-0781-4AAA-B96B-3CB2F10998E6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22D67E2-36CB-4958-85E3-DB80C7BE50A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1958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F985-0781-4AAA-B96B-3CB2F10998E6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22D67E2-36CB-4958-85E3-DB80C7BE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11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F985-0781-4AAA-B96B-3CB2F10998E6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67E2-36CB-4958-85E3-DB80C7BE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3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F985-0781-4AAA-B96B-3CB2F10998E6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67E2-36CB-4958-85E3-DB80C7BE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39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F985-0781-4AAA-B96B-3CB2F10998E6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67E2-36CB-4958-85E3-DB80C7BE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37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0B8F985-0781-4AAA-B96B-3CB2F10998E6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22D67E2-36CB-4958-85E3-DB80C7BE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4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F985-0781-4AAA-B96B-3CB2F10998E6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67E2-36CB-4958-85E3-DB80C7BE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9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F985-0781-4AAA-B96B-3CB2F10998E6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22D67E2-36CB-4958-85E3-DB80C7BE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5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F985-0781-4AAA-B96B-3CB2F10998E6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67E2-36CB-4958-85E3-DB80C7BE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F985-0781-4AAA-B96B-3CB2F10998E6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67E2-36CB-4958-85E3-DB80C7BE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8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F985-0781-4AAA-B96B-3CB2F10998E6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67E2-36CB-4958-85E3-DB80C7BE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6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F985-0781-4AAA-B96B-3CB2F10998E6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67E2-36CB-4958-85E3-DB80C7BE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6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F985-0781-4AAA-B96B-3CB2F10998E6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67E2-36CB-4958-85E3-DB80C7BE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0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F985-0781-4AAA-B96B-3CB2F10998E6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67E2-36CB-4958-85E3-DB80C7BE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8F985-0781-4AAA-B96B-3CB2F10998E6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D67E2-36CB-4958-85E3-DB80C7BE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39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B7ABB-B990-9809-7C9D-CC334A9A2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 THEOREM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D3DF5D9-FA2E-4F4F-360C-4126C2A8AA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Morteza</a:t>
            </a:r>
            <a:r>
              <a:rPr lang="en-US" dirty="0"/>
              <a:t> Ahmadi Nya</a:t>
            </a:r>
          </a:p>
        </p:txBody>
      </p:sp>
    </p:spTree>
    <p:extLst>
      <p:ext uri="{BB962C8B-B14F-4D97-AF65-F5344CB8AC3E}">
        <p14:creationId xmlns:p14="http://schemas.microsoft.com/office/powerpoint/2010/main" val="943778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F687D3-33B9-E8F2-738B-0CC0EB69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</a:t>
            </a:r>
          </a:p>
        </p:txBody>
      </p:sp>
    </p:spTree>
    <p:extLst>
      <p:ext uri="{BB962C8B-B14F-4D97-AF65-F5344CB8AC3E}">
        <p14:creationId xmlns:p14="http://schemas.microsoft.com/office/powerpoint/2010/main" val="3605127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B49FB-44BB-FCB8-61C2-25FED912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HISTORY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EB3527-983C-C7E6-8678-6B48A5639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0733" y="2336872"/>
            <a:ext cx="3503052" cy="3598863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42126C-3A6F-CE1B-1B62-7543C2A04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124222"/>
            <a:ext cx="7765366" cy="473377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Proposed in the year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Introduced at a distributed systems conference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BY Eric Brewer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CAP: stands for Consistency, Availability, and Partition Tolerance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Proven by MIT scientists in 2002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994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10E6-E466-AF3D-DFA5-0471BE7F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DISTRIBUTED SYSTEM?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0F5990-B0DB-9C56-DA9B-64C24F4F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79076"/>
            <a:ext cx="9613861" cy="3599316"/>
          </a:xfrm>
        </p:spPr>
        <p:txBody>
          <a:bodyPr/>
          <a:lstStyle/>
          <a:p>
            <a:r>
              <a:rPr lang="fa-IR" dirty="0"/>
              <a:t> </a:t>
            </a:r>
            <a:r>
              <a:rPr lang="en-US" dirty="0"/>
              <a:t>Collection of independent computers</a:t>
            </a:r>
          </a:p>
          <a:p>
            <a:r>
              <a:rPr lang="en-US" dirty="0"/>
              <a:t>These systems enable multiple machines to work together to achieve a common goal, sharing resources and …</a:t>
            </a:r>
          </a:p>
          <a:p>
            <a:r>
              <a:rPr lang="en-US" dirty="0"/>
              <a:t>Appear to the users of the system as a single system</a:t>
            </a:r>
            <a:endParaRPr lang="fa-IR" dirty="0"/>
          </a:p>
          <a:p>
            <a:r>
              <a:rPr lang="en-US" dirty="0"/>
              <a:t>Increasing Scalability</a:t>
            </a:r>
            <a:endParaRPr lang="fa-IR" dirty="0"/>
          </a:p>
          <a:p>
            <a:r>
              <a:rPr lang="en-US" dirty="0"/>
              <a:t>Increasing Reliability</a:t>
            </a:r>
          </a:p>
          <a:p>
            <a:r>
              <a:rPr lang="en-US" dirty="0"/>
              <a:t>Fault Tolerance</a:t>
            </a:r>
          </a:p>
        </p:txBody>
      </p:sp>
    </p:spTree>
    <p:extLst>
      <p:ext uri="{BB962C8B-B14F-4D97-AF65-F5344CB8AC3E}">
        <p14:creationId xmlns:p14="http://schemas.microsoft.com/office/powerpoint/2010/main" val="151743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3969-BF3C-11A0-DEC6-C2E12916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19" y="739160"/>
            <a:ext cx="9613861" cy="1080938"/>
          </a:xfrm>
        </p:spPr>
        <p:txBody>
          <a:bodyPr/>
          <a:lstStyle/>
          <a:p>
            <a:r>
              <a:rPr lang="en-US" dirty="0"/>
              <a:t>AND WHY THEY NEED CAP?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452-6293-C56D-8E22-F43C74793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Complexity and Limitations</a:t>
            </a:r>
            <a:r>
              <a:rPr lang="fa-IR" dirty="0"/>
              <a:t>:</a:t>
            </a:r>
            <a:r>
              <a:rPr lang="en-US" dirty="0"/>
              <a:t> Helps designers to recognize the limitations.</a:t>
            </a:r>
            <a:endParaRPr lang="fa-IR" dirty="0"/>
          </a:p>
          <a:p>
            <a:endParaRPr lang="fa-IR" dirty="0"/>
          </a:p>
          <a:p>
            <a:endParaRPr lang="fa-IR" dirty="0"/>
          </a:p>
          <a:p>
            <a:r>
              <a:rPr lang="en-US" dirty="0"/>
              <a:t>Informed Decision-Making: Helps designers to make decisions for their system</a:t>
            </a:r>
            <a:endParaRPr lang="fa-IR" dirty="0"/>
          </a:p>
          <a:p>
            <a:endParaRPr lang="fa-IR" dirty="0"/>
          </a:p>
          <a:p>
            <a:r>
              <a:rPr lang="en-US" dirty="0"/>
              <a:t>Predicting System Behavior:</a:t>
            </a:r>
            <a:r>
              <a:rPr lang="fa-IR" dirty="0"/>
              <a:t> </a:t>
            </a:r>
            <a:r>
              <a:rPr lang="en-US" dirty="0"/>
              <a:t>In the face of issues, experts can predict the behavior of the system</a:t>
            </a:r>
          </a:p>
        </p:txBody>
      </p:sp>
    </p:spTree>
    <p:extLst>
      <p:ext uri="{BB962C8B-B14F-4D97-AF65-F5344CB8AC3E}">
        <p14:creationId xmlns:p14="http://schemas.microsoft.com/office/powerpoint/2010/main" val="73294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2BF2-B89E-10B8-03DF-5C0C5CC1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COMPONENTS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B84EA85-818F-68B0-11B6-576E10880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30239" y="2010142"/>
            <a:ext cx="5604949" cy="4736951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6AB5C5-F9CF-BBF6-6DFA-4ED5FBFAD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Partition Tolerance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0BD1304-5F60-76F9-C74F-985901B7E7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0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91B9-119A-FA2F-2655-78249930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38" y="781364"/>
            <a:ext cx="9613861" cy="1080938"/>
          </a:xfrm>
        </p:spPr>
        <p:txBody>
          <a:bodyPr/>
          <a:lstStyle/>
          <a:p>
            <a:r>
              <a:rPr lang="en-US" dirty="0"/>
              <a:t>Consistency and Partition Tolerance (CP)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AFB8B-41C4-4866-4618-5CF25C519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238" y="2153993"/>
            <a:ext cx="10855187" cy="428901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Consistency:</a:t>
            </a:r>
            <a:r>
              <a:rPr lang="en-US" sz="2200" dirty="0"/>
              <a:t> All nodes see the same data at the same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Partition Tolerance:</a:t>
            </a:r>
            <a:r>
              <a:rPr lang="en-US" sz="2200" dirty="0"/>
              <a:t> The system can continue to operate despite network partitions.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Availability:</a:t>
            </a:r>
            <a:r>
              <a:rPr lang="en-US" sz="2200" dirty="0"/>
              <a:t> The system might sacrifice availability during network partitions to maintain consistency.</a:t>
            </a:r>
          </a:p>
          <a:p>
            <a:r>
              <a:rPr lang="en-US" sz="2200" b="1" dirty="0"/>
              <a:t>Examples: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HBase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Google Spanner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MongoDB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Note: Systems with really important data use CP</a:t>
            </a:r>
            <a:endParaRPr lang="en-US" sz="22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4353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0803-61A9-F8F2-13C9-451F2DD17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and Partition Tolerance (AP)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EDB61-B6D9-AD4E-9260-7883352E1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899" y="2069586"/>
            <a:ext cx="11136541" cy="452112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Availability:</a:t>
            </a:r>
            <a:r>
              <a:rPr lang="en-US" sz="2200" dirty="0"/>
              <a:t> The system remains available for requests even if some nodes are down or there are network partitions.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Partition Tolerance:</a:t>
            </a:r>
            <a:r>
              <a:rPr lang="en-US" sz="2200" dirty="0"/>
              <a:t> The system can handle network partitions and continue to function.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Consistency:</a:t>
            </a:r>
            <a:r>
              <a:rPr lang="en-US" sz="2200" dirty="0"/>
              <a:t> The system might allow some inconsistency in the short term, but will eventually become consistent over time.</a:t>
            </a:r>
          </a:p>
          <a:p>
            <a:r>
              <a:rPr lang="en-US" sz="2200" b="1" dirty="0"/>
              <a:t>Examples: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Apache Cassandra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Amazon DynamoDB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Note: Most social networks use AP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9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5FA0-DEF0-FC13-D8B9-26C8F992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and Availability (CA)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6C74E6-DAE4-28ED-3863-54F3EA378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23" y="2097721"/>
            <a:ext cx="11305353" cy="452112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Consistency:</a:t>
            </a:r>
            <a:r>
              <a:rPr lang="en-US" sz="2200" dirty="0"/>
              <a:t> All nodes in the system see the same data at the same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Availability:</a:t>
            </a:r>
            <a:r>
              <a:rPr lang="en-US" sz="2200" dirty="0"/>
              <a:t> Every request receives a response, either success or failure.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Partition Tolerance:</a:t>
            </a:r>
            <a:r>
              <a:rPr lang="en-US" sz="2200" dirty="0"/>
              <a:t> This model does not handle network partitions well.</a:t>
            </a:r>
            <a:endParaRPr lang="fa-IR" sz="2200" dirty="0"/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b="1" dirty="0"/>
              <a:t>Examples: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Single-node Databases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Note: I think it does not exist.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2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67B7A84-02D6-88A6-8313-295D0CB3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8520139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657</TotalTime>
  <Words>342</Words>
  <Application>Microsoft Office PowerPoint</Application>
  <PresentationFormat>Widescreen</PresentationFormat>
  <Paragraphs>58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Berlin</vt:lpstr>
      <vt:lpstr>CAP THEOREM</vt:lpstr>
      <vt:lpstr>INTRODUCTION AND HISTORY</vt:lpstr>
      <vt:lpstr>WHAT IS A DISTRIBUTED SYSTEM?</vt:lpstr>
      <vt:lpstr>AND WHY THEY NEED CAP?</vt:lpstr>
      <vt:lpstr>CAP COMPONENTS</vt:lpstr>
      <vt:lpstr>Consistency and Partition Tolerance (CP)</vt:lpstr>
      <vt:lpstr>Availability and Partition Tolerance (AP)</vt:lpstr>
      <vt:lpstr>Consistency and Availability (CA)</vt:lpstr>
      <vt:lpstr>CONCLUSION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Ahmadi</dc:creator>
  <cp:lastModifiedBy>Ahmadi</cp:lastModifiedBy>
  <cp:revision>2</cp:revision>
  <dcterms:created xsi:type="dcterms:W3CDTF">2024-07-19T12:21:07Z</dcterms:created>
  <dcterms:modified xsi:type="dcterms:W3CDTF">2024-07-19T23:19:47Z</dcterms:modified>
</cp:coreProperties>
</file>