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76" r:id="rId5"/>
    <p:sldId id="275" r:id="rId6"/>
    <p:sldId id="277" r:id="rId7"/>
    <p:sldId id="278" r:id="rId8"/>
    <p:sldId id="281" r:id="rId9"/>
    <p:sldId id="283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AFBF2A-113F-451F-833C-60FB4D065B9F}">
          <p14:sldIdLst>
            <p14:sldId id="256"/>
            <p14:sldId id="257"/>
            <p14:sldId id="258"/>
            <p14:sldId id="276"/>
            <p14:sldId id="275"/>
            <p14:sldId id="277"/>
            <p14:sldId id="278"/>
            <p14:sldId id="281"/>
            <p14:sldId id="283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C6509-C07B-43B2-8018-81921B9F175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36CEB-3359-45CA-9A18-A338A4A73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D1385A1-864E-4846-BD48-78ADE12397D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08A8-D558-4386-AB96-75F22D906B5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07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dirty="0">
                <a:cs typeface="B Nazanin" panose="00000400000000000000" pitchFamily="2" charset="-78"/>
              </a:rPr>
              <a:t>ارايه دهنده: مرتضی احمدی‌نیا</a:t>
            </a:r>
            <a:br>
              <a:rPr lang="fa-IR" sz="4000" dirty="0">
                <a:cs typeface="B Nazanin" panose="00000400000000000000" pitchFamily="2" charset="-78"/>
              </a:rPr>
            </a:br>
            <a:r>
              <a:rPr lang="fa-IR" sz="4000" dirty="0">
                <a:cs typeface="B Nazanin" panose="00000400000000000000" pitchFamily="2" charset="-78"/>
              </a:rPr>
              <a:t>نام استاد: سید علی صحفی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942214"/>
            <a:ext cx="5357600" cy="1160213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fa-IR" sz="6000" dirty="0">
                <a:cs typeface="B Nazanin" panose="00000400000000000000" pitchFamily="2" charset="-78"/>
              </a:rPr>
              <a:t>جاوا اسکریپت در </a:t>
            </a:r>
            <a:r>
              <a:rPr lang="en-US" sz="6000" dirty="0">
                <a:cs typeface="B Nazanin" panose="00000400000000000000" pitchFamily="2" charset="-78"/>
              </a:rPr>
              <a:t>Back-End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562" y="142649"/>
            <a:ext cx="2194288" cy="2843797"/>
          </a:xfrm>
          <a:prstGeom prst="rect">
            <a:avLst/>
          </a:prstGeom>
        </p:spPr>
      </p:pic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68DD4884-1693-47AB-BC09-8099571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7175" y="5838930"/>
            <a:ext cx="1901922" cy="370396"/>
          </a:xfrm>
        </p:spPr>
        <p:txBody>
          <a:bodyPr/>
          <a:lstStyle/>
          <a:p>
            <a:pPr algn="ctr"/>
            <a:r>
              <a:rPr lang="fa-IR" sz="2400" dirty="0">
                <a:solidFill>
                  <a:schemeClr val="tx1"/>
                </a:solidFill>
                <a:cs typeface="B Nazanin" panose="00000400000000000000" pitchFamily="2" charset="-78"/>
              </a:rPr>
              <a:t>اردیبهشت ۱۴۰۳</a:t>
            </a:r>
            <a:endParaRPr lang="en-US" sz="24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33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A0C4-6739-421C-9C6C-C432CB57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/>
              <a:t>راه اندازی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4800" dirty="0"/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FB3275-7DAC-4141-B2BC-77E7B6C802E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15843" t="11069" r="17647" b="2678"/>
          <a:stretch/>
        </p:blipFill>
        <p:spPr>
          <a:xfrm>
            <a:off x="6718852" y="2021999"/>
            <a:ext cx="4187687" cy="4108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F183C6-1D6B-41B3-B010-1CF8700F7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t="6240" r="3385" b="8132"/>
          <a:stretch/>
        </p:blipFill>
        <p:spPr>
          <a:xfrm>
            <a:off x="1113293" y="2062062"/>
            <a:ext cx="5477680" cy="40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7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7439" y="2627701"/>
            <a:ext cx="741100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با تشکر از توجه شما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5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anose="00000400000000000000" pitchFamily="2" charset="-78"/>
              </a:rPr>
              <a:t>جاوا اسکریپت در دنیای امروز</a:t>
            </a:r>
            <a:endParaRPr lang="en-US" sz="48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083D1-ADBE-2395-2FE3-F46B9F300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" r="1163"/>
          <a:stretch/>
        </p:blipFill>
        <p:spPr>
          <a:xfrm>
            <a:off x="1219201" y="1885285"/>
            <a:ext cx="5512904" cy="45552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D4C77-3608-47B2-94D4-0E26ED70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105" y="1885285"/>
            <a:ext cx="4479234" cy="3997828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انتشار در سال ۱۹۹۵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یک زبان مفسری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پویاسازی صفحات وب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پراستفاده‌ترین زبان برنامه‌نویسی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9219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cs typeface="B Nazanin" panose="00000400000000000000" pitchFamily="2" charset="-78"/>
              </a:rPr>
              <a:t> چیست؟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4CD8B-02D8-42BB-84F9-38551AFC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442" y="2211143"/>
            <a:ext cx="5971635" cy="39978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انتشار در سال ۲۰۰۹ توسط رایان دال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بر پایه موتور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fa-IR" sz="3200" dirty="0">
                <a:cs typeface="B Nazanin" panose="00000400000000000000" pitchFamily="2" charset="-78"/>
              </a:rPr>
              <a:t> گوگل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اجرای کدهای جاوا اسکریپت بیرون از مرورگر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837E8-96BA-4BC7-9A8B-ACFD45397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" r="7225"/>
          <a:stretch/>
        </p:blipFill>
        <p:spPr>
          <a:xfrm>
            <a:off x="1046923" y="2373544"/>
            <a:ext cx="4664764" cy="29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37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7E51-9045-4026-8BF9-2C6C1209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>
                <a:cs typeface="B Nazanin" panose="00000400000000000000" pitchFamily="2" charset="-78"/>
              </a:rPr>
              <a:t>ساختار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F5FEE-5EF2-460C-9FBF-31A047C0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070" y="1616765"/>
            <a:ext cx="9469859" cy="48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7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7B4E-27AF-4F9D-42DE-D51CE04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fa-IR" sz="4800" dirty="0">
                <a:cs typeface="B Nazanin" panose="00000400000000000000" pitchFamily="2" charset="-78"/>
              </a:rPr>
              <a:t>ویژگی های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C43A-33EE-B173-A4F5-2FE66CB9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بازدهی و انعطاف بالا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سازگاری با پلتفرم‌های مختلف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توانایی ترکیب با میکروسرویس‌ها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استفاده از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3200" dirty="0">
                <a:cs typeface="B Nazanin" panose="00000400000000000000" pitchFamily="2" charset="-78"/>
              </a:rPr>
              <a:t> </a:t>
            </a:r>
            <a:endParaRPr lang="fa-IR" sz="32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Loop and Non Blocking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66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F22D-AA2B-42DF-83DE-87CDCF23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808056"/>
            <a:ext cx="9112401" cy="107722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Single-threads and Non-Blocking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7CE696-3FE1-46D2-9AD1-15C0FA9CE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8" y="1574917"/>
            <a:ext cx="9879495" cy="46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445C-3D81-4EAB-BC3A-8613774E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0367F-57A0-4D28-91F6-E631616C87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1578" y="2838579"/>
            <a:ext cx="5435553" cy="21153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0533-52CA-41CD-8708-E3B198489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2295" y="1893235"/>
            <a:ext cx="6214145" cy="4242669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sz="3200" dirty="0">
                <a:cs typeface="+mj-cs"/>
              </a:rPr>
              <a:t>Node Package Management</a:t>
            </a:r>
            <a:endParaRPr lang="fa-IR" sz="3200" dirty="0">
              <a:cs typeface="+mj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اشتراک گذاری بسته‌ها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3200" dirty="0">
                <a:cs typeface="B Nazanin" panose="00000400000000000000" pitchFamily="2" charset="-78"/>
              </a:rPr>
              <a:t> </a:t>
            </a:r>
            <a:r>
              <a:rPr lang="fa-IR" sz="3200" dirty="0">
                <a:cs typeface="B Nazanin" panose="00000400000000000000" pitchFamily="2" charset="-78"/>
              </a:rPr>
              <a:t>بیش از ۱۱ میلیون کاربر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بیش از ۱ میلیون بسته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تسهیل ارتباط میان بسته‌ها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7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4ECB-594D-4DF3-A4B1-2B692ABF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604D-0D0E-46C5-A93E-354A0E864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1578" y="2054354"/>
            <a:ext cx="4762586" cy="3997829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/>
              <a:t>بیشترین سازگاری با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fa-I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/>
              <a:t>ارتباط از طریق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/>
              <a:t>مستند گرا</a:t>
            </a:r>
            <a:endParaRPr lang="en-US" sz="32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7B04D8-1DE2-4F4D-BAED-933CC7FAF5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7836" y="2186608"/>
            <a:ext cx="5373046" cy="33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1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B48B-22AC-4121-B492-8B58C47A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66" y="808056"/>
            <a:ext cx="8953374" cy="1077229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4800" dirty="0"/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fa-IR" sz="4800" dirty="0"/>
              <a:t> </a:t>
            </a:r>
            <a:r>
              <a:rPr lang="fa-IR" sz="4800" dirty="0">
                <a:cs typeface="B Nazanin" panose="00000400000000000000" pitchFamily="2" charset="-78"/>
              </a:rPr>
              <a:t>مناسب چه اپلیکیشن‌هایی است؟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378A-74D0-4BB9-ACEF-DB7C2C83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146" y="1430086"/>
            <a:ext cx="7796540" cy="3997828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برنامه‌های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برنامه‌های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RTA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ساخت چت روم</a:t>
            </a:r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BA421-A396-4F0C-8F94-AA958473E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79" b="12114"/>
          <a:stretch/>
        </p:blipFill>
        <p:spPr>
          <a:xfrm>
            <a:off x="1382608" y="1885285"/>
            <a:ext cx="4713392" cy="2050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2BD54-93FC-4C6F-A2D2-B121D8877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b="8868"/>
          <a:stretch/>
        </p:blipFill>
        <p:spPr>
          <a:xfrm>
            <a:off x="1382608" y="4123312"/>
            <a:ext cx="4713392" cy="20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8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1419</TotalTime>
  <Words>143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ارايه دهنده: مرتضی احمدی‌نیا نام استاد: سید علی صحفی</vt:lpstr>
      <vt:lpstr>جاوا اسکریپت در دنیای امروز</vt:lpstr>
      <vt:lpstr> چیست؟Node js </vt:lpstr>
      <vt:lpstr>ساختار Node js</vt:lpstr>
      <vt:lpstr> Node jsویژگی های </vt:lpstr>
      <vt:lpstr>Single-threads and Non-Blocking</vt:lpstr>
      <vt:lpstr>NPM</vt:lpstr>
      <vt:lpstr>Mongo DB</vt:lpstr>
      <vt:lpstr>Node js مناسب چه اپلیکیشن‌هایی است؟</vt:lpstr>
      <vt:lpstr>راه اندازی Node 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Ahmadi</dc:creator>
  <cp:lastModifiedBy>Ahmadi</cp:lastModifiedBy>
  <cp:revision>49</cp:revision>
  <dcterms:created xsi:type="dcterms:W3CDTF">2023-05-12T20:09:58Z</dcterms:created>
  <dcterms:modified xsi:type="dcterms:W3CDTF">2024-04-28T07:03:57Z</dcterms:modified>
</cp:coreProperties>
</file>