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422a719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422a719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626b0aa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626b0aa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626b0aa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626b0aa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626b0aa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626b0aa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626b0aa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626b0aa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626b0aa3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626b0aa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://drive.google.com/file/d/1ECGwi2y9fwSNU2HDSxTlydj85rhOD6ar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4525" y="1253300"/>
            <a:ext cx="633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Sanchous-60083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755250" y="3894023"/>
            <a:ext cx="163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Шестак Александр</a:t>
            </a:r>
            <a:endParaRPr sz="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55250" y="4176029"/>
            <a:ext cx="1633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Разработчик</a:t>
            </a:r>
            <a:endParaRPr sz="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998100" y="2571750"/>
            <a:ext cx="1147800" cy="1147800"/>
          </a:xfrm>
          <a:prstGeom prst="ellipse">
            <a:avLst/>
          </a:prstGeom>
          <a:solidFill>
            <a:srgbClr val="F765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44525" y="1685475"/>
            <a:ext cx="633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трек: Определение тематики веб-ресурса</a:t>
            </a:r>
            <a:endParaRPr b="1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025" y="2533675"/>
            <a:ext cx="1224000" cy="122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24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АРХИТЕКТУРА ПРОЕКТА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58750"/>
            <a:ext cx="8839204" cy="2257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24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ФУНКЦИОНАЛЬНОСТЬ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7819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-"/>
            </a:pPr>
            <a:r>
              <a:rPr b="1" lang="ru" sz="191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Проект реализован в виде API</a:t>
            </a:r>
            <a:endParaRPr b="1" sz="191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7819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-"/>
            </a:pPr>
            <a:r>
              <a:rPr b="1" lang="ru" sz="191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Проект обернут в контейнер</a:t>
            </a:r>
            <a:endParaRPr b="1" sz="191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7819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-"/>
            </a:pPr>
            <a:r>
              <a:rPr b="1" lang="ru" sz="191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Реализован endpoint /check_url, </a:t>
            </a:r>
            <a:endParaRPr b="1" sz="191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1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принимающий на вход url сайта и </a:t>
            </a:r>
            <a:endParaRPr b="1" sz="191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1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глубину, и возвращающий </a:t>
            </a:r>
            <a:endParaRPr b="1" sz="191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1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категорию сайта и его тему.</a:t>
            </a:r>
            <a:endParaRPr b="1" sz="191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725" y="1007300"/>
            <a:ext cx="4436275" cy="413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586025" y="207825"/>
            <a:ext cx="43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ДЕМОНСТРАЦИЯ СЕРВИСА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16" title="WRA — сделано в Clipchamp_1696150780988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950" y="780525"/>
            <a:ext cx="5817275" cy="43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24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БЕЗОПАСНОСТЬ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-"/>
            </a:pPr>
            <a:r>
              <a:rPr b="1" lang="ru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Валидация и стандартизация данных через Pydantic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-"/>
            </a:pPr>
            <a:r>
              <a:rPr b="1" lang="ru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Логирование работы API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-"/>
            </a:pPr>
            <a:r>
              <a:rPr b="1" lang="ru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Обработка ошибок и ответов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24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ДОПОЛНИТЕЛЬНЫЙ ФУНКЦИОНАЛ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-"/>
            </a:pPr>
            <a:r>
              <a:rPr b="1" lang="ru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endpoint /check_urls для массовой проверки сайтов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-"/>
            </a:pPr>
            <a:r>
              <a:rPr b="1" lang="ru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endpoint /get_pages для получения всевозможных страниц сайта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-"/>
            </a:pPr>
            <a:r>
              <a:rPr b="1" lang="ru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endpoint /check_domain для обработки всего сайта и его страниц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-"/>
            </a:pPr>
            <a:r>
              <a:rPr b="1" lang="ru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Параметр глубины для каждого запроса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