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9" r:id="rId4"/>
    <p:sldId id="261" r:id="rId5"/>
    <p:sldId id="264" r:id="rId6"/>
    <p:sldId id="265" r:id="rId7"/>
    <p:sldId id="27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2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6134-6B74-405E-ADDD-32080A7C386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2AE-1D32-49CA-8EEC-BD3440647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Список фильмов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Морусак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5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0947" y="2580159"/>
            <a:ext cx="10515600" cy="1325563"/>
          </a:xfrm>
        </p:spPr>
        <p:txBody>
          <a:bodyPr>
            <a:noAutofit/>
          </a:bodyPr>
          <a:lstStyle/>
          <a:p>
            <a:r>
              <a:rPr lang="ru-RU" sz="9600" dirty="0" smtClean="0"/>
              <a:t>Вид сайта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6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515533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В данной работе я захотел сделать </a:t>
            </a:r>
            <a:r>
              <a:rPr lang="ru-RU" sz="4000" dirty="0" smtClean="0"/>
              <a:t>сервер с информацией об </a:t>
            </a:r>
            <a:r>
              <a:rPr lang="ru-RU" sz="4000" dirty="0" smtClean="0"/>
              <a:t>фильмах студии </a:t>
            </a:r>
            <a:r>
              <a:rPr lang="ru-RU" sz="4000" dirty="0" err="1" smtClean="0"/>
              <a:t>марвел</a:t>
            </a:r>
            <a:r>
              <a:rPr lang="ru-RU" sz="4000" dirty="0" smtClean="0"/>
              <a:t>, которые </a:t>
            </a:r>
          </a:p>
          <a:p>
            <a:r>
              <a:rPr lang="ru-RU" sz="4000" dirty="0"/>
              <a:t>я</a:t>
            </a:r>
            <a:r>
              <a:rPr lang="ru-RU" sz="4000" dirty="0" smtClean="0"/>
              <a:t> планирую или уже посмотрел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0"/>
            <a:ext cx="24316266" cy="857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667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реализации проекта мне нужно было вызвать ряд библиотек –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 err="1"/>
              <a:t>sqlalchemy</a:t>
            </a:r>
            <a:r>
              <a:rPr lang="ru-RU" dirty="0"/>
              <a:t>, </a:t>
            </a:r>
            <a:r>
              <a:rPr lang="en-US" dirty="0" err="1"/>
              <a:t>datatime</a:t>
            </a:r>
            <a:r>
              <a:rPr lang="ru-RU" dirty="0"/>
              <a:t>, </a:t>
            </a:r>
            <a:r>
              <a:rPr lang="ru-RU" dirty="0" err="1"/>
              <a:t>wtf</a:t>
            </a:r>
            <a:r>
              <a:rPr lang="ru-RU" dirty="0"/>
              <a:t> и к ним прилегающие.</a:t>
            </a:r>
          </a:p>
        </p:txBody>
      </p:sp>
      <p:pic>
        <p:nvPicPr>
          <p:cNvPr id="4" name="Рисунок 3" descr="C:\Users\Автан\Pictures\Screenshots\Снимок экрана (29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6" y="2169582"/>
            <a:ext cx="8414280" cy="245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Автан\Pictures\Screenshots\Снимок экрана (29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53" y="4622799"/>
            <a:ext cx="6670147" cy="2235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9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745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db</a:t>
            </a:r>
            <a:r>
              <a:rPr lang="ru-RU" dirty="0"/>
              <a:t>_</a:t>
            </a:r>
            <a:r>
              <a:rPr lang="en-US" dirty="0"/>
              <a:t>session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создаёт сессию и подключает базу данных. </a:t>
            </a:r>
            <a:r>
              <a:rPr lang="en-US" dirty="0"/>
              <a:t>Mars</a:t>
            </a:r>
            <a:r>
              <a:rPr lang="ru-RU" dirty="0"/>
              <a:t>_</a:t>
            </a:r>
            <a:r>
              <a:rPr lang="en-US" dirty="0"/>
              <a:t>explorer </a:t>
            </a:r>
            <a:endParaRPr lang="ru-RU" dirty="0"/>
          </a:p>
        </p:txBody>
      </p:sp>
      <p:pic>
        <p:nvPicPr>
          <p:cNvPr id="5" name="Рисунок 4" descr="C:\Users\Автан\Pictures\Screenshots\Снимок экрана (30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47757"/>
            <a:ext cx="8593667" cy="393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0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0" y="991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users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создает таблицу в базе данных в которой хранится информация персонала (</a:t>
            </a:r>
            <a:r>
              <a:rPr lang="en-US" dirty="0"/>
              <a:t>ID</a:t>
            </a:r>
            <a:r>
              <a:rPr lang="ru-RU" dirty="0"/>
              <a:t>, ФИО, возраст, звание, специальность, адрес, почта, пароль аккаунта). Также придается логический типа данных к каждым данным (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STRING</a:t>
            </a:r>
            <a:r>
              <a:rPr lang="ru-RU" dirty="0"/>
              <a:t>…..).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" b="54362"/>
          <a:stretch/>
        </p:blipFill>
        <p:spPr>
          <a:xfrm>
            <a:off x="1591733" y="3516630"/>
            <a:ext cx="8449733" cy="28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532" y="1270000"/>
            <a:ext cx="10515600" cy="4233334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В заключение хочу сказать, </a:t>
            </a:r>
            <a:r>
              <a:rPr lang="ru-RU" sz="4000" dirty="0"/>
              <a:t>что я применил </a:t>
            </a:r>
            <a:r>
              <a:rPr lang="ru-RU" sz="4000" dirty="0" smtClean="0"/>
              <a:t>опыт работы в </a:t>
            </a:r>
            <a:r>
              <a:rPr lang="en-US" sz="4000" dirty="0" err="1" smtClean="0"/>
              <a:t>SQLiteStudio</a:t>
            </a:r>
            <a:r>
              <a:rPr lang="ru-RU" sz="4000" dirty="0" smtClean="0"/>
              <a:t>, </a:t>
            </a:r>
            <a:r>
              <a:rPr lang="ru-RU" sz="4000" dirty="0"/>
              <a:t>поработал с </a:t>
            </a:r>
            <a:r>
              <a:rPr lang="ru-RU" sz="4000" dirty="0" smtClean="0"/>
              <a:t>базой данных, и создал сервер. </a:t>
            </a:r>
            <a:r>
              <a:rPr lang="ru-RU" sz="4000" dirty="0"/>
              <a:t>Функции проекта реализованы полностью. </a:t>
            </a:r>
            <a:r>
              <a:rPr lang="ru-RU" sz="4000" dirty="0" smtClean="0"/>
              <a:t>Однако, этот проект можно доработать несколькими вариантами</a:t>
            </a:r>
            <a:r>
              <a:rPr lang="ru-RU" sz="4000" dirty="0" smtClean="0"/>
              <a:t>. Например</a:t>
            </a:r>
            <a:r>
              <a:rPr lang="en-US" sz="4000" dirty="0" smtClean="0"/>
              <a:t>: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1)Добавить различные </a:t>
            </a:r>
            <a:r>
              <a:rPr lang="ru-RU" sz="4000" dirty="0" smtClean="0"/>
              <a:t>страницы не только для фильмов </a:t>
            </a:r>
            <a:r>
              <a:rPr lang="ru-RU" sz="4000" dirty="0" err="1" smtClean="0"/>
              <a:t>марвел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2)Приукрасить </a:t>
            </a:r>
            <a:r>
              <a:rPr lang="ru-RU" sz="4000" dirty="0" smtClean="0"/>
              <a:t>интерфейс</a:t>
            </a:r>
            <a:br>
              <a:rPr lang="ru-RU" sz="4000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6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“Список фильмов”</vt:lpstr>
      <vt:lpstr>Вид сайта</vt:lpstr>
      <vt:lpstr>Цель работы</vt:lpstr>
      <vt:lpstr>Для реализации проекта мне нужно было вызвать ряд библиотек – flask, sqlalchemy, datatime, wtf и к ним прилегающие.</vt:lpstr>
      <vt:lpstr>Файл db_session.py создаёт сессию и подключает базу данных. Mars_explorer </vt:lpstr>
      <vt:lpstr>Файл users.py создает таблицу в базе данных в которой хранится информация персонала (ID, ФИО, возраст, звание, специальность, адрес, почта, пароль аккаунта). Также придается логический типа данных к каждым данным (INTEGER, STRING…..).</vt:lpstr>
      <vt:lpstr>В заключение хочу сказать, что я применил опыт работы в SQLiteStudio, поработал с базой данных, и создал сервер. Функции проекта реализованы полностью. Однако, этот проект можно доработать несколькими вариантами. Например: 1)Добавить различные страницы не только для фильмов марвел 2)Приукрасить интерфейс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“Полет на Марс”</dc:title>
  <dc:creator>Байизет Орунбаев</dc:creator>
  <cp:lastModifiedBy>student</cp:lastModifiedBy>
  <cp:revision>4</cp:revision>
  <dcterms:created xsi:type="dcterms:W3CDTF">2021-04-24T18:56:47Z</dcterms:created>
  <dcterms:modified xsi:type="dcterms:W3CDTF">2021-04-26T13:55:29Z</dcterms:modified>
</cp:coreProperties>
</file>