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-italic.fntdata"/><Relationship Id="rId6" Type="http://schemas.openxmlformats.org/officeDocument/2006/relationships/slide" Target="slides/slide1.xml"/><Relationship Id="rId18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 sea que presente el primero que diga el nombre del juego, y </a:t>
            </a:r>
            <a:r>
              <a:rPr lang="es"/>
              <a:t>haga</a:t>
            </a:r>
            <a:r>
              <a:rPr lang="es"/>
              <a:t> un resumen corto. Deberíamos empezar con un mini trailer para </a:t>
            </a:r>
            <a:r>
              <a:rPr lang="es"/>
              <a:t>acompañar a</a:t>
            </a:r>
            <a:r>
              <a:rPr lang="es"/>
              <a:t> esta diapositiva (puede que incluso </a:t>
            </a:r>
            <a:r>
              <a:rPr lang="es"/>
              <a:t>antes</a:t>
            </a:r>
            <a:r>
              <a:rPr lang="es"/>
              <a:t> de empezar)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4eb89406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4eb89406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3e82b4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3e82b4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4eb89406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4eb89406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Hablar un poco del concepto original  (lo que recordéis de los primeros conceptos) y hablar de cómo es ahora, diferenciando por ejemplo el número de personajes, las habilidades,que ya no hay crouching attacks...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4eb89406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4eb89406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Hablar</a:t>
            </a:r>
            <a:r>
              <a:rPr lang="es"/>
              <a:t> de cómo hemos usado el canal de balanceo y el criterio que hemos seguido (en la imagen lo pone). Explicar 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cambios</a:t>
            </a:r>
            <a:r>
              <a:rPr lang="es"/>
              <a:t> han recibido los personajes (por ejemplo, mk es mucho más rápido que antes, mockingbird hace menos daño)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fbfc0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fbfc0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hay que hablar de </a:t>
            </a:r>
            <a:r>
              <a:rPr lang="es"/>
              <a:t>cómo</a:t>
            </a:r>
            <a:r>
              <a:rPr lang="es"/>
              <a:t> funciona el juego: componentes con ejemplos, gamestates con ejemplos, managers con ejemplos (específicamente hablar del entitymanager, que está representado). Quien lo haga que ponga un ejemplo de cómo ha </a:t>
            </a:r>
            <a:r>
              <a:rPr lang="es"/>
              <a:t>trabajado</a:t>
            </a:r>
            <a:r>
              <a:rPr lang="es"/>
              <a:t> con </a:t>
            </a:r>
            <a:r>
              <a:rPr lang="es"/>
              <a:t>estas</a:t>
            </a:r>
            <a:r>
              <a:rPr lang="es"/>
              <a:t> cosas para algo que haya hecho. Luego, alguien que haya hecho cosas con box2d que explique un poco qué es, dónde lo hemos usado y lo que nos ha costado.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fbfc0c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fbfc0c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hay que hablar de las </a:t>
            </a:r>
            <a:r>
              <a:rPr lang="es"/>
              <a:t>animation chains</a:t>
            </a:r>
            <a:r>
              <a:rPr lang="es"/>
              <a:t> y para qué se usan (ataques y habilidades) y luego de los personajes y sus estados. Podemos enlazar aquí con la IA y decir en qué se </a:t>
            </a:r>
            <a:r>
              <a:rPr lang="es"/>
              <a:t>diferencia</a:t>
            </a:r>
            <a:r>
              <a:rPr lang="es"/>
              <a:t> de un jugador normal. Explicar </a:t>
            </a:r>
            <a:r>
              <a:rPr lang="es"/>
              <a:t>algunos</a:t>
            </a:r>
            <a:r>
              <a:rPr lang="es"/>
              <a:t> estados y transiciones entre los mismos.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4eb8940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4eb8940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hablar de qué controles usamos (</a:t>
            </a:r>
            <a:r>
              <a:rPr lang="es"/>
              <a:t>especificar</a:t>
            </a:r>
            <a:r>
              <a:rPr lang="es"/>
              <a:t> que antes podías usar ratón pero ya no), y si es </a:t>
            </a:r>
            <a:r>
              <a:rPr lang="es"/>
              <a:t>funcional</a:t>
            </a:r>
            <a:r>
              <a:rPr lang="es"/>
              <a:t> lo de controles decir que se puede hacer. Lo del mando de wii e para decir que “no supporteamos el mando de wii,el mejor bla bla bla” para hacer la gracia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4eb89406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4eb89406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CRITERIOS ARTÍSTICOS: Arte y personajes propios y originales. Con tendencia de pixel art. Paleta de tonos pastel.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74eb89406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74eb89406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4eb89406_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4eb89406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Un diseño suave y agradable a la vista.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hyperlink" Target="https://clnznr.github.io/proyectos_2_1920/entregar.html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oruyankiifighter.github.io/FighterTraighter/" TargetMode="External"/><Relationship Id="rId4" Type="http://schemas.openxmlformats.org/officeDocument/2006/relationships/hyperlink" Target="https://moruyankiifighter.github.io/FighterTraighter/" TargetMode="External"/><Relationship Id="rId5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freesound.org/" TargetMode="External"/><Relationship Id="rId10" Type="http://schemas.openxmlformats.org/officeDocument/2006/relationships/image" Target="../media/image28.png"/><Relationship Id="rId13" Type="http://schemas.openxmlformats.org/officeDocument/2006/relationships/image" Target="../media/image2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5" Type="http://schemas.openxmlformats.org/officeDocument/2006/relationships/image" Target="../media/image42.png"/><Relationship Id="rId1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35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3.png"/><Relationship Id="rId13" Type="http://schemas.openxmlformats.org/officeDocument/2006/relationships/image" Target="../media/image37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Relationship Id="rId14" Type="http://schemas.openxmlformats.org/officeDocument/2006/relationships/image" Target="../media/image40.gif"/><Relationship Id="rId5" Type="http://schemas.openxmlformats.org/officeDocument/2006/relationships/image" Target="../media/image31.jp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Guía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55150" y="433675"/>
            <a:ext cx="10454300" cy="29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772150" y="4203425"/>
            <a:ext cx="3599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Amparo Rubio, Anass Carreau, Andrés de la Cuesta, Daniel Cortijo, Eloy Moreno, Pablo Rodríguez-Bobada, Raúl Blas, Sebastián Sánchez-Hombría, Sergio Luis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8454600" y="4827300"/>
            <a:ext cx="689400" cy="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</a:rPr>
              <a:t>Pablo Cubells un poquito</a:t>
            </a:r>
            <a:endParaRPr sz="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página web: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hlinkClick r:id="rId3"/>
              </a:rPr>
              <a:t>https://moruyankiifighter.github.io/FighterTraig</a:t>
            </a:r>
            <a:r>
              <a:rPr lang="es" sz="1300" u="sng">
                <a:solidFill>
                  <a:schemeClr val="hlink"/>
                </a:solidFill>
                <a:hlinkClick r:id="rId4"/>
              </a:rPr>
              <a:t>hter/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Te contamos de lo que va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nuestro juego.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¡Con instalador y todo! ¡Haz clic en descargar!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/>
              <a:t>Puedes vernos la cara en la sección “Quienes somos”.</a:t>
            </a:r>
            <a:endParaRPr sz="17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900" y="906650"/>
            <a:ext cx="5084074" cy="27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275925"/>
            <a:ext cx="8520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Lora"/>
                <a:ea typeface="Lora"/>
                <a:cs typeface="Lora"/>
                <a:sym typeface="Lora"/>
              </a:rPr>
              <a:t>COMUNICACIÓN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268850"/>
            <a:ext cx="85206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Lora"/>
                <a:ea typeface="Lora"/>
                <a:cs typeface="Lora"/>
                <a:sym typeface="Lora"/>
              </a:rPr>
              <a:t>COMUNICACIÓN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Existimos en Twitter.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Publicamos regularmente avances 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mejoras.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¡Hay que mantener el hype!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Like, follow &amp; subscribe.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700" y="471875"/>
            <a:ext cx="4461824" cy="43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6400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Lora"/>
                <a:ea typeface="Lora"/>
                <a:cs typeface="Lora"/>
                <a:sym typeface="Lora"/>
              </a:rPr>
              <a:t>DISEÑO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" y="1482875"/>
            <a:ext cx="3866442" cy="28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525" y="1482865"/>
            <a:ext cx="5144100" cy="289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26400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Lora"/>
                <a:ea typeface="Lora"/>
                <a:cs typeface="Lora"/>
                <a:sym typeface="Lora"/>
              </a:rPr>
              <a:t>DISEÑO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1031850"/>
            <a:ext cx="4034127" cy="38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899" y="2878375"/>
            <a:ext cx="765718" cy="128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050" y="1821594"/>
            <a:ext cx="3328245" cy="236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363" y="2022607"/>
            <a:ext cx="1063397" cy="145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3078" y="2317265"/>
            <a:ext cx="1007217" cy="137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8">
            <a:alphaModFix/>
          </a:blip>
          <a:srcRect b="46297" l="0" r="0" t="0"/>
          <a:stretch/>
        </p:blipFill>
        <p:spPr>
          <a:xfrm rot="-22">
            <a:off x="8084114" y="2607042"/>
            <a:ext cx="1007212" cy="73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33904" y="1751288"/>
            <a:ext cx="824536" cy="13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80975"/>
            <a:ext cx="852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Impact"/>
                <a:ea typeface="Impact"/>
                <a:cs typeface="Impact"/>
                <a:sym typeface="Impact"/>
              </a:rPr>
              <a:t>IMPLEMENTACIÓN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8" y="915837"/>
            <a:ext cx="8250744" cy="4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88" y="1127675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1700"/>
            <a:ext cx="8839200" cy="16794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80975"/>
            <a:ext cx="852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Impact"/>
                <a:ea typeface="Impact"/>
                <a:cs typeface="Impact"/>
                <a:sym typeface="Impact"/>
              </a:rPr>
              <a:t>IMPLEMENTACIÓN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850" y="958275"/>
            <a:ext cx="6006300" cy="4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80975"/>
            <a:ext cx="852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Lora"/>
                <a:ea typeface="Lora"/>
                <a:cs typeface="Lora"/>
                <a:sym typeface="Lora"/>
              </a:rPr>
              <a:t>IMPLEMENTACIÓN</a:t>
            </a:r>
            <a:endParaRPr b="1" sz="4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300" y="958275"/>
            <a:ext cx="3528250" cy="22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100" y="2160575"/>
            <a:ext cx="6009800" cy="40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25" y="1209825"/>
            <a:ext cx="1634325" cy="16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312" y="1340312"/>
            <a:ext cx="1373349" cy="137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8001" y="1138200"/>
            <a:ext cx="513275" cy="17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3163" y="1175500"/>
            <a:ext cx="1702950" cy="17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Lora"/>
                <a:ea typeface="Lora"/>
                <a:cs typeface="Lora"/>
                <a:sym typeface="Lora"/>
              </a:rPr>
              <a:t>ARTE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50" y="967425"/>
            <a:ext cx="1686200" cy="23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350" y="1152475"/>
            <a:ext cx="1557500" cy="21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300" y="1104575"/>
            <a:ext cx="1592524" cy="217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0200" y="1255850"/>
            <a:ext cx="1273925" cy="208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464" y="1104575"/>
            <a:ext cx="982925" cy="2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8763" y="3521125"/>
            <a:ext cx="479200" cy="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5475" y="3522900"/>
            <a:ext cx="542875" cy="5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53100" y="3521124"/>
            <a:ext cx="542875" cy="5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6846000" y="4568875"/>
            <a:ext cx="198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1"/>
              </a:rPr>
              <a:t>https://freesound.org/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67475" y="3521125"/>
            <a:ext cx="542875" cy="5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3050" y="4130724"/>
            <a:ext cx="2765714" cy="7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49575" y="3541875"/>
            <a:ext cx="622475" cy="43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81850" y="3521124"/>
            <a:ext cx="1219224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Lora"/>
                <a:ea typeface="Lora"/>
                <a:cs typeface="Lora"/>
                <a:sym typeface="Lora"/>
              </a:rPr>
              <a:t>ARTE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950" y="45925"/>
            <a:ext cx="1209925" cy="1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63" y="1614150"/>
            <a:ext cx="52768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250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EJEMPLOS DE RECURSOS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Personajes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Menús e interfaces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/>
              <a:t>Fondos animados</a:t>
            </a:r>
            <a:endParaRPr sz="17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650" y="3599050"/>
            <a:ext cx="2097749" cy="10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3800" y="3615675"/>
            <a:ext cx="1626900" cy="10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7975" y="3599038"/>
            <a:ext cx="849600" cy="8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3050" y="3754163"/>
            <a:ext cx="849600" cy="8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6375" y="3615676"/>
            <a:ext cx="302447" cy="1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34875" y="3837875"/>
            <a:ext cx="1045175" cy="1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34875" y="4047875"/>
            <a:ext cx="1045175" cy="1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34875" y="4257875"/>
            <a:ext cx="1045175" cy="1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28275" y="3245125"/>
            <a:ext cx="14007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32250" y="991800"/>
            <a:ext cx="6570125" cy="36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Lora"/>
                <a:ea typeface="Lora"/>
                <a:cs typeface="Lora"/>
                <a:sym typeface="Lora"/>
              </a:rPr>
              <a:t>ARTE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950" y="45925"/>
            <a:ext cx="1209925" cy="1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250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50" y="801302"/>
            <a:ext cx="7146976" cy="4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