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7264AE2-32B3-4128-B975-F215530098FF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2D93259-8393-45CC-91C5-E4B75894426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789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4AE2-32B3-4128-B975-F215530098FF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3259-8393-45CC-91C5-E4B75894426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264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4AE2-32B3-4128-B975-F215530098FF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3259-8393-45CC-91C5-E4B75894426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2314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4AE2-32B3-4128-B975-F215530098FF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3259-8393-45CC-91C5-E4B758944269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000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4AE2-32B3-4128-B975-F215530098FF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3259-8393-45CC-91C5-E4B75894426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0776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4AE2-32B3-4128-B975-F215530098FF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3259-8393-45CC-91C5-E4B75894426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493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4AE2-32B3-4128-B975-F215530098FF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3259-8393-45CC-91C5-E4B75894426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8343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4AE2-32B3-4128-B975-F215530098FF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3259-8393-45CC-91C5-E4B75894426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4086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4AE2-32B3-4128-B975-F215530098FF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3259-8393-45CC-91C5-E4B75894426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179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4AE2-32B3-4128-B975-F215530098FF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3259-8393-45CC-91C5-E4B75894426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619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4AE2-32B3-4128-B975-F215530098FF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3259-8393-45CC-91C5-E4B75894426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132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4AE2-32B3-4128-B975-F215530098FF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3259-8393-45CC-91C5-E4B75894426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019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4AE2-32B3-4128-B975-F215530098FF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3259-8393-45CC-91C5-E4B75894426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0374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4AE2-32B3-4128-B975-F215530098FF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3259-8393-45CC-91C5-E4B75894426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792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4AE2-32B3-4128-B975-F215530098FF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3259-8393-45CC-91C5-E4B75894426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172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4AE2-32B3-4128-B975-F215530098FF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3259-8393-45CC-91C5-E4B75894426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770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4AE2-32B3-4128-B975-F215530098FF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3259-8393-45CC-91C5-E4B75894426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524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64AE2-32B3-4128-B975-F215530098FF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93259-8393-45CC-91C5-E4B75894426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25959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Progamozoo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-morvai Roland </a:t>
            </a:r>
            <a:r>
              <a:rPr lang="hu-HU" dirty="0" err="1" smtClean="0"/>
              <a:t>zoltán</a:t>
            </a:r>
            <a:endParaRPr lang="hu-HU" dirty="0" smtClean="0"/>
          </a:p>
          <a:p>
            <a:r>
              <a:rPr lang="hu-HU" dirty="0" smtClean="0"/>
              <a:t>-Vass </a:t>
            </a:r>
            <a:r>
              <a:rPr lang="hu-HU" dirty="0" err="1" smtClean="0"/>
              <a:t>roland</a:t>
            </a:r>
            <a:r>
              <a:rPr lang="hu-HU" dirty="0" smtClean="0"/>
              <a:t> </a:t>
            </a:r>
            <a:r>
              <a:rPr lang="hu-HU" dirty="0" err="1" smtClean="0"/>
              <a:t>CSaba</a:t>
            </a:r>
            <a:endParaRPr lang="hu-HU" dirty="0" smtClean="0"/>
          </a:p>
          <a:p>
            <a:r>
              <a:rPr lang="hu-HU" dirty="0" smtClean="0"/>
              <a:t>-Sohodóczki </a:t>
            </a:r>
            <a:r>
              <a:rPr lang="hu-HU" dirty="0" err="1" smtClean="0"/>
              <a:t>TAmás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951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Téma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A weblapunk témája a pénzügy tantárgy lett, ezt közösen azért </a:t>
            </a:r>
            <a:r>
              <a:rPr lang="hu-HU" dirty="0" err="1" smtClean="0"/>
              <a:t>választotottuk</a:t>
            </a:r>
            <a:r>
              <a:rPr lang="hu-HU" dirty="0" smtClean="0"/>
              <a:t>, mert nem akartunk a szöveg összegyűjtésére sok időt szánni, így a tavalyi egyik </a:t>
            </a:r>
            <a:r>
              <a:rPr lang="hu-HU" dirty="0" err="1" smtClean="0"/>
              <a:t>prezentációnkat</a:t>
            </a:r>
            <a:r>
              <a:rPr lang="hu-HU" dirty="0" smtClean="0"/>
              <a:t> használtuk alapul.</a:t>
            </a:r>
          </a:p>
          <a:p>
            <a:pPr marL="0" indent="0">
              <a:buNone/>
            </a:pPr>
            <a:r>
              <a:rPr lang="hu-HU" dirty="0" smtClean="0"/>
              <a:t>Nagyon jól össze tudtunk dolgozni és mindenki kivette a részét a projekt megvalósításában.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4636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Roland1 része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Én a </a:t>
            </a:r>
            <a:r>
              <a:rPr lang="hu-HU" dirty="0" err="1" smtClean="0"/>
              <a:t>javascriptet</a:t>
            </a:r>
            <a:r>
              <a:rPr lang="hu-HU" dirty="0" smtClean="0"/>
              <a:t> és a weboldal </a:t>
            </a:r>
            <a:r>
              <a:rPr lang="hu-HU" dirty="0" err="1" smtClean="0"/>
              <a:t>dizájnolását</a:t>
            </a:r>
            <a:r>
              <a:rPr lang="hu-HU" dirty="0" smtClean="0"/>
              <a:t> készítettem el. A weblap kinézete egyszerű, de minden nekünk szükséges elemet tartalmaz.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javascript</a:t>
            </a:r>
            <a:r>
              <a:rPr lang="hu-HU" dirty="0" smtClean="0"/>
              <a:t> kódot pedig a weblap témájában kellett elkészíteni így kisebb segítséggel egy hitelkalkulátort készítettem, ami teljes mértékben megy a weblap témájához.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3565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ROLANd2 része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Én a rólunk oldalt készítettem el amihez </a:t>
            </a:r>
            <a:r>
              <a:rPr lang="hu-HU" dirty="0" err="1" smtClean="0"/>
              <a:t>bootstrapet</a:t>
            </a:r>
            <a:r>
              <a:rPr lang="hu-HU" dirty="0" smtClean="0"/>
              <a:t> használtam. Ezt azért találtuk ki, hogy Tanár úr jobban megismerhessen minket és nemmellesleg nagyon jól néz ki és bemutatja a weblap fejlesztőit.</a:t>
            </a:r>
          </a:p>
          <a:p>
            <a:r>
              <a:rPr lang="hu-HU" dirty="0" smtClean="0"/>
              <a:t>Ezen kívül pedig segítettem amiben tudtam. :D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5201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Sohoo</a:t>
            </a:r>
            <a:r>
              <a:rPr lang="hu-HU" dirty="0" smtClean="0"/>
              <a:t> része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Én a hitelek és a kapcsolat oldalt készítettem el. A kapcsolat oldalt azért szerettük volna mindenképpen, mert az eléggé valóságossá teszi az oldalt, tehát úgy néz ki mint egy igazi banki weboldal. Ehhez </a:t>
            </a:r>
            <a:r>
              <a:rPr lang="hu-HU" dirty="0" err="1" smtClean="0"/>
              <a:t>formot</a:t>
            </a:r>
            <a:r>
              <a:rPr lang="hu-HU" dirty="0" smtClean="0"/>
              <a:t>, azaz űrlapot használtam.</a:t>
            </a:r>
            <a:endParaRPr lang="hu-HU" dirty="0"/>
          </a:p>
          <a:p>
            <a:r>
              <a:rPr lang="hu-HU" dirty="0" smtClean="0"/>
              <a:t>A hitelek oldal azt akarja szolgálni, hogy ne random dolgokat számoljunk ki a hitelkalkulátorral, hanem valódi adatokkal kalkulálhassunk. Erre szolgál az oldal legalján lévő gomb is.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5979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38</TotalTime>
  <Words>225</Words>
  <Application>Microsoft Office PowerPoint</Application>
  <PresentationFormat>Szélesvásznú</PresentationFormat>
  <Paragraphs>16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Áramkör</vt:lpstr>
      <vt:lpstr>Progamozoo</vt:lpstr>
      <vt:lpstr>Téma </vt:lpstr>
      <vt:lpstr>Roland1 része</vt:lpstr>
      <vt:lpstr>ROLANd2 része</vt:lpstr>
      <vt:lpstr>Sohoo része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Progamozoo</dc:title>
  <dc:creator>Marietta</dc:creator>
  <cp:lastModifiedBy>Marietta</cp:lastModifiedBy>
  <cp:revision>4</cp:revision>
  <dcterms:created xsi:type="dcterms:W3CDTF">2020-10-12T10:22:53Z</dcterms:created>
  <dcterms:modified xsi:type="dcterms:W3CDTF">2020-10-12T11:01:01Z</dcterms:modified>
</cp:coreProperties>
</file>