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46F7D-70FB-9442-9BCC-11CD03D0D713}" v="167" dt="2024-09-27T23:51:01.893"/>
    <p1510:client id="{49D6E33C-974A-8FAB-EA10-8A14F4782984}" v="136" dt="2024-09-26T23:21:52.061"/>
    <p1510:client id="{AE797C0F-4028-E42B-2297-D8908C47B65A}" v="754" dt="2024-09-28T18:43:11.469"/>
    <p1510:client id="{CE84C48E-3D97-2D8B-F026-9F1236EFD437}" v="579" dt="2024-09-28T15:41:02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2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4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08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68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0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7109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5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5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4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0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9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7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5588066/" TargetMode="External"/><Relationship Id="rId2" Type="http://schemas.openxmlformats.org/officeDocument/2006/relationships/hyperlink" Target="https://humanisticsystems.com/2023/10/18/why-is-it-just-so-difficult-barriers-to-just-culture-in-the-real-worl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snet.ahrq.gov/perspective/making-just-culture-reality-one-organizations-approach" TargetMode="External"/><Relationship Id="rId4" Type="http://schemas.openxmlformats.org/officeDocument/2006/relationships/hyperlink" Target="https://justculture.hqca.ca/overcoming-barriers-to-a-just-cul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n illusion of swirling lines in black and white">
            <a:extLst>
              <a:ext uri="{FF2B5EF4-FFF2-40B4-BE49-F238E27FC236}">
                <a16:creationId xmlns:a16="http://schemas.microsoft.com/office/drawing/2014/main" id="{EE3D1D06-DB44-F882-E788-9942B784D3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Overcoming Barriers in a Just Culture</a:t>
            </a: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Cody Ferre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09/26/2024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CSD380-O302</a:t>
            </a:r>
            <a:endParaRPr lang="en-US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1073-5160-7753-0B71-54B987F0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52" y="550802"/>
            <a:ext cx="6165581" cy="1752599"/>
          </a:xfrm>
        </p:spPr>
        <p:txBody>
          <a:bodyPr/>
          <a:lstStyle/>
          <a:p>
            <a:r>
              <a:rPr lang="en-US" dirty="0"/>
              <a:t>What Barriers are in place?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3783-A0F4-09BA-1A07-381D8B11C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528" y="2168235"/>
            <a:ext cx="5557550" cy="3756804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The barriers we feel as people can come from many different sources.</a:t>
            </a:r>
            <a:endParaRPr lang="en-US" dirty="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This example is of social barriers, but we also have culture, conceptual, linguistic and even professional.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Calibri"/>
                <a:cs typeface="Calibri"/>
              </a:rPr>
              <a:t>A first place to start when overcoming any cultural differences is acceptance. Of others, of their backgrounds, everything.</a:t>
            </a: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World a Fair and Just Society ...">
            <a:extLst>
              <a:ext uri="{FF2B5EF4-FFF2-40B4-BE49-F238E27FC236}">
                <a16:creationId xmlns:a16="http://schemas.microsoft.com/office/drawing/2014/main" id="{D4D3866B-6F57-5446-F6D9-70192E34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39" y="2154897"/>
            <a:ext cx="4819110" cy="32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7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7CF8-0583-12EA-4327-2ACFCCCF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678387"/>
            <a:ext cx="10018713" cy="1752599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Social and cultural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FE1E-38D0-0F00-09A3-8FAD316B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67" y="2767641"/>
            <a:ext cx="4612827" cy="3124201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>
                <a:ea typeface="Calibri"/>
                <a:cs typeface="Calibri"/>
              </a:rPr>
              <a:t>The social barriers we overcome are based on people's assumptions over their beliefs, values, habits and attitudes.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Calibri"/>
                <a:cs typeface="Calibri"/>
              </a:rPr>
              <a:t>Overcoming this would be accepting people for who they are, that acceptance should be built on trust.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Calibri"/>
                <a:cs typeface="Calibri"/>
              </a:rPr>
              <a:t>That trust can be built up and eroded quickly</a:t>
            </a: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620D8AF2-A5A9-6FA9-C928-E7D7EAFD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353" y="1553339"/>
            <a:ext cx="42892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DF7-E897-35D8-D900-5F7F2C54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122" y="398253"/>
            <a:ext cx="10018713" cy="1752599"/>
          </a:xfrm>
        </p:spPr>
        <p:txBody>
          <a:bodyPr/>
          <a:lstStyle/>
          <a:p>
            <a:r>
              <a:rPr lang="en-US" dirty="0"/>
              <a:t>Linguistic and professional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48D6-0EE1-4D53-C2FC-E3B6B530F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389" y="2140526"/>
            <a:ext cx="5001015" cy="39139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Languages can limit our confidence in interaction but also shapes a lot of our social habits.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HQCA says that part of being human is having bias towards an outcome and the same goes when we are unable to communicate.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For Professionals, we tend to follow standards that are apart and somewhat disconnected from the culture that we are around.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For example, Safety culture are established with a base, while work culture can change depending on the culture its located in. Ex. China, US .</a:t>
            </a: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a hexagon with text&#10;&#10;Description automatically generated">
            <a:extLst>
              <a:ext uri="{FF2B5EF4-FFF2-40B4-BE49-F238E27FC236}">
                <a16:creationId xmlns:a16="http://schemas.microsoft.com/office/drawing/2014/main" id="{0255C81D-44D4-A7FC-F1FF-825F94B3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6" y="2146668"/>
            <a:ext cx="6096000" cy="342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2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B6F7-BDDF-BB9D-9375-466941E2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70781"/>
            <a:ext cx="10018713" cy="1752599"/>
          </a:xfrm>
        </p:spPr>
        <p:txBody>
          <a:bodyPr/>
          <a:lstStyle/>
          <a:p>
            <a:r>
              <a:rPr lang="en-US" dirty="0"/>
              <a:t>Overcoming and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E8BB-AB90-5CB2-31CD-0EDE35B6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57" y="2868282"/>
            <a:ext cx="4239015" cy="3081069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 create a just culture is to identify the needs of people and then help them gain access to those needs.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An overall better culture means also a better culture for each aspect. Increasing aid when its needed.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A bond of trust is needed in order to uphold the culture and keep it just.</a:t>
            </a: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The Power of Just Culture: Killing the Blame Game ‣ Pilots Who Ask Why">
            <a:extLst>
              <a:ext uri="{FF2B5EF4-FFF2-40B4-BE49-F238E27FC236}">
                <a16:creationId xmlns:a16="http://schemas.microsoft.com/office/drawing/2014/main" id="{53CA3D6D-1120-9B93-9F6C-705FAADB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2" y="1714643"/>
            <a:ext cx="7099539" cy="407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9132-9CB7-9330-1516-9C1084C5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442" y="609600"/>
            <a:ext cx="6982784" cy="145626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Overcoming barriers</a:t>
            </a:r>
            <a:endParaRPr lang="en-US" dirty="0"/>
          </a:p>
        </p:txBody>
      </p:sp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F216994C-23CD-BF49-B449-AC62B6DD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49" y="2071912"/>
            <a:ext cx="8338867" cy="40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2259-3C9A-3244-54B1-EB95FD94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1839-9694-E2BA-8B18-6EBC90B6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Steven Shorrock, October 18, 2023, Why is it Just so Difficult? Barriers to 'Just Culture' in the Real World, Humanistic Systems, </a:t>
            </a:r>
            <a:r>
              <a:rPr lang="en-US" dirty="0">
                <a:ea typeface="+mn-lt"/>
                <a:cs typeface="+mn-lt"/>
                <a:hlinkClick r:id="rId2"/>
              </a:rPr>
              <a:t>https://humanisticsystems.com/2023/10/18/why-is-it-just-so-difficult-barriers-to-just-culture-in-the-real-world/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Sjoerd Van Marum, Daan Verhoeven, Diederik de Rooy, The Barriers and Enhancers to trust in a just culture in hospital settings: a systematic review, </a:t>
            </a:r>
            <a:r>
              <a:rPr lang="en-US" err="1">
                <a:ea typeface="+mn-lt"/>
                <a:cs typeface="+mn-lt"/>
              </a:rPr>
              <a:t>pubmed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  <a:hlinkClick r:id="rId3"/>
              </a:rPr>
              <a:t>https://pubmed.ncbi.nlm.nih.gov/35588066/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2024, Overcoming Barriers to a Just Culture, Health quality council of Alberta, </a:t>
            </a:r>
            <a:r>
              <a:rPr lang="en-US" dirty="0">
                <a:ea typeface="+mn-lt"/>
                <a:cs typeface="+mn-lt"/>
                <a:hlinkClick r:id="rId4"/>
              </a:rPr>
              <a:t>https://justculture.hqca.ca/overcoming-barriers-to-a-just-culture/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Alison H. Page, October 1, 2007, Making just culture a reality: One organization's </a:t>
            </a:r>
            <a:r>
              <a:rPr lang="en-US">
                <a:ea typeface="+mn-lt"/>
                <a:cs typeface="+mn-lt"/>
              </a:rPr>
              <a:t>approach, </a:t>
            </a:r>
            <a:r>
              <a:rPr lang="en-US" dirty="0">
                <a:ea typeface="+mn-lt"/>
                <a:cs typeface="+mn-lt"/>
                <a:hlinkClick r:id="rId5"/>
              </a:rPr>
              <a:t>https://psnet.ahrq.gov/perspective/making-just-culture-reality-one-organizations-approach</a:t>
            </a:r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672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Overcoming Barriers in a Just Culture</vt:lpstr>
      <vt:lpstr>What Barriers are in place?</vt:lpstr>
      <vt:lpstr>Social and cultural Barriers</vt:lpstr>
      <vt:lpstr>Linguistic and professional barrier</vt:lpstr>
      <vt:lpstr>Overcoming and Understanding</vt:lpstr>
      <vt:lpstr>Overcoming barriers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514</cp:revision>
  <dcterms:created xsi:type="dcterms:W3CDTF">2013-07-15T20:26:40Z</dcterms:created>
  <dcterms:modified xsi:type="dcterms:W3CDTF">2024-09-28T18:43:22Z</dcterms:modified>
</cp:coreProperties>
</file>