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D6C3E-CE94-4644-2C3C-912D101C3077}" v="487" dt="2024-09-21T15:32:59.548"/>
    <p1510:client id="{6B5F56CA-1303-223F-8B3E-CDB0D14BEFC9}" v="50" dt="2024-09-20T15:40:05.444"/>
    <p1510:client id="{98950F1D-8D98-E201-BC6A-2A8337125DD0}" v="819" dt="2024-09-21T00:20:48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7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5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04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9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5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25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8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5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3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3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1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8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gerduty.com/resources/learn/call-rotations-schedules/" TargetMode="External"/><Relationship Id="rId2" Type="http://schemas.openxmlformats.org/officeDocument/2006/relationships/hyperlink" Target="http://202https:/www.cortex.io/post/best-practices-for-on-call-rot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ertops.com/on-call-rot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Pager Rotation in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Cody Ferre</a:t>
            </a:r>
          </a:p>
          <a:p>
            <a:r>
              <a:rPr lang="en-US"/>
              <a:t>09/20/2024</a:t>
            </a:r>
          </a:p>
          <a:p>
            <a:r>
              <a:rPr lang="en-US"/>
              <a:t>CSD380-O302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1073-5160-7753-0B71-54B987F0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7325" y="507670"/>
            <a:ext cx="10018713" cy="1752599"/>
          </a:xfrm>
        </p:spPr>
        <p:txBody>
          <a:bodyPr/>
          <a:lstStyle/>
          <a:p>
            <a:r>
              <a:rPr lang="en-US" dirty="0"/>
              <a:t>Pager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03783-A0F4-09BA-1A07-381D8B11C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615441" cy="31242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Pager Rotation is made up of developers, architects, and the managers.</a:t>
            </a:r>
          </a:p>
          <a:p>
            <a:pPr>
              <a:buClr>
                <a:srgbClr val="1287C3"/>
              </a:buClr>
            </a:pPr>
            <a:r>
              <a:rPr lang="en-US" dirty="0"/>
              <a:t>Being used to ensure that problems and errors are fixed in a quick manner.</a:t>
            </a:r>
          </a:p>
          <a:p>
            <a:pPr>
              <a:buClr>
                <a:srgbClr val="1287C3"/>
              </a:buClr>
            </a:pPr>
            <a:r>
              <a:rPr lang="en-US" dirty="0"/>
              <a:t>This is all because everyone within the value stream shares the downstream of handling the operational incidents.</a:t>
            </a:r>
          </a:p>
          <a:p>
            <a:pPr>
              <a:buClr>
                <a:srgbClr val="1287C3"/>
              </a:buClr>
            </a:pPr>
            <a:endParaRPr lang="en-US" dirty="0"/>
          </a:p>
        </p:txBody>
      </p:sp>
      <p:pic>
        <p:nvPicPr>
          <p:cNvPr id="4" name="Picture 3" descr="Strategy for two-tier on-call rotation">
            <a:extLst>
              <a:ext uri="{FF2B5EF4-FFF2-40B4-BE49-F238E27FC236}">
                <a16:creationId xmlns:a16="http://schemas.microsoft.com/office/drawing/2014/main" id="{DAFD7F74-31B3-3C49-A501-1E548DB7D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158" y="1675515"/>
            <a:ext cx="6028705" cy="411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7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7CF8-0583-12EA-4327-2ACFCCCF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35576" y="642668"/>
            <a:ext cx="10018713" cy="1752599"/>
          </a:xfrm>
        </p:spPr>
        <p:txBody>
          <a:bodyPr/>
          <a:lstStyle/>
          <a:p>
            <a:r>
              <a:rPr lang="en-US" dirty="0"/>
              <a:t>On-Call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9FE1E-38D0-0F00-09A3-8FAD316B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367" y="2767641"/>
            <a:ext cx="4612827" cy="312420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1287C3"/>
              </a:buClr>
            </a:pPr>
            <a:r>
              <a:rPr lang="en-US" dirty="0"/>
              <a:t>Creating Teams that are able to handle the issues that arise within the hours out of business time.</a:t>
            </a:r>
          </a:p>
          <a:p>
            <a:pPr>
              <a:buClr>
                <a:srgbClr val="1287C3"/>
              </a:buClr>
            </a:pPr>
            <a:r>
              <a:rPr lang="en-US" dirty="0"/>
              <a:t>Define a way to escalate problems if needed to ensure that they can still be handled within the team.</a:t>
            </a:r>
          </a:p>
          <a:p>
            <a:pPr>
              <a:buClr>
                <a:srgbClr val="1287C3"/>
              </a:buClr>
            </a:pPr>
            <a:r>
              <a:rPr lang="en-US" dirty="0"/>
              <a:t>Ensure that there is always coverage for the on-call shift but also to establish backups if needed.</a:t>
            </a:r>
          </a:p>
        </p:txBody>
      </p:sp>
      <p:pic>
        <p:nvPicPr>
          <p:cNvPr id="4" name="Picture 3" descr="On-Call Rotations and Schedules: Tutorial &amp; Best Practices">
            <a:extLst>
              <a:ext uri="{FF2B5EF4-FFF2-40B4-BE49-F238E27FC236}">
                <a16:creationId xmlns:a16="http://schemas.microsoft.com/office/drawing/2014/main" id="{8026D4C3-7BF1-FDF8-2627-8713E1CA5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533" y="720307"/>
            <a:ext cx="5244859" cy="541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CDF7-E897-35D8-D900-5F7F2C54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971" y="671423"/>
            <a:ext cx="10018713" cy="1752599"/>
          </a:xfrm>
        </p:spPr>
        <p:txBody>
          <a:bodyPr/>
          <a:lstStyle/>
          <a:p>
            <a:r>
              <a:rPr lang="en-US" dirty="0"/>
              <a:t>Monitoring Efficiently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48D6-0EE1-4D53-C2FC-E3B6B530F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08" y="2666999"/>
            <a:ext cx="5001015" cy="31242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Making use of monitoring programs to help keep up to date on all issues that do arise within the program. </a:t>
            </a:r>
          </a:p>
          <a:p>
            <a:pPr>
              <a:buClr>
                <a:srgbClr val="1287C3"/>
              </a:buClr>
            </a:pPr>
            <a:r>
              <a:rPr lang="en-US" dirty="0"/>
              <a:t>This includes monitoring the metrics of people who are on-call, to move people based on </a:t>
            </a:r>
            <a:r>
              <a:rPr lang="en-US"/>
              <a:t>needs.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/>
              <a:t>Effective accountability and transparency on issues allow for the team to properly keep everyone reliable.</a:t>
            </a:r>
          </a:p>
          <a:p>
            <a:pPr>
              <a:buClr>
                <a:srgbClr val="1287C3"/>
              </a:buClr>
            </a:pPr>
            <a:endParaRPr lang="en-US" dirty="0"/>
          </a:p>
        </p:txBody>
      </p:sp>
      <p:pic>
        <p:nvPicPr>
          <p:cNvPr id="4" name="Picture 3" descr="Prescription Drug Monitoring Programs ...">
            <a:extLst>
              <a:ext uri="{FF2B5EF4-FFF2-40B4-BE49-F238E27FC236}">
                <a16:creationId xmlns:a16="http://schemas.microsoft.com/office/drawing/2014/main" id="{5882E3AB-5E98-3C15-1108-35D18D48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4" y="1176607"/>
            <a:ext cx="6087012" cy="529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2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9132-9CB7-9330-1516-9C1084C5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Rotating is Important</a:t>
            </a:r>
          </a:p>
        </p:txBody>
      </p:sp>
      <p:pic>
        <p:nvPicPr>
          <p:cNvPr id="4" name="Picture 3" descr="11 Benefits of DevOps for Businesses to Grow Efficiently">
            <a:extLst>
              <a:ext uri="{FF2B5EF4-FFF2-40B4-BE49-F238E27FC236}">
                <a16:creationId xmlns:a16="http://schemas.microsoft.com/office/drawing/2014/main" id="{AAA137F8-5DCA-F834-E88B-A6BA90837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25" y="398488"/>
            <a:ext cx="10981631" cy="608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5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B6F7-BDDF-BB9D-9375-466941E2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5538" y="570781"/>
            <a:ext cx="10018713" cy="1752599"/>
          </a:xfrm>
        </p:spPr>
        <p:txBody>
          <a:bodyPr/>
          <a:lstStyle/>
          <a:p>
            <a:r>
              <a:rPr lang="en-US" dirty="0"/>
              <a:t>Outcome of the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E8BB-AB90-5CB2-31CD-0EDE35B6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39015" cy="31242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Leads towards more satisfied customers and a better well-rounded employees working within teams.</a:t>
            </a:r>
          </a:p>
          <a:p>
            <a:pPr>
              <a:buClr>
                <a:srgbClr val="1287C3"/>
              </a:buClr>
            </a:pPr>
            <a:r>
              <a:rPr lang="en-US" dirty="0"/>
              <a:t>Increased coverage allows for fewer downtimes and better reliability.</a:t>
            </a:r>
          </a:p>
          <a:p>
            <a:pPr>
              <a:buClr>
                <a:srgbClr val="1287C3"/>
              </a:buClr>
            </a:pPr>
            <a:r>
              <a:rPr lang="en-US" dirty="0"/>
              <a:t>Allows for faster responses to emergency's that could escalate if not.</a:t>
            </a: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  <p:pic>
        <p:nvPicPr>
          <p:cNvPr id="4" name="Picture 3" descr="How A Rotating Shift Schedule Can Double Productivity">
            <a:extLst>
              <a:ext uri="{FF2B5EF4-FFF2-40B4-BE49-F238E27FC236}">
                <a16:creationId xmlns:a16="http://schemas.microsoft.com/office/drawing/2014/main" id="{F204BB00-C523-E43A-31C4-1253EC08B1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060"/>
          <a:stretch/>
        </p:blipFill>
        <p:spPr>
          <a:xfrm>
            <a:off x="6095251" y="1715868"/>
            <a:ext cx="5737431" cy="407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2259-3C9A-3244-54B1-EB95FD94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1839-9694-E2BA-8B18-6EBC90B6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2023, Best Practices for managing on-call, cortex, </a:t>
            </a:r>
            <a:r>
              <a:rPr lang="en-US" dirty="0">
                <a:ea typeface="+mn-lt"/>
                <a:cs typeface="+mn-lt"/>
                <a:hlinkClick r:id="rId2"/>
              </a:rPr>
              <a:t>https://www.cortex.io/post/best-practices-for-on-call-rotations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2024, On-Call Rotations and Schedule, pager, </a:t>
            </a:r>
            <a:r>
              <a:rPr lang="en-US" dirty="0">
                <a:ea typeface="+mn-lt"/>
                <a:cs typeface="+mn-lt"/>
                <a:hlinkClick r:id="rId3"/>
              </a:rPr>
              <a:t>https://www.pagerduty.com/resources/learn/call-rotations-schedules/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2024, Best Practices for your team's on call rotations, </a:t>
            </a:r>
            <a:r>
              <a:rPr lang="en-US" err="1">
                <a:ea typeface="+mn-lt"/>
                <a:cs typeface="+mn-lt"/>
              </a:rPr>
              <a:t>alertops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dirty="0">
                <a:ea typeface="+mn-lt"/>
                <a:cs typeface="+mn-lt"/>
                <a:hlinkClick r:id="rId4"/>
              </a:rPr>
              <a:t>https://alertops.com/on-call-rotation/</a:t>
            </a:r>
            <a:endParaRPr lang="en-US" dirty="0">
              <a:ea typeface="+mn-lt"/>
              <a:cs typeface="+mn-lt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6722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Pager Rotation in DevOps</vt:lpstr>
      <vt:lpstr>Pager Rotation</vt:lpstr>
      <vt:lpstr>On-Call Rotation</vt:lpstr>
      <vt:lpstr>Monitoring Efficiently</vt:lpstr>
      <vt:lpstr>Why Rotating is Important</vt:lpstr>
      <vt:lpstr>Outcome of the rotation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236</cp:revision>
  <dcterms:created xsi:type="dcterms:W3CDTF">2013-07-15T20:26:40Z</dcterms:created>
  <dcterms:modified xsi:type="dcterms:W3CDTF">2024-09-21T15:33:01Z</dcterms:modified>
</cp:coreProperties>
</file>