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4630400" cy="14630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20EDC3-96E9-7330-BEC1-E6FC96ADE23E}" v="298" dt="2024-09-13T23:10:29.447"/>
    <p1510:client id="{FBB6CDA9-7374-72AC-17BF-0209831E3A13}" v="2388" dt="2024-09-14T21:18:22.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2394377"/>
            <a:ext cx="10972800" cy="5093547"/>
          </a:xfrm>
        </p:spPr>
        <p:txBody>
          <a:bodyPr anchor="b"/>
          <a:lstStyle>
            <a:lvl1pPr algn="ctr">
              <a:defRPr sz="3037"/>
            </a:lvl1pPr>
          </a:lstStyle>
          <a:p>
            <a:r>
              <a:rPr lang="en-US"/>
              <a:t>Click to edit Master title style</a:t>
            </a:r>
            <a:endParaRPr lang="en-US" dirty="0"/>
          </a:p>
        </p:txBody>
      </p:sp>
      <p:sp>
        <p:nvSpPr>
          <p:cNvPr id="3" name="Subtitle 2"/>
          <p:cNvSpPr>
            <a:spLocks noGrp="1"/>
          </p:cNvSpPr>
          <p:nvPr>
            <p:ph type="subTitle" idx="1"/>
          </p:nvPr>
        </p:nvSpPr>
        <p:spPr>
          <a:xfrm>
            <a:off x="1828800" y="7684348"/>
            <a:ext cx="10972800" cy="3532292"/>
          </a:xfrm>
        </p:spPr>
        <p:txBody>
          <a:bodyPr/>
          <a:lstStyle>
            <a:lvl1pPr marL="0" indent="0" algn="ctr">
              <a:buNone/>
              <a:defRPr sz="1216"/>
            </a:lvl1pPr>
            <a:lvl2pPr marL="231457" indent="0" algn="ctr">
              <a:buNone/>
              <a:defRPr sz="1013"/>
            </a:lvl2pPr>
            <a:lvl3pPr marL="462916" indent="0" algn="ctr">
              <a:buNone/>
              <a:defRPr sz="912"/>
            </a:lvl3pPr>
            <a:lvl4pPr marL="694373" indent="0" algn="ctr">
              <a:buNone/>
              <a:defRPr sz="810"/>
            </a:lvl4pPr>
            <a:lvl5pPr marL="925830" indent="0" algn="ctr">
              <a:buNone/>
              <a:defRPr sz="810"/>
            </a:lvl5pPr>
            <a:lvl6pPr marL="1157287" indent="0" algn="ctr">
              <a:buNone/>
              <a:defRPr sz="810"/>
            </a:lvl6pPr>
            <a:lvl7pPr marL="1388746" indent="0" algn="ctr">
              <a:buNone/>
              <a:defRPr sz="810"/>
            </a:lvl7pPr>
            <a:lvl8pPr marL="1620203" indent="0" algn="ctr">
              <a:buNone/>
              <a:defRPr sz="810"/>
            </a:lvl8pPr>
            <a:lvl9pPr marL="1851660" indent="0" algn="ctr">
              <a:buNone/>
              <a:defRPr sz="81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1" y="778935"/>
            <a:ext cx="3154680" cy="123985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1" y="778935"/>
            <a:ext cx="9281160" cy="1239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2" y="3647447"/>
            <a:ext cx="12618720" cy="6085838"/>
          </a:xfrm>
        </p:spPr>
        <p:txBody>
          <a:bodyPr anchor="b"/>
          <a:lstStyle>
            <a:lvl1pPr>
              <a:defRPr sz="3037"/>
            </a:lvl1pPr>
          </a:lstStyle>
          <a:p>
            <a:r>
              <a:rPr lang="en-US"/>
              <a:t>Click to edit Master title style</a:t>
            </a:r>
            <a:endParaRPr lang="en-US" dirty="0"/>
          </a:p>
        </p:txBody>
      </p:sp>
      <p:sp>
        <p:nvSpPr>
          <p:cNvPr id="3" name="Text Placeholder 2"/>
          <p:cNvSpPr>
            <a:spLocks noGrp="1"/>
          </p:cNvSpPr>
          <p:nvPr>
            <p:ph type="body" idx="1"/>
          </p:nvPr>
        </p:nvSpPr>
        <p:spPr>
          <a:xfrm>
            <a:off x="998222" y="9790861"/>
            <a:ext cx="12618720" cy="3200398"/>
          </a:xfrm>
        </p:spPr>
        <p:txBody>
          <a:bodyPr/>
          <a:lstStyle>
            <a:lvl1pPr marL="0" indent="0">
              <a:buNone/>
              <a:defRPr sz="1216">
                <a:solidFill>
                  <a:schemeClr val="tx1">
                    <a:tint val="82000"/>
                  </a:schemeClr>
                </a:solidFill>
              </a:defRPr>
            </a:lvl1pPr>
            <a:lvl2pPr marL="231457" indent="0">
              <a:buNone/>
              <a:defRPr sz="1013">
                <a:solidFill>
                  <a:schemeClr val="tx1">
                    <a:tint val="82000"/>
                  </a:schemeClr>
                </a:solidFill>
              </a:defRPr>
            </a:lvl2pPr>
            <a:lvl3pPr marL="462916" indent="0">
              <a:buNone/>
              <a:defRPr sz="912">
                <a:solidFill>
                  <a:schemeClr val="tx1">
                    <a:tint val="82000"/>
                  </a:schemeClr>
                </a:solidFill>
              </a:defRPr>
            </a:lvl3pPr>
            <a:lvl4pPr marL="694373" indent="0">
              <a:buNone/>
              <a:defRPr sz="810">
                <a:solidFill>
                  <a:schemeClr val="tx1">
                    <a:tint val="82000"/>
                  </a:schemeClr>
                </a:solidFill>
              </a:defRPr>
            </a:lvl4pPr>
            <a:lvl5pPr marL="925830" indent="0">
              <a:buNone/>
              <a:defRPr sz="810">
                <a:solidFill>
                  <a:schemeClr val="tx1">
                    <a:tint val="82000"/>
                  </a:schemeClr>
                </a:solidFill>
              </a:defRPr>
            </a:lvl5pPr>
            <a:lvl6pPr marL="1157287" indent="0">
              <a:buNone/>
              <a:defRPr sz="810">
                <a:solidFill>
                  <a:schemeClr val="tx1">
                    <a:tint val="82000"/>
                  </a:schemeClr>
                </a:solidFill>
              </a:defRPr>
            </a:lvl6pPr>
            <a:lvl7pPr marL="1388746" indent="0">
              <a:buNone/>
              <a:defRPr sz="810">
                <a:solidFill>
                  <a:schemeClr val="tx1">
                    <a:tint val="82000"/>
                  </a:schemeClr>
                </a:solidFill>
              </a:defRPr>
            </a:lvl7pPr>
            <a:lvl8pPr marL="1620203" indent="0">
              <a:buNone/>
              <a:defRPr sz="810">
                <a:solidFill>
                  <a:schemeClr val="tx1">
                    <a:tint val="82000"/>
                  </a:schemeClr>
                </a:solidFill>
              </a:defRPr>
            </a:lvl8pPr>
            <a:lvl9pPr marL="1851660" indent="0">
              <a:buNone/>
              <a:defRPr sz="81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1" y="3894667"/>
            <a:ext cx="6217920" cy="92828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1" y="3894667"/>
            <a:ext cx="6217920" cy="92828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7" y="778939"/>
            <a:ext cx="12618720" cy="28278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8" y="3586484"/>
            <a:ext cx="6189344" cy="1757678"/>
          </a:xfrm>
        </p:spPr>
        <p:txBody>
          <a:bodyPr anchor="b"/>
          <a:lstStyle>
            <a:lvl1pPr marL="0" indent="0">
              <a:buNone/>
              <a:defRPr sz="1216" b="1"/>
            </a:lvl1pPr>
            <a:lvl2pPr marL="231457" indent="0">
              <a:buNone/>
              <a:defRPr sz="1013" b="1"/>
            </a:lvl2pPr>
            <a:lvl3pPr marL="462916" indent="0">
              <a:buNone/>
              <a:defRPr sz="912" b="1"/>
            </a:lvl3pPr>
            <a:lvl4pPr marL="694373" indent="0">
              <a:buNone/>
              <a:defRPr sz="810" b="1"/>
            </a:lvl4pPr>
            <a:lvl5pPr marL="925830" indent="0">
              <a:buNone/>
              <a:defRPr sz="810" b="1"/>
            </a:lvl5pPr>
            <a:lvl6pPr marL="1157287" indent="0">
              <a:buNone/>
              <a:defRPr sz="810" b="1"/>
            </a:lvl6pPr>
            <a:lvl7pPr marL="1388746" indent="0">
              <a:buNone/>
              <a:defRPr sz="810" b="1"/>
            </a:lvl7pPr>
            <a:lvl8pPr marL="1620203" indent="0">
              <a:buNone/>
              <a:defRPr sz="810" b="1"/>
            </a:lvl8pPr>
            <a:lvl9pPr marL="1851660" indent="0">
              <a:buNone/>
              <a:defRPr sz="810" b="1"/>
            </a:lvl9pPr>
          </a:lstStyle>
          <a:p>
            <a:pPr lvl="0"/>
            <a:r>
              <a:rPr lang="en-US"/>
              <a:t>Click to edit Master text styles</a:t>
            </a:r>
          </a:p>
        </p:txBody>
      </p:sp>
      <p:sp>
        <p:nvSpPr>
          <p:cNvPr id="4" name="Content Placeholder 3"/>
          <p:cNvSpPr>
            <a:spLocks noGrp="1"/>
          </p:cNvSpPr>
          <p:nvPr>
            <p:ph sz="half" idx="2"/>
          </p:nvPr>
        </p:nvSpPr>
        <p:spPr>
          <a:xfrm>
            <a:off x="1007748" y="5344160"/>
            <a:ext cx="6189344" cy="7860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2" y="3586484"/>
            <a:ext cx="6219826" cy="1757678"/>
          </a:xfrm>
        </p:spPr>
        <p:txBody>
          <a:bodyPr anchor="b"/>
          <a:lstStyle>
            <a:lvl1pPr marL="0" indent="0">
              <a:buNone/>
              <a:defRPr sz="1216" b="1"/>
            </a:lvl1pPr>
            <a:lvl2pPr marL="231457" indent="0">
              <a:buNone/>
              <a:defRPr sz="1013" b="1"/>
            </a:lvl2pPr>
            <a:lvl3pPr marL="462916" indent="0">
              <a:buNone/>
              <a:defRPr sz="912" b="1"/>
            </a:lvl3pPr>
            <a:lvl4pPr marL="694373" indent="0">
              <a:buNone/>
              <a:defRPr sz="810" b="1"/>
            </a:lvl4pPr>
            <a:lvl5pPr marL="925830" indent="0">
              <a:buNone/>
              <a:defRPr sz="810" b="1"/>
            </a:lvl5pPr>
            <a:lvl6pPr marL="1157287" indent="0">
              <a:buNone/>
              <a:defRPr sz="810" b="1"/>
            </a:lvl6pPr>
            <a:lvl7pPr marL="1388746" indent="0">
              <a:buNone/>
              <a:defRPr sz="810" b="1"/>
            </a:lvl7pPr>
            <a:lvl8pPr marL="1620203" indent="0">
              <a:buNone/>
              <a:defRPr sz="810" b="1"/>
            </a:lvl8pPr>
            <a:lvl9pPr marL="1851660" indent="0">
              <a:buNone/>
              <a:defRPr sz="810" b="1"/>
            </a:lvl9pPr>
          </a:lstStyle>
          <a:p>
            <a:pPr lvl="0"/>
            <a:r>
              <a:rPr lang="en-US"/>
              <a:t>Click to edit Master text styles</a:t>
            </a:r>
          </a:p>
        </p:txBody>
      </p:sp>
      <p:sp>
        <p:nvSpPr>
          <p:cNvPr id="6" name="Content Placeholder 5"/>
          <p:cNvSpPr>
            <a:spLocks noGrp="1"/>
          </p:cNvSpPr>
          <p:nvPr>
            <p:ph sz="quarter" idx="4"/>
          </p:nvPr>
        </p:nvSpPr>
        <p:spPr>
          <a:xfrm>
            <a:off x="7406642" y="5344160"/>
            <a:ext cx="6219826" cy="7860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7" y="975360"/>
            <a:ext cx="4718686" cy="3413760"/>
          </a:xfrm>
        </p:spPr>
        <p:txBody>
          <a:bodyPr anchor="b"/>
          <a:lstStyle>
            <a:lvl1pPr>
              <a:defRPr sz="1620"/>
            </a:lvl1pPr>
          </a:lstStyle>
          <a:p>
            <a:r>
              <a:rPr lang="en-US"/>
              <a:t>Click to edit Master title style</a:t>
            </a:r>
            <a:endParaRPr lang="en-US" dirty="0"/>
          </a:p>
        </p:txBody>
      </p:sp>
      <p:sp>
        <p:nvSpPr>
          <p:cNvPr id="3" name="Content Placeholder 2"/>
          <p:cNvSpPr>
            <a:spLocks noGrp="1"/>
          </p:cNvSpPr>
          <p:nvPr>
            <p:ph idx="1"/>
          </p:nvPr>
        </p:nvSpPr>
        <p:spPr>
          <a:xfrm>
            <a:off x="6219827" y="2106512"/>
            <a:ext cx="7406641" cy="10397067"/>
          </a:xfrm>
        </p:spPr>
        <p:txBody>
          <a:bodyPr/>
          <a:lstStyle>
            <a:lvl1pPr>
              <a:defRPr sz="1620"/>
            </a:lvl1pPr>
            <a:lvl2pPr>
              <a:defRPr sz="1417"/>
            </a:lvl2pPr>
            <a:lvl3pPr>
              <a:defRPr sz="1216"/>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7" y="4389120"/>
            <a:ext cx="4718686" cy="8131388"/>
          </a:xfrm>
        </p:spPr>
        <p:txBody>
          <a:bodyPr/>
          <a:lstStyle>
            <a:lvl1pPr marL="0" indent="0">
              <a:buNone/>
              <a:defRPr sz="810"/>
            </a:lvl1pPr>
            <a:lvl2pPr marL="231457" indent="0">
              <a:buNone/>
              <a:defRPr sz="709"/>
            </a:lvl2pPr>
            <a:lvl3pPr marL="462916" indent="0">
              <a:buNone/>
              <a:defRPr sz="607"/>
            </a:lvl3pPr>
            <a:lvl4pPr marL="694373" indent="0">
              <a:buNone/>
              <a:defRPr sz="506"/>
            </a:lvl4pPr>
            <a:lvl5pPr marL="925830" indent="0">
              <a:buNone/>
              <a:defRPr sz="506"/>
            </a:lvl5pPr>
            <a:lvl6pPr marL="1157287" indent="0">
              <a:buNone/>
              <a:defRPr sz="506"/>
            </a:lvl6pPr>
            <a:lvl7pPr marL="1388746" indent="0">
              <a:buNone/>
              <a:defRPr sz="506"/>
            </a:lvl7pPr>
            <a:lvl8pPr marL="1620203" indent="0">
              <a:buNone/>
              <a:defRPr sz="506"/>
            </a:lvl8pPr>
            <a:lvl9pPr marL="1851660"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7" y="975360"/>
            <a:ext cx="4718686" cy="3413760"/>
          </a:xfrm>
        </p:spPr>
        <p:txBody>
          <a:bodyPr anchor="b"/>
          <a:lstStyle>
            <a:lvl1pPr>
              <a:defRPr sz="162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7" y="2106512"/>
            <a:ext cx="7406641" cy="10397067"/>
          </a:xfrm>
        </p:spPr>
        <p:txBody>
          <a:bodyPr anchor="t"/>
          <a:lstStyle>
            <a:lvl1pPr marL="0" indent="0">
              <a:buNone/>
              <a:defRPr sz="1620"/>
            </a:lvl1pPr>
            <a:lvl2pPr marL="231457" indent="0">
              <a:buNone/>
              <a:defRPr sz="1417"/>
            </a:lvl2pPr>
            <a:lvl3pPr marL="462916" indent="0">
              <a:buNone/>
              <a:defRPr sz="1216"/>
            </a:lvl3pPr>
            <a:lvl4pPr marL="694373" indent="0">
              <a:buNone/>
              <a:defRPr sz="1013"/>
            </a:lvl4pPr>
            <a:lvl5pPr marL="925830" indent="0">
              <a:buNone/>
              <a:defRPr sz="1013"/>
            </a:lvl5pPr>
            <a:lvl6pPr marL="1157287" indent="0">
              <a:buNone/>
              <a:defRPr sz="1013"/>
            </a:lvl6pPr>
            <a:lvl7pPr marL="1388746" indent="0">
              <a:buNone/>
              <a:defRPr sz="1013"/>
            </a:lvl7pPr>
            <a:lvl8pPr marL="1620203" indent="0">
              <a:buNone/>
              <a:defRPr sz="1013"/>
            </a:lvl8pPr>
            <a:lvl9pPr marL="1851660" indent="0">
              <a:buNone/>
              <a:defRPr sz="1013"/>
            </a:lvl9pPr>
          </a:lstStyle>
          <a:p>
            <a:r>
              <a:rPr lang="en-US"/>
              <a:t>Click icon to add picture</a:t>
            </a:r>
            <a:endParaRPr lang="en-US" dirty="0"/>
          </a:p>
        </p:txBody>
      </p:sp>
      <p:sp>
        <p:nvSpPr>
          <p:cNvPr id="4" name="Text Placeholder 3"/>
          <p:cNvSpPr>
            <a:spLocks noGrp="1"/>
          </p:cNvSpPr>
          <p:nvPr>
            <p:ph type="body" sz="half" idx="2"/>
          </p:nvPr>
        </p:nvSpPr>
        <p:spPr>
          <a:xfrm>
            <a:off x="1007747" y="4389120"/>
            <a:ext cx="4718686" cy="8131388"/>
          </a:xfrm>
        </p:spPr>
        <p:txBody>
          <a:bodyPr/>
          <a:lstStyle>
            <a:lvl1pPr marL="0" indent="0">
              <a:buNone/>
              <a:defRPr sz="810"/>
            </a:lvl1pPr>
            <a:lvl2pPr marL="231457" indent="0">
              <a:buNone/>
              <a:defRPr sz="709"/>
            </a:lvl2pPr>
            <a:lvl3pPr marL="462916" indent="0">
              <a:buNone/>
              <a:defRPr sz="607"/>
            </a:lvl3pPr>
            <a:lvl4pPr marL="694373" indent="0">
              <a:buNone/>
              <a:defRPr sz="506"/>
            </a:lvl4pPr>
            <a:lvl5pPr marL="925830" indent="0">
              <a:buNone/>
              <a:defRPr sz="506"/>
            </a:lvl5pPr>
            <a:lvl6pPr marL="1157287" indent="0">
              <a:buNone/>
              <a:defRPr sz="506"/>
            </a:lvl6pPr>
            <a:lvl7pPr marL="1388746" indent="0">
              <a:buNone/>
              <a:defRPr sz="506"/>
            </a:lvl7pPr>
            <a:lvl8pPr marL="1620203" indent="0">
              <a:buNone/>
              <a:defRPr sz="506"/>
            </a:lvl8pPr>
            <a:lvl9pPr marL="1851660"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2" y="778939"/>
            <a:ext cx="12618720" cy="28278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2" y="3894667"/>
            <a:ext cx="12618720" cy="92828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1" y="13560219"/>
            <a:ext cx="3291840" cy="778933"/>
          </a:xfrm>
          <a:prstGeom prst="rect">
            <a:avLst/>
          </a:prstGeom>
        </p:spPr>
        <p:txBody>
          <a:bodyPr vert="horz" lIns="91440" tIns="45720" rIns="91440" bIns="45720" rtlCol="0" anchor="ctr"/>
          <a:lstStyle>
            <a:lvl1pPr algn="l">
              <a:defRPr sz="607">
                <a:solidFill>
                  <a:schemeClr val="tx1">
                    <a:tint val="82000"/>
                  </a:schemeClr>
                </a:solidFill>
              </a:defRPr>
            </a:lvl1pPr>
          </a:lstStyle>
          <a:p>
            <a:fld id="{846CE7D5-CF57-46EF-B807-FDD0502418D4}" type="datetimeFigureOut">
              <a:rPr lang="en-US" smtClean="0"/>
              <a:t>9/14/2024</a:t>
            </a:fld>
            <a:endParaRPr lang="en-US"/>
          </a:p>
        </p:txBody>
      </p:sp>
      <p:sp>
        <p:nvSpPr>
          <p:cNvPr id="5" name="Footer Placeholder 4"/>
          <p:cNvSpPr>
            <a:spLocks noGrp="1"/>
          </p:cNvSpPr>
          <p:nvPr>
            <p:ph type="ftr" sz="quarter" idx="3"/>
          </p:nvPr>
        </p:nvSpPr>
        <p:spPr>
          <a:xfrm>
            <a:off x="4846322" y="13560219"/>
            <a:ext cx="4937760" cy="778933"/>
          </a:xfrm>
          <a:prstGeom prst="rect">
            <a:avLst/>
          </a:prstGeom>
        </p:spPr>
        <p:txBody>
          <a:bodyPr vert="horz" lIns="91440" tIns="45720" rIns="91440" bIns="45720" rtlCol="0" anchor="ctr"/>
          <a:lstStyle>
            <a:lvl1pPr algn="ctr">
              <a:defRPr sz="607">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0332721" y="13560219"/>
            <a:ext cx="3291840" cy="778933"/>
          </a:xfrm>
          <a:prstGeom prst="rect">
            <a:avLst/>
          </a:prstGeom>
        </p:spPr>
        <p:txBody>
          <a:bodyPr vert="horz" lIns="91440" tIns="45720" rIns="91440" bIns="45720" rtlCol="0" anchor="ctr"/>
          <a:lstStyle>
            <a:lvl1pPr algn="r">
              <a:defRPr sz="607">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6A1B668D-8D7C-F7FC-6F62-7B2B40FC88EC}"/>
              </a:ext>
            </a:extLst>
          </p:cNvPr>
          <p:cNvSpPr/>
          <p:nvPr/>
        </p:nvSpPr>
        <p:spPr>
          <a:xfrm>
            <a:off x="162567" y="191578"/>
            <a:ext cx="1825351" cy="542162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89" name="Rectangle: Rounded Corners 88">
            <a:extLst>
              <a:ext uri="{FF2B5EF4-FFF2-40B4-BE49-F238E27FC236}">
                <a16:creationId xmlns:a16="http://schemas.microsoft.com/office/drawing/2014/main" id="{3B8248DD-967D-713D-5942-A259D8D68FFE}"/>
              </a:ext>
            </a:extLst>
          </p:cNvPr>
          <p:cNvSpPr/>
          <p:nvPr/>
        </p:nvSpPr>
        <p:spPr>
          <a:xfrm>
            <a:off x="305005" y="351833"/>
            <a:ext cx="1555217" cy="92282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Researching the game</a:t>
            </a:r>
          </a:p>
        </p:txBody>
      </p:sp>
      <p:sp>
        <p:nvSpPr>
          <p:cNvPr id="90" name="Rectangle 89">
            <a:extLst>
              <a:ext uri="{FF2B5EF4-FFF2-40B4-BE49-F238E27FC236}">
                <a16:creationId xmlns:a16="http://schemas.microsoft.com/office/drawing/2014/main" id="{21961E25-9D82-61C7-D057-39CCA862D254}"/>
              </a:ext>
            </a:extLst>
          </p:cNvPr>
          <p:cNvSpPr/>
          <p:nvPr/>
        </p:nvSpPr>
        <p:spPr>
          <a:xfrm>
            <a:off x="2286306" y="191578"/>
            <a:ext cx="1900731" cy="542655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91" name="Rectangle: Rounded Corners 90">
            <a:extLst>
              <a:ext uri="{FF2B5EF4-FFF2-40B4-BE49-F238E27FC236}">
                <a16:creationId xmlns:a16="http://schemas.microsoft.com/office/drawing/2014/main" id="{21690E88-2453-8D63-1172-ACA1804B09D3}"/>
              </a:ext>
            </a:extLst>
          </p:cNvPr>
          <p:cNvSpPr/>
          <p:nvPr/>
        </p:nvSpPr>
        <p:spPr>
          <a:xfrm>
            <a:off x="2388695" y="373604"/>
            <a:ext cx="1620532" cy="9228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Name and Create Character</a:t>
            </a:r>
          </a:p>
        </p:txBody>
      </p:sp>
      <p:sp>
        <p:nvSpPr>
          <p:cNvPr id="92" name="Rectangle 91">
            <a:extLst>
              <a:ext uri="{FF2B5EF4-FFF2-40B4-BE49-F238E27FC236}">
                <a16:creationId xmlns:a16="http://schemas.microsoft.com/office/drawing/2014/main" id="{2C8ADEB8-FBE5-E96A-FD37-91C2A517B228}"/>
              </a:ext>
            </a:extLst>
          </p:cNvPr>
          <p:cNvSpPr/>
          <p:nvPr/>
        </p:nvSpPr>
        <p:spPr>
          <a:xfrm>
            <a:off x="4520755" y="202465"/>
            <a:ext cx="1770101" cy="542655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93" name="Rectangle: Rounded Corners 92">
            <a:extLst>
              <a:ext uri="{FF2B5EF4-FFF2-40B4-BE49-F238E27FC236}">
                <a16:creationId xmlns:a16="http://schemas.microsoft.com/office/drawing/2014/main" id="{41115957-B5BD-F79A-751D-9BFFCAAED3BB}"/>
              </a:ext>
            </a:extLst>
          </p:cNvPr>
          <p:cNvSpPr/>
          <p:nvPr/>
        </p:nvSpPr>
        <p:spPr>
          <a:xfrm>
            <a:off x="4699342" y="362720"/>
            <a:ext cx="1457247" cy="922820"/>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Reach First level Milestone</a:t>
            </a:r>
          </a:p>
        </p:txBody>
      </p:sp>
      <p:sp>
        <p:nvSpPr>
          <p:cNvPr id="94" name="Rectangle: Rounded Corners 93">
            <a:extLst>
              <a:ext uri="{FF2B5EF4-FFF2-40B4-BE49-F238E27FC236}">
                <a16:creationId xmlns:a16="http://schemas.microsoft.com/office/drawing/2014/main" id="{3BFD1F7B-5794-3E63-A41C-A9AE237F130C}"/>
              </a:ext>
            </a:extLst>
          </p:cNvPr>
          <p:cNvSpPr/>
          <p:nvPr/>
        </p:nvSpPr>
        <p:spPr>
          <a:xfrm>
            <a:off x="305004" y="1491136"/>
            <a:ext cx="1555218" cy="92282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Picking Class and Race</a:t>
            </a:r>
          </a:p>
        </p:txBody>
      </p:sp>
      <p:sp>
        <p:nvSpPr>
          <p:cNvPr id="95" name="Rectangle: Rounded Corners 94">
            <a:extLst>
              <a:ext uri="{FF2B5EF4-FFF2-40B4-BE49-F238E27FC236}">
                <a16:creationId xmlns:a16="http://schemas.microsoft.com/office/drawing/2014/main" id="{245B7CE4-DD45-5FE9-8C58-ADB4E9FA5568}"/>
              </a:ext>
            </a:extLst>
          </p:cNvPr>
          <p:cNvSpPr/>
          <p:nvPr/>
        </p:nvSpPr>
        <p:spPr>
          <a:xfrm>
            <a:off x="305005" y="2641325"/>
            <a:ext cx="1555218" cy="92282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Picking Server</a:t>
            </a:r>
          </a:p>
        </p:txBody>
      </p:sp>
      <p:sp>
        <p:nvSpPr>
          <p:cNvPr id="96" name="Rectangle: Rounded Corners 95">
            <a:extLst>
              <a:ext uri="{FF2B5EF4-FFF2-40B4-BE49-F238E27FC236}">
                <a16:creationId xmlns:a16="http://schemas.microsoft.com/office/drawing/2014/main" id="{1AE117FE-6BF2-AE03-6FB4-E251A7710832}"/>
              </a:ext>
            </a:extLst>
          </p:cNvPr>
          <p:cNvSpPr/>
          <p:nvPr/>
        </p:nvSpPr>
        <p:spPr>
          <a:xfrm>
            <a:off x="305005" y="3726201"/>
            <a:ext cx="1555218" cy="99901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Launch Game</a:t>
            </a:r>
          </a:p>
        </p:txBody>
      </p:sp>
      <p:sp>
        <p:nvSpPr>
          <p:cNvPr id="97" name="Rectangle: Rounded Corners 96">
            <a:extLst>
              <a:ext uri="{FF2B5EF4-FFF2-40B4-BE49-F238E27FC236}">
                <a16:creationId xmlns:a16="http://schemas.microsoft.com/office/drawing/2014/main" id="{34522E08-25D7-7D30-BB72-59556E3C0E3A}"/>
              </a:ext>
            </a:extLst>
          </p:cNvPr>
          <p:cNvSpPr/>
          <p:nvPr/>
        </p:nvSpPr>
        <p:spPr>
          <a:xfrm>
            <a:off x="2388694" y="1502021"/>
            <a:ext cx="1620532" cy="9228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Start Game</a:t>
            </a:r>
          </a:p>
        </p:txBody>
      </p:sp>
      <p:sp>
        <p:nvSpPr>
          <p:cNvPr id="98" name="Rectangle: Rounded Corners 97">
            <a:extLst>
              <a:ext uri="{FF2B5EF4-FFF2-40B4-BE49-F238E27FC236}">
                <a16:creationId xmlns:a16="http://schemas.microsoft.com/office/drawing/2014/main" id="{986A8B4E-EEE4-1F00-3B54-807FC51B47A4}"/>
              </a:ext>
            </a:extLst>
          </p:cNvPr>
          <p:cNvSpPr/>
          <p:nvPr/>
        </p:nvSpPr>
        <p:spPr>
          <a:xfrm>
            <a:off x="2366924" y="2652209"/>
            <a:ext cx="1805587" cy="944591"/>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Join group Leveling</a:t>
            </a:r>
          </a:p>
        </p:txBody>
      </p:sp>
      <p:sp>
        <p:nvSpPr>
          <p:cNvPr id="99" name="Rectangle: Rounded Corners 98">
            <a:extLst>
              <a:ext uri="{FF2B5EF4-FFF2-40B4-BE49-F238E27FC236}">
                <a16:creationId xmlns:a16="http://schemas.microsoft.com/office/drawing/2014/main" id="{5BD04005-09E9-EDED-3035-3D7310F002D4}"/>
              </a:ext>
            </a:extLst>
          </p:cNvPr>
          <p:cNvSpPr/>
          <p:nvPr/>
        </p:nvSpPr>
        <p:spPr>
          <a:xfrm>
            <a:off x="2386024" y="3687380"/>
            <a:ext cx="1618890" cy="10378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Start Questing with group</a:t>
            </a:r>
          </a:p>
        </p:txBody>
      </p:sp>
      <p:sp>
        <p:nvSpPr>
          <p:cNvPr id="100" name="Rectangle: Rounded Corners 99">
            <a:extLst>
              <a:ext uri="{FF2B5EF4-FFF2-40B4-BE49-F238E27FC236}">
                <a16:creationId xmlns:a16="http://schemas.microsoft.com/office/drawing/2014/main" id="{17E2362C-4208-C6AF-947B-36221DD996D4}"/>
              </a:ext>
            </a:extLst>
          </p:cNvPr>
          <p:cNvSpPr/>
          <p:nvPr/>
        </p:nvSpPr>
        <p:spPr>
          <a:xfrm>
            <a:off x="4688456" y="1516605"/>
            <a:ext cx="1457247" cy="922820"/>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Reach Final level Milestone</a:t>
            </a:r>
          </a:p>
        </p:txBody>
      </p:sp>
      <p:sp>
        <p:nvSpPr>
          <p:cNvPr id="101" name="Rectangle 100">
            <a:extLst>
              <a:ext uri="{FF2B5EF4-FFF2-40B4-BE49-F238E27FC236}">
                <a16:creationId xmlns:a16="http://schemas.microsoft.com/office/drawing/2014/main" id="{AC805505-00A6-DABD-276D-03173B8E3574}"/>
              </a:ext>
            </a:extLst>
          </p:cNvPr>
          <p:cNvSpPr/>
          <p:nvPr/>
        </p:nvSpPr>
        <p:spPr>
          <a:xfrm>
            <a:off x="6651478" y="158921"/>
            <a:ext cx="1595932" cy="5426552"/>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02" name="Rectangle: Rounded Corners 101">
            <a:extLst>
              <a:ext uri="{FF2B5EF4-FFF2-40B4-BE49-F238E27FC236}">
                <a16:creationId xmlns:a16="http://schemas.microsoft.com/office/drawing/2014/main" id="{E4520E9C-6F3C-438D-0F3F-F8369D8CBD0B}"/>
              </a:ext>
            </a:extLst>
          </p:cNvPr>
          <p:cNvSpPr/>
          <p:nvPr/>
        </p:nvSpPr>
        <p:spPr>
          <a:xfrm>
            <a:off x="6699438" y="340947"/>
            <a:ext cx="1457247" cy="92282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Finish leveling Professions</a:t>
            </a:r>
          </a:p>
        </p:txBody>
      </p:sp>
      <p:sp>
        <p:nvSpPr>
          <p:cNvPr id="103" name="Rectangle: Rounded Corners 102">
            <a:extLst>
              <a:ext uri="{FF2B5EF4-FFF2-40B4-BE49-F238E27FC236}">
                <a16:creationId xmlns:a16="http://schemas.microsoft.com/office/drawing/2014/main" id="{CAC4197B-9405-503F-A0E5-AAA70F033352}"/>
              </a:ext>
            </a:extLst>
          </p:cNvPr>
          <p:cNvSpPr/>
          <p:nvPr/>
        </p:nvSpPr>
        <p:spPr>
          <a:xfrm>
            <a:off x="6699437" y="1491135"/>
            <a:ext cx="1457247" cy="92282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Gath Consumables</a:t>
            </a:r>
          </a:p>
        </p:txBody>
      </p:sp>
      <p:sp>
        <p:nvSpPr>
          <p:cNvPr id="104" name="Rectangle: Rounded Corners 103">
            <a:extLst>
              <a:ext uri="{FF2B5EF4-FFF2-40B4-BE49-F238E27FC236}">
                <a16:creationId xmlns:a16="http://schemas.microsoft.com/office/drawing/2014/main" id="{4A877281-1F63-5EBD-ACF6-CBB07FB28C95}"/>
              </a:ext>
            </a:extLst>
          </p:cNvPr>
          <p:cNvSpPr/>
          <p:nvPr/>
        </p:nvSpPr>
        <p:spPr>
          <a:xfrm>
            <a:off x="6699438" y="2641324"/>
            <a:ext cx="1457247" cy="92282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Finish farming Dungeons</a:t>
            </a:r>
          </a:p>
        </p:txBody>
      </p:sp>
      <p:sp>
        <p:nvSpPr>
          <p:cNvPr id="105" name="Rectangle: Rounded Corners 104">
            <a:extLst>
              <a:ext uri="{FF2B5EF4-FFF2-40B4-BE49-F238E27FC236}">
                <a16:creationId xmlns:a16="http://schemas.microsoft.com/office/drawing/2014/main" id="{4058D2A0-0410-4ACE-F3B4-6FBB8BB3420A}"/>
              </a:ext>
            </a:extLst>
          </p:cNvPr>
          <p:cNvSpPr/>
          <p:nvPr/>
        </p:nvSpPr>
        <p:spPr>
          <a:xfrm>
            <a:off x="6696767" y="3676494"/>
            <a:ext cx="1455604" cy="1016067"/>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Set up Raid Days and Times</a:t>
            </a:r>
          </a:p>
        </p:txBody>
      </p:sp>
      <p:sp>
        <p:nvSpPr>
          <p:cNvPr id="106" name="Rectangle 105">
            <a:extLst>
              <a:ext uri="{FF2B5EF4-FFF2-40B4-BE49-F238E27FC236}">
                <a16:creationId xmlns:a16="http://schemas.microsoft.com/office/drawing/2014/main" id="{9F877E35-3739-63FA-C541-488B9051C847}"/>
              </a:ext>
            </a:extLst>
          </p:cNvPr>
          <p:cNvSpPr/>
          <p:nvPr/>
        </p:nvSpPr>
        <p:spPr>
          <a:xfrm>
            <a:off x="8578865" y="101001"/>
            <a:ext cx="1606817" cy="54265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107" name="Rectangle: Rounded Corners 106">
            <a:extLst>
              <a:ext uri="{FF2B5EF4-FFF2-40B4-BE49-F238E27FC236}">
                <a16:creationId xmlns:a16="http://schemas.microsoft.com/office/drawing/2014/main" id="{F3E17D78-53E1-65BF-5613-AC1AD2668616}"/>
              </a:ext>
            </a:extLst>
          </p:cNvPr>
          <p:cNvSpPr/>
          <p:nvPr/>
        </p:nvSpPr>
        <p:spPr>
          <a:xfrm>
            <a:off x="8692139" y="304798"/>
            <a:ext cx="1457247" cy="9228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Start Raid at set Time </a:t>
            </a:r>
          </a:p>
        </p:txBody>
      </p:sp>
      <p:sp>
        <p:nvSpPr>
          <p:cNvPr id="108" name="Rectangle: Rounded Corners 107">
            <a:extLst>
              <a:ext uri="{FF2B5EF4-FFF2-40B4-BE49-F238E27FC236}">
                <a16:creationId xmlns:a16="http://schemas.microsoft.com/office/drawing/2014/main" id="{26C3F5F0-2B29-6C1D-6CFC-7BEC958FFA92}"/>
              </a:ext>
            </a:extLst>
          </p:cNvPr>
          <p:cNvSpPr/>
          <p:nvPr/>
        </p:nvSpPr>
        <p:spPr>
          <a:xfrm>
            <a:off x="8692138" y="1454986"/>
            <a:ext cx="1457247" cy="9228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Progress through Raid</a:t>
            </a:r>
          </a:p>
        </p:txBody>
      </p:sp>
      <p:sp>
        <p:nvSpPr>
          <p:cNvPr id="109" name="Rectangle: Rounded Corners 108">
            <a:extLst>
              <a:ext uri="{FF2B5EF4-FFF2-40B4-BE49-F238E27FC236}">
                <a16:creationId xmlns:a16="http://schemas.microsoft.com/office/drawing/2014/main" id="{FE812AE8-7352-B04D-A8DB-D07EEF1C2CFB}"/>
              </a:ext>
            </a:extLst>
          </p:cNvPr>
          <p:cNvSpPr/>
          <p:nvPr/>
        </p:nvSpPr>
        <p:spPr>
          <a:xfrm>
            <a:off x="8692139" y="2605175"/>
            <a:ext cx="1457247" cy="9228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Fully clear Raid</a:t>
            </a:r>
          </a:p>
        </p:txBody>
      </p:sp>
      <p:sp>
        <p:nvSpPr>
          <p:cNvPr id="110" name="Rectangle: Rounded Corners 109">
            <a:extLst>
              <a:ext uri="{FF2B5EF4-FFF2-40B4-BE49-F238E27FC236}">
                <a16:creationId xmlns:a16="http://schemas.microsoft.com/office/drawing/2014/main" id="{32D9CA76-7B1F-7FF6-292A-613C51A331D3}"/>
              </a:ext>
            </a:extLst>
          </p:cNvPr>
          <p:cNvSpPr/>
          <p:nvPr/>
        </p:nvSpPr>
        <p:spPr>
          <a:xfrm>
            <a:off x="8689468" y="3596803"/>
            <a:ext cx="1455604" cy="10378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Fully optimize Character</a:t>
            </a:r>
          </a:p>
        </p:txBody>
      </p:sp>
      <p:sp>
        <p:nvSpPr>
          <p:cNvPr id="111" name="Rectangle: Rounded Corners 110">
            <a:extLst>
              <a:ext uri="{FF2B5EF4-FFF2-40B4-BE49-F238E27FC236}">
                <a16:creationId xmlns:a16="http://schemas.microsoft.com/office/drawing/2014/main" id="{4D94C0AF-96FC-73EE-20A9-ABE18D9C9419}"/>
              </a:ext>
            </a:extLst>
          </p:cNvPr>
          <p:cNvSpPr/>
          <p:nvPr/>
        </p:nvSpPr>
        <p:spPr>
          <a:xfrm>
            <a:off x="4688456" y="2659605"/>
            <a:ext cx="1457247" cy="922820"/>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Start leveling Professions</a:t>
            </a:r>
          </a:p>
        </p:txBody>
      </p:sp>
      <p:sp>
        <p:nvSpPr>
          <p:cNvPr id="112" name="Rectangle: Rounded Corners 111">
            <a:extLst>
              <a:ext uri="{FF2B5EF4-FFF2-40B4-BE49-F238E27FC236}">
                <a16:creationId xmlns:a16="http://schemas.microsoft.com/office/drawing/2014/main" id="{98EA1361-9701-5AA8-59F3-23A7BBAD16E2}"/>
              </a:ext>
            </a:extLst>
          </p:cNvPr>
          <p:cNvSpPr/>
          <p:nvPr/>
        </p:nvSpPr>
        <p:spPr>
          <a:xfrm>
            <a:off x="4699341" y="3759061"/>
            <a:ext cx="1457247" cy="922820"/>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Start farming Dungeons</a:t>
            </a:r>
          </a:p>
        </p:txBody>
      </p:sp>
      <p:sp>
        <p:nvSpPr>
          <p:cNvPr id="113" name="TextBox 59">
            <a:extLst>
              <a:ext uri="{FF2B5EF4-FFF2-40B4-BE49-F238E27FC236}">
                <a16:creationId xmlns:a16="http://schemas.microsoft.com/office/drawing/2014/main" id="{4524A4B1-E723-CA42-923F-26FCADC47E0A}"/>
              </a:ext>
            </a:extLst>
          </p:cNvPr>
          <p:cNvSpPr txBox="1"/>
          <p:nvPr/>
        </p:nvSpPr>
        <p:spPr>
          <a:xfrm>
            <a:off x="471054" y="4821381"/>
            <a:ext cx="1395350" cy="207815"/>
          </a:xfrm>
          <a:prstGeom prst="rect">
            <a:avLst/>
          </a:prstGeom>
          <a:solidFill>
            <a:schemeClr val="accent4"/>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Pre-Release</a:t>
            </a:r>
          </a:p>
        </p:txBody>
      </p:sp>
      <p:sp>
        <p:nvSpPr>
          <p:cNvPr id="114" name="TextBox 60">
            <a:extLst>
              <a:ext uri="{FF2B5EF4-FFF2-40B4-BE49-F238E27FC236}">
                <a16:creationId xmlns:a16="http://schemas.microsoft.com/office/drawing/2014/main" id="{40C88659-4D0F-3D62-C05F-CC959D017ACA}"/>
              </a:ext>
            </a:extLst>
          </p:cNvPr>
          <p:cNvSpPr txBox="1"/>
          <p:nvPr/>
        </p:nvSpPr>
        <p:spPr>
          <a:xfrm>
            <a:off x="2544288" y="4824351"/>
            <a:ext cx="1472539" cy="207815"/>
          </a:xfrm>
          <a:prstGeom prst="rect">
            <a:avLst/>
          </a:prstGeom>
          <a:solidFill>
            <a:schemeClr val="accent5"/>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Release Day</a:t>
            </a:r>
          </a:p>
        </p:txBody>
      </p:sp>
      <p:sp>
        <p:nvSpPr>
          <p:cNvPr id="115" name="TextBox 61">
            <a:extLst>
              <a:ext uri="{FF2B5EF4-FFF2-40B4-BE49-F238E27FC236}">
                <a16:creationId xmlns:a16="http://schemas.microsoft.com/office/drawing/2014/main" id="{043C888B-28BE-CB55-EE5C-45E2936574CB}"/>
              </a:ext>
            </a:extLst>
          </p:cNvPr>
          <p:cNvSpPr txBox="1"/>
          <p:nvPr/>
        </p:nvSpPr>
        <p:spPr>
          <a:xfrm>
            <a:off x="4699659" y="4844142"/>
            <a:ext cx="1468581" cy="207815"/>
          </a:xfrm>
          <a:prstGeom prst="rect">
            <a:avLst/>
          </a:prstGeom>
          <a:solidFill>
            <a:srgbClr val="00B050"/>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First Goals</a:t>
            </a:r>
          </a:p>
        </p:txBody>
      </p:sp>
      <p:sp>
        <p:nvSpPr>
          <p:cNvPr id="116" name="TextBox 62">
            <a:extLst>
              <a:ext uri="{FF2B5EF4-FFF2-40B4-BE49-F238E27FC236}">
                <a16:creationId xmlns:a16="http://schemas.microsoft.com/office/drawing/2014/main" id="{C34E99E4-9EFE-E0DC-4D9B-2E4B3AA2BB30}"/>
              </a:ext>
            </a:extLst>
          </p:cNvPr>
          <p:cNvSpPr txBox="1"/>
          <p:nvPr/>
        </p:nvSpPr>
        <p:spPr>
          <a:xfrm>
            <a:off x="6656119" y="4815443"/>
            <a:ext cx="1529937" cy="207815"/>
          </a:xfrm>
          <a:prstGeom prst="rect">
            <a:avLst/>
          </a:prstGeom>
          <a:solidFill>
            <a:schemeClr val="accent2">
              <a:lumMod val="75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Raid </a:t>
            </a:r>
            <a:r>
              <a:rPr lang="en-US">
                <a:solidFill>
                  <a:schemeClr val="bg1"/>
                </a:solidFill>
              </a:rPr>
              <a:t>Preparations</a:t>
            </a:r>
          </a:p>
        </p:txBody>
      </p:sp>
      <p:sp>
        <p:nvSpPr>
          <p:cNvPr id="117" name="TextBox 63">
            <a:extLst>
              <a:ext uri="{FF2B5EF4-FFF2-40B4-BE49-F238E27FC236}">
                <a16:creationId xmlns:a16="http://schemas.microsoft.com/office/drawing/2014/main" id="{FE2B2B5E-AE02-766F-6C21-A9613B662201}"/>
              </a:ext>
            </a:extLst>
          </p:cNvPr>
          <p:cNvSpPr txBox="1"/>
          <p:nvPr/>
        </p:nvSpPr>
        <p:spPr>
          <a:xfrm>
            <a:off x="8711167" y="4761483"/>
            <a:ext cx="1477487" cy="20781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End of Tier</a:t>
            </a:r>
          </a:p>
        </p:txBody>
      </p:sp>
      <p:sp>
        <p:nvSpPr>
          <p:cNvPr id="118" name="Arrow: Down 117">
            <a:extLst>
              <a:ext uri="{FF2B5EF4-FFF2-40B4-BE49-F238E27FC236}">
                <a16:creationId xmlns:a16="http://schemas.microsoft.com/office/drawing/2014/main" id="{023C592F-B3C0-ED4D-FC97-4C3E49A404EE}"/>
              </a:ext>
            </a:extLst>
          </p:cNvPr>
          <p:cNvSpPr/>
          <p:nvPr/>
        </p:nvSpPr>
        <p:spPr>
          <a:xfrm>
            <a:off x="910442" y="3490356"/>
            <a:ext cx="346363" cy="277090"/>
          </a:xfrm>
          <a:prstGeom prst="dow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9" name="Arrow: Down 118">
            <a:extLst>
              <a:ext uri="{FF2B5EF4-FFF2-40B4-BE49-F238E27FC236}">
                <a16:creationId xmlns:a16="http://schemas.microsoft.com/office/drawing/2014/main" id="{20A030C8-CF7E-01DA-709D-EC6A9E13B4AE}"/>
              </a:ext>
            </a:extLst>
          </p:cNvPr>
          <p:cNvSpPr/>
          <p:nvPr/>
        </p:nvSpPr>
        <p:spPr>
          <a:xfrm>
            <a:off x="910441" y="2390899"/>
            <a:ext cx="346363" cy="277090"/>
          </a:xfrm>
          <a:prstGeom prst="dow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0" name="Arrow: Down 119">
            <a:extLst>
              <a:ext uri="{FF2B5EF4-FFF2-40B4-BE49-F238E27FC236}">
                <a16:creationId xmlns:a16="http://schemas.microsoft.com/office/drawing/2014/main" id="{1327B2BA-A85B-E853-5BF8-18B33C3D4B4F}"/>
              </a:ext>
            </a:extLst>
          </p:cNvPr>
          <p:cNvSpPr/>
          <p:nvPr/>
        </p:nvSpPr>
        <p:spPr>
          <a:xfrm>
            <a:off x="910441" y="1226128"/>
            <a:ext cx="346363" cy="277090"/>
          </a:xfrm>
          <a:prstGeom prst="dow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1" name="Arrow: Down 120">
            <a:extLst>
              <a:ext uri="{FF2B5EF4-FFF2-40B4-BE49-F238E27FC236}">
                <a16:creationId xmlns:a16="http://schemas.microsoft.com/office/drawing/2014/main" id="{7C26510E-01B4-6503-C26B-80149D5B528C}"/>
              </a:ext>
            </a:extLst>
          </p:cNvPr>
          <p:cNvSpPr/>
          <p:nvPr/>
        </p:nvSpPr>
        <p:spPr>
          <a:xfrm>
            <a:off x="3065813" y="3566555"/>
            <a:ext cx="346363" cy="277090"/>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2" name="Arrow: Down 121">
            <a:extLst>
              <a:ext uri="{FF2B5EF4-FFF2-40B4-BE49-F238E27FC236}">
                <a16:creationId xmlns:a16="http://schemas.microsoft.com/office/drawing/2014/main" id="{B79798A9-710C-8B43-12C1-EC14426078B4}"/>
              </a:ext>
            </a:extLst>
          </p:cNvPr>
          <p:cNvSpPr/>
          <p:nvPr/>
        </p:nvSpPr>
        <p:spPr>
          <a:xfrm>
            <a:off x="3065813" y="2412670"/>
            <a:ext cx="346363" cy="277090"/>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3" name="Arrow: Down 122">
            <a:extLst>
              <a:ext uri="{FF2B5EF4-FFF2-40B4-BE49-F238E27FC236}">
                <a16:creationId xmlns:a16="http://schemas.microsoft.com/office/drawing/2014/main" id="{071AEEFC-2A0A-7CC9-B43F-B8A0A36FB4FF}"/>
              </a:ext>
            </a:extLst>
          </p:cNvPr>
          <p:cNvSpPr/>
          <p:nvPr/>
        </p:nvSpPr>
        <p:spPr>
          <a:xfrm>
            <a:off x="5264727" y="1280556"/>
            <a:ext cx="346363" cy="27709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4" name="Arrow: Down 123">
            <a:extLst>
              <a:ext uri="{FF2B5EF4-FFF2-40B4-BE49-F238E27FC236}">
                <a16:creationId xmlns:a16="http://schemas.microsoft.com/office/drawing/2014/main" id="{86FAF66A-3537-65FE-FE49-68377140D525}"/>
              </a:ext>
            </a:extLst>
          </p:cNvPr>
          <p:cNvSpPr/>
          <p:nvPr/>
        </p:nvSpPr>
        <p:spPr>
          <a:xfrm>
            <a:off x="5264727" y="2445327"/>
            <a:ext cx="346363" cy="27709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5" name="Arrow: Down 124">
            <a:extLst>
              <a:ext uri="{FF2B5EF4-FFF2-40B4-BE49-F238E27FC236}">
                <a16:creationId xmlns:a16="http://schemas.microsoft.com/office/drawing/2014/main" id="{ECB5366D-B253-AB8B-831E-8EB295AA6923}"/>
              </a:ext>
            </a:extLst>
          </p:cNvPr>
          <p:cNvSpPr/>
          <p:nvPr/>
        </p:nvSpPr>
        <p:spPr>
          <a:xfrm>
            <a:off x="5264727" y="3490356"/>
            <a:ext cx="346363" cy="27709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6" name="Arrow: Down 125">
            <a:extLst>
              <a:ext uri="{FF2B5EF4-FFF2-40B4-BE49-F238E27FC236}">
                <a16:creationId xmlns:a16="http://schemas.microsoft.com/office/drawing/2014/main" id="{497A21CC-B985-5A7E-22D9-49FD6BEBC96F}"/>
              </a:ext>
            </a:extLst>
          </p:cNvPr>
          <p:cNvSpPr/>
          <p:nvPr/>
        </p:nvSpPr>
        <p:spPr>
          <a:xfrm>
            <a:off x="3065813" y="1280556"/>
            <a:ext cx="346363" cy="277090"/>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7" name="Arrow: Down 126">
            <a:extLst>
              <a:ext uri="{FF2B5EF4-FFF2-40B4-BE49-F238E27FC236}">
                <a16:creationId xmlns:a16="http://schemas.microsoft.com/office/drawing/2014/main" id="{09D27FD1-8013-4A9B-18D1-BAAA9FE61F0E}"/>
              </a:ext>
            </a:extLst>
          </p:cNvPr>
          <p:cNvSpPr/>
          <p:nvPr/>
        </p:nvSpPr>
        <p:spPr>
          <a:xfrm>
            <a:off x="7256813" y="2412670"/>
            <a:ext cx="346363" cy="277090"/>
          </a:xfrm>
          <a:prstGeom prst="down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8" name="Arrow: Down 127">
            <a:extLst>
              <a:ext uri="{FF2B5EF4-FFF2-40B4-BE49-F238E27FC236}">
                <a16:creationId xmlns:a16="http://schemas.microsoft.com/office/drawing/2014/main" id="{4EE4660C-C74D-FA84-27E0-8B6FFD77B43D}"/>
              </a:ext>
            </a:extLst>
          </p:cNvPr>
          <p:cNvSpPr/>
          <p:nvPr/>
        </p:nvSpPr>
        <p:spPr>
          <a:xfrm>
            <a:off x="7278584" y="3523013"/>
            <a:ext cx="346363" cy="277090"/>
          </a:xfrm>
          <a:prstGeom prst="down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9" name="Arrow: Down 128">
            <a:extLst>
              <a:ext uri="{FF2B5EF4-FFF2-40B4-BE49-F238E27FC236}">
                <a16:creationId xmlns:a16="http://schemas.microsoft.com/office/drawing/2014/main" id="{933923E5-F2DC-FC95-A72A-BA9E9BC2C78C}"/>
              </a:ext>
            </a:extLst>
          </p:cNvPr>
          <p:cNvSpPr/>
          <p:nvPr/>
        </p:nvSpPr>
        <p:spPr>
          <a:xfrm>
            <a:off x="7278584" y="1258784"/>
            <a:ext cx="346363" cy="277090"/>
          </a:xfrm>
          <a:prstGeom prst="down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0" name="Arrow: Down 129">
            <a:extLst>
              <a:ext uri="{FF2B5EF4-FFF2-40B4-BE49-F238E27FC236}">
                <a16:creationId xmlns:a16="http://schemas.microsoft.com/office/drawing/2014/main" id="{1C1C62F5-58D9-71E2-B217-392878A2ACB2}"/>
              </a:ext>
            </a:extLst>
          </p:cNvPr>
          <p:cNvSpPr/>
          <p:nvPr/>
        </p:nvSpPr>
        <p:spPr>
          <a:xfrm>
            <a:off x="9129772" y="3443322"/>
            <a:ext cx="346363" cy="27709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1" name="Arrow: Down 130">
            <a:extLst>
              <a:ext uri="{FF2B5EF4-FFF2-40B4-BE49-F238E27FC236}">
                <a16:creationId xmlns:a16="http://schemas.microsoft.com/office/drawing/2014/main" id="{B1B03D50-6691-6F4B-6B99-2B2FD2366502}"/>
              </a:ext>
            </a:extLst>
          </p:cNvPr>
          <p:cNvSpPr/>
          <p:nvPr/>
        </p:nvSpPr>
        <p:spPr>
          <a:xfrm>
            <a:off x="9129771" y="2430950"/>
            <a:ext cx="346363" cy="27709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2" name="Arrow: Down 131">
            <a:extLst>
              <a:ext uri="{FF2B5EF4-FFF2-40B4-BE49-F238E27FC236}">
                <a16:creationId xmlns:a16="http://schemas.microsoft.com/office/drawing/2014/main" id="{F1AC6D5E-4506-93A1-BF2E-048A453433FB}"/>
              </a:ext>
            </a:extLst>
          </p:cNvPr>
          <p:cNvSpPr/>
          <p:nvPr/>
        </p:nvSpPr>
        <p:spPr>
          <a:xfrm>
            <a:off x="9129771" y="1287950"/>
            <a:ext cx="346363" cy="27709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33" name="Connector: Elbow 132">
            <a:extLst>
              <a:ext uri="{FF2B5EF4-FFF2-40B4-BE49-F238E27FC236}">
                <a16:creationId xmlns:a16="http://schemas.microsoft.com/office/drawing/2014/main" id="{BF0CA4FC-565E-674A-28CA-01179AC299FD}"/>
              </a:ext>
            </a:extLst>
          </p:cNvPr>
          <p:cNvCxnSpPr/>
          <p:nvPr/>
        </p:nvCxnSpPr>
        <p:spPr>
          <a:xfrm flipV="1">
            <a:off x="1861457" y="783772"/>
            <a:ext cx="544286" cy="3483427"/>
          </a:xfrm>
          <a:prstGeom prst="bentConnector3">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Connector: Elbow 133">
            <a:extLst>
              <a:ext uri="{FF2B5EF4-FFF2-40B4-BE49-F238E27FC236}">
                <a16:creationId xmlns:a16="http://schemas.microsoft.com/office/drawing/2014/main" id="{6C377DD0-4E64-A7E0-1A4F-1F8F9A8B65B4}"/>
              </a:ext>
            </a:extLst>
          </p:cNvPr>
          <p:cNvCxnSpPr>
            <a:cxnSpLocks/>
          </p:cNvCxnSpPr>
          <p:nvPr/>
        </p:nvCxnSpPr>
        <p:spPr>
          <a:xfrm flipV="1">
            <a:off x="4016828" y="783772"/>
            <a:ext cx="544286" cy="3483427"/>
          </a:xfrm>
          <a:prstGeom prst="bentConnector3">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35" name="Connector: Elbow 134">
            <a:extLst>
              <a:ext uri="{FF2B5EF4-FFF2-40B4-BE49-F238E27FC236}">
                <a16:creationId xmlns:a16="http://schemas.microsoft.com/office/drawing/2014/main" id="{92E70241-DB73-D6DE-A740-F28480B4729C}"/>
              </a:ext>
            </a:extLst>
          </p:cNvPr>
          <p:cNvCxnSpPr>
            <a:cxnSpLocks/>
          </p:cNvCxnSpPr>
          <p:nvPr/>
        </p:nvCxnSpPr>
        <p:spPr>
          <a:xfrm flipV="1">
            <a:off x="6150428" y="805543"/>
            <a:ext cx="544286" cy="3483427"/>
          </a:xfrm>
          <a:prstGeom prst="bentConnector3">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36" name="Connector: Elbow 135">
            <a:extLst>
              <a:ext uri="{FF2B5EF4-FFF2-40B4-BE49-F238E27FC236}">
                <a16:creationId xmlns:a16="http://schemas.microsoft.com/office/drawing/2014/main" id="{6849BAC8-0BFC-EBD8-B22D-B8AB5BF0A11F}"/>
              </a:ext>
            </a:extLst>
          </p:cNvPr>
          <p:cNvCxnSpPr>
            <a:cxnSpLocks/>
          </p:cNvCxnSpPr>
          <p:nvPr/>
        </p:nvCxnSpPr>
        <p:spPr>
          <a:xfrm flipV="1">
            <a:off x="8120742" y="685800"/>
            <a:ext cx="544286" cy="3483427"/>
          </a:xfrm>
          <a:prstGeom prst="bentConnector3">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37" name="TextBox 86">
            <a:extLst>
              <a:ext uri="{FF2B5EF4-FFF2-40B4-BE49-F238E27FC236}">
                <a16:creationId xmlns:a16="http://schemas.microsoft.com/office/drawing/2014/main" id="{F170FECA-DF16-76D3-128A-4D2E743D3C4D}"/>
              </a:ext>
            </a:extLst>
          </p:cNvPr>
          <p:cNvSpPr txBox="1"/>
          <p:nvPr/>
        </p:nvSpPr>
        <p:spPr>
          <a:xfrm>
            <a:off x="159224" y="5629701"/>
            <a:ext cx="394647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Analyzing Lean Metrics</a:t>
            </a:r>
          </a:p>
        </p:txBody>
      </p:sp>
      <p:sp>
        <p:nvSpPr>
          <p:cNvPr id="139" name="TextBox 138">
            <a:extLst>
              <a:ext uri="{FF2B5EF4-FFF2-40B4-BE49-F238E27FC236}">
                <a16:creationId xmlns:a16="http://schemas.microsoft.com/office/drawing/2014/main" id="{22E4B714-E6C8-8FE6-366A-E363AC0AEB8C}"/>
              </a:ext>
            </a:extLst>
          </p:cNvPr>
          <p:cNvSpPr txBox="1"/>
          <p:nvPr/>
        </p:nvSpPr>
        <p:spPr>
          <a:xfrm>
            <a:off x="3060730" y="5822786"/>
            <a:ext cx="5057548" cy="509691"/>
          </a:xfrm>
          <a:prstGeom prst="rect">
            <a:avLst/>
          </a:prstGeom>
          <a:noFill/>
        </p:spPr>
        <p:txBody>
          <a:bodyPr rot="0" spcFirstLastPara="0" vertOverflow="overflow" horzOverflow="overflow" vert="horz" wrap="square" lIns="109728" tIns="54864" rIns="109728" bIns="54864" numCol="1" spcCol="0" rtlCol="0" fromWordArt="0" anchor="t" anchorCtr="0" forceAA="0" compatLnSpc="1">
            <a:prstTxWarp prst="textNoShape">
              <a:avLst/>
            </a:prstTxWarp>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r>
              <a:rPr lang="en-US" sz="2592" dirty="0"/>
              <a:t>Estimated Average Flow Time</a:t>
            </a:r>
          </a:p>
        </p:txBody>
      </p:sp>
      <p:graphicFrame>
        <p:nvGraphicFramePr>
          <p:cNvPr id="141" name="Table 140">
            <a:extLst>
              <a:ext uri="{FF2B5EF4-FFF2-40B4-BE49-F238E27FC236}">
                <a16:creationId xmlns:a16="http://schemas.microsoft.com/office/drawing/2014/main" id="{A2695602-54D0-1DC5-E5CA-71B266F89EB2}"/>
              </a:ext>
            </a:extLst>
          </p:cNvPr>
          <p:cNvGraphicFramePr>
            <a:graphicFrameLocks noGrp="1"/>
          </p:cNvGraphicFramePr>
          <p:nvPr>
            <p:extLst>
              <p:ext uri="{D42A27DB-BD31-4B8C-83A1-F6EECF244321}">
                <p14:modId xmlns:p14="http://schemas.microsoft.com/office/powerpoint/2010/main" val="3312528520"/>
              </p:ext>
            </p:extLst>
          </p:nvPr>
        </p:nvGraphicFramePr>
        <p:xfrm>
          <a:off x="166921" y="6312634"/>
          <a:ext cx="9802368" cy="2670048"/>
        </p:xfrm>
        <a:graphic>
          <a:graphicData uri="http://schemas.openxmlformats.org/drawingml/2006/table">
            <a:tbl>
              <a:tblPr firstRow="1" bandRow="1">
                <a:tableStyleId>{5C22544A-7EE6-4342-B048-85BDC9FD1C3A}</a:tableStyleId>
              </a:tblPr>
              <a:tblGrid>
                <a:gridCol w="4901184">
                  <a:extLst>
                    <a:ext uri="{9D8B030D-6E8A-4147-A177-3AD203B41FA5}">
                      <a16:colId xmlns:a16="http://schemas.microsoft.com/office/drawing/2014/main" val="833554116"/>
                    </a:ext>
                  </a:extLst>
                </a:gridCol>
                <a:gridCol w="4901184">
                  <a:extLst>
                    <a:ext uri="{9D8B030D-6E8A-4147-A177-3AD203B41FA5}">
                      <a16:colId xmlns:a16="http://schemas.microsoft.com/office/drawing/2014/main" val="436785361"/>
                    </a:ext>
                  </a:extLst>
                </a:gridCol>
              </a:tblGrid>
              <a:tr h="445008">
                <a:tc>
                  <a:txBody>
                    <a:bodyPr/>
                    <a:lstStyle/>
                    <a:p>
                      <a:r>
                        <a:rPr lang="en-US" sz="2200" dirty="0"/>
                        <a:t>Lean Metric</a:t>
                      </a:r>
                    </a:p>
                  </a:txBody>
                  <a:tcPr marL="109728" marR="109728" marT="54864" marB="54864"/>
                </a:tc>
                <a:tc>
                  <a:txBody>
                    <a:bodyPr/>
                    <a:lstStyle/>
                    <a:p>
                      <a:r>
                        <a:rPr lang="en-US" sz="2200" dirty="0"/>
                        <a:t>Average Time</a:t>
                      </a:r>
                    </a:p>
                  </a:txBody>
                  <a:tcPr marL="109728" marR="109728" marT="54864" marB="54864"/>
                </a:tc>
                <a:extLst>
                  <a:ext uri="{0D108BD9-81ED-4DB2-BD59-A6C34878D82A}">
                    <a16:rowId xmlns:a16="http://schemas.microsoft.com/office/drawing/2014/main" val="3742657879"/>
                  </a:ext>
                </a:extLst>
              </a:tr>
              <a:tr h="445008">
                <a:tc>
                  <a:txBody>
                    <a:bodyPr/>
                    <a:lstStyle/>
                    <a:p>
                      <a:r>
                        <a:rPr lang="en-US" sz="2200" dirty="0"/>
                        <a:t>Pre-Release</a:t>
                      </a:r>
                    </a:p>
                  </a:txBody>
                  <a:tcPr marL="109728" marR="109728" marT="54864" marB="54864"/>
                </a:tc>
                <a:tc>
                  <a:txBody>
                    <a:bodyPr/>
                    <a:lstStyle/>
                    <a:p>
                      <a:r>
                        <a:rPr lang="en-US" sz="2200" dirty="0"/>
                        <a:t>60 Minutes</a:t>
                      </a:r>
                    </a:p>
                  </a:txBody>
                  <a:tcPr marL="109728" marR="109728" marT="54864" marB="54864"/>
                </a:tc>
                <a:extLst>
                  <a:ext uri="{0D108BD9-81ED-4DB2-BD59-A6C34878D82A}">
                    <a16:rowId xmlns:a16="http://schemas.microsoft.com/office/drawing/2014/main" val="1375900478"/>
                  </a:ext>
                </a:extLst>
              </a:tr>
              <a:tr h="445008">
                <a:tc>
                  <a:txBody>
                    <a:bodyPr/>
                    <a:lstStyle/>
                    <a:p>
                      <a:r>
                        <a:rPr lang="en-US" sz="2200" dirty="0"/>
                        <a:t>Release Day</a:t>
                      </a:r>
                    </a:p>
                  </a:txBody>
                  <a:tcPr marL="109728" marR="109728" marT="54864" marB="54864"/>
                </a:tc>
                <a:tc>
                  <a:txBody>
                    <a:bodyPr/>
                    <a:lstStyle/>
                    <a:p>
                      <a:r>
                        <a:rPr lang="en-US" sz="2200" dirty="0"/>
                        <a:t>30 Minutes</a:t>
                      </a:r>
                    </a:p>
                  </a:txBody>
                  <a:tcPr marL="109728" marR="109728" marT="54864" marB="54864"/>
                </a:tc>
                <a:extLst>
                  <a:ext uri="{0D108BD9-81ED-4DB2-BD59-A6C34878D82A}">
                    <a16:rowId xmlns:a16="http://schemas.microsoft.com/office/drawing/2014/main" val="1359870022"/>
                  </a:ext>
                </a:extLst>
              </a:tr>
              <a:tr h="445008">
                <a:tc>
                  <a:txBody>
                    <a:bodyPr/>
                    <a:lstStyle/>
                    <a:p>
                      <a:r>
                        <a:rPr lang="en-US" sz="2200" dirty="0"/>
                        <a:t>First Goals</a:t>
                      </a:r>
                    </a:p>
                  </a:txBody>
                  <a:tcPr marL="109728" marR="109728" marT="54864" marB="54864"/>
                </a:tc>
                <a:tc>
                  <a:txBody>
                    <a:bodyPr/>
                    <a:lstStyle/>
                    <a:p>
                      <a:r>
                        <a:rPr lang="en-US" sz="2200" dirty="0"/>
                        <a:t>720 Minutes</a:t>
                      </a:r>
                    </a:p>
                  </a:txBody>
                  <a:tcPr marL="109728" marR="109728" marT="54864" marB="54864"/>
                </a:tc>
                <a:extLst>
                  <a:ext uri="{0D108BD9-81ED-4DB2-BD59-A6C34878D82A}">
                    <a16:rowId xmlns:a16="http://schemas.microsoft.com/office/drawing/2014/main" val="1022388651"/>
                  </a:ext>
                </a:extLst>
              </a:tr>
              <a:tr h="445008">
                <a:tc>
                  <a:txBody>
                    <a:bodyPr/>
                    <a:lstStyle/>
                    <a:p>
                      <a:r>
                        <a:rPr lang="en-US" sz="2200" dirty="0"/>
                        <a:t>Raid Preparation</a:t>
                      </a:r>
                    </a:p>
                  </a:txBody>
                  <a:tcPr marL="109728" marR="109728" marT="54864" marB="54864"/>
                </a:tc>
                <a:tc>
                  <a:txBody>
                    <a:bodyPr/>
                    <a:lstStyle/>
                    <a:p>
                      <a:r>
                        <a:rPr lang="en-US" sz="2200" dirty="0"/>
                        <a:t>160 Minutes</a:t>
                      </a:r>
                    </a:p>
                  </a:txBody>
                  <a:tcPr marL="109728" marR="109728" marT="54864" marB="54864"/>
                </a:tc>
                <a:extLst>
                  <a:ext uri="{0D108BD9-81ED-4DB2-BD59-A6C34878D82A}">
                    <a16:rowId xmlns:a16="http://schemas.microsoft.com/office/drawing/2014/main" val="2171071210"/>
                  </a:ext>
                </a:extLst>
              </a:tr>
              <a:tr h="445008">
                <a:tc>
                  <a:txBody>
                    <a:bodyPr/>
                    <a:lstStyle/>
                    <a:p>
                      <a:r>
                        <a:rPr lang="en-US" sz="2200" dirty="0"/>
                        <a:t>End of Tier</a:t>
                      </a:r>
                    </a:p>
                  </a:txBody>
                  <a:tcPr marL="109728" marR="109728" marT="54864" marB="54864"/>
                </a:tc>
                <a:tc>
                  <a:txBody>
                    <a:bodyPr/>
                    <a:lstStyle/>
                    <a:p>
                      <a:r>
                        <a:rPr lang="en-US" sz="2200" dirty="0"/>
                        <a:t>5760 Minutes</a:t>
                      </a:r>
                    </a:p>
                  </a:txBody>
                  <a:tcPr marL="109728" marR="109728" marT="54864" marB="54864"/>
                </a:tc>
                <a:extLst>
                  <a:ext uri="{0D108BD9-81ED-4DB2-BD59-A6C34878D82A}">
                    <a16:rowId xmlns:a16="http://schemas.microsoft.com/office/drawing/2014/main" val="2632234213"/>
                  </a:ext>
                </a:extLst>
              </a:tr>
            </a:tbl>
          </a:graphicData>
        </a:graphic>
      </p:graphicFrame>
      <p:sp>
        <p:nvSpPr>
          <p:cNvPr id="142" name="TextBox 141">
            <a:extLst>
              <a:ext uri="{FF2B5EF4-FFF2-40B4-BE49-F238E27FC236}">
                <a16:creationId xmlns:a16="http://schemas.microsoft.com/office/drawing/2014/main" id="{78A942AA-C90D-CD99-DFDD-9B71B887AB55}"/>
              </a:ext>
            </a:extLst>
          </p:cNvPr>
          <p:cNvSpPr txBox="1"/>
          <p:nvPr/>
        </p:nvSpPr>
        <p:spPr>
          <a:xfrm>
            <a:off x="299803" y="9233940"/>
            <a:ext cx="73151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Estimated Cycle Time: 6,730 Minutes or 112.17 Hours</a:t>
            </a:r>
          </a:p>
        </p:txBody>
      </p:sp>
      <p:sp>
        <p:nvSpPr>
          <p:cNvPr id="143" name="TextBox 142">
            <a:extLst>
              <a:ext uri="{FF2B5EF4-FFF2-40B4-BE49-F238E27FC236}">
                <a16:creationId xmlns:a16="http://schemas.microsoft.com/office/drawing/2014/main" id="{C06620E7-491A-6C99-F50F-1E242EEDBC15}"/>
              </a:ext>
            </a:extLst>
          </p:cNvPr>
          <p:cNvSpPr txBox="1"/>
          <p:nvPr/>
        </p:nvSpPr>
        <p:spPr>
          <a:xfrm>
            <a:off x="519659" y="10133351"/>
            <a:ext cx="1265169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Optimizing Raid Routine:</a:t>
            </a:r>
          </a:p>
          <a:p>
            <a:r>
              <a:rPr lang="en-US" sz="2400" dirty="0"/>
              <a:t>Reducing End of Tier time: For this type of routine, I can cut down on time within leveling by spending more time researching optimal routes and attempting to reduce downtime for travel. The biggest fluctuating task is clearing the raid, and this can be made easier with a stricter recruiting along with a more serious Raid Team. The human element of this routine makes optimization harder as I can't control more than my own actions but through better decision making the time can go down in smaller increments.</a:t>
            </a:r>
          </a:p>
        </p:txBody>
      </p:sp>
      <p:sp>
        <p:nvSpPr>
          <p:cNvPr id="144" name="TextBox 143">
            <a:extLst>
              <a:ext uri="{FF2B5EF4-FFF2-40B4-BE49-F238E27FC236}">
                <a16:creationId xmlns:a16="http://schemas.microsoft.com/office/drawing/2014/main" id="{5DA47FCB-263F-C1CF-0365-750936D32A86}"/>
              </a:ext>
            </a:extLst>
          </p:cNvPr>
          <p:cNvSpPr txBox="1"/>
          <p:nvPr/>
        </p:nvSpPr>
        <p:spPr>
          <a:xfrm>
            <a:off x="11252616" y="63958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Cody Ferre</a:t>
            </a:r>
          </a:p>
          <a:p>
            <a:r>
              <a:rPr lang="en-US" sz="2400"/>
              <a:t>09/14/2024</a:t>
            </a:r>
            <a:endParaRPr lang="en-US" sz="2400" dirty="0"/>
          </a:p>
          <a:p>
            <a:r>
              <a:rPr lang="en-US" sz="2400" dirty="0"/>
              <a:t>CSD380</a:t>
            </a: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Custom</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385</cp:revision>
  <dcterms:created xsi:type="dcterms:W3CDTF">2024-09-13T22:35:36Z</dcterms:created>
  <dcterms:modified xsi:type="dcterms:W3CDTF">2024-09-14T21:18:30Z</dcterms:modified>
</cp:coreProperties>
</file>