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64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CE6AF-5F35-429B-9627-8BAAAEE3E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944D61-43AE-42C2-BD8E-D9E3AECC1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4809E6-E8F3-4762-9B39-31AC5892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146550-0D9D-4EAF-8ACD-9847B38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2B9603-30D6-4787-AEAC-8794AAE7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51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EC715-175E-4EE4-9915-96919337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15278F-09EE-49B8-A82D-2A7818B1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07F96-23DC-494E-A2A6-A21215B2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AA8A2-B579-4AF6-BCB7-C202A96A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B0417B-A7AE-4545-9CE5-5795D8DC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4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850D28-4C84-44DD-A91D-F9BD9E860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D82225-7509-4A87-9610-54D354787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970BA3-D93E-4DD5-9000-1EF0028B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C5F109-60D8-4CF9-8990-B1C6349C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28FE5-B9D4-48B9-A1AE-7EE62661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y - 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1B0AC-F77C-45F6-A8DB-9D46522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0"/>
            <a:ext cx="12191999" cy="9000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8E24A3-40A9-480C-9626-10897704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867B24-BB48-4802-927C-9AED44CC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FB3DBF-4A7D-4F1A-8F60-A9B96BF4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267439"/>
            <a:ext cx="2743200" cy="365125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45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y - 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1B0AC-F77C-45F6-A8DB-9D46522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999" y="549000"/>
            <a:ext cx="9000000" cy="28800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b">
            <a:no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A4B73C-D75B-4484-B0D3-F4E3B4963A35}"/>
              </a:ext>
            </a:extLst>
          </p:cNvPr>
          <p:cNvSpPr/>
          <p:nvPr/>
        </p:nvSpPr>
        <p:spPr>
          <a:xfrm>
            <a:off x="1" y="0"/>
            <a:ext cx="12191999" cy="180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コンテンツ プレースホルダー 10">
            <a:extLst>
              <a:ext uri="{FF2B5EF4-FFF2-40B4-BE49-F238E27FC236}">
                <a16:creationId xmlns:a16="http://schemas.microsoft.com/office/drawing/2014/main" id="{1AAAA7D7-48DC-4742-BFF3-AEE1E221EE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95999" y="3798001"/>
            <a:ext cx="9000000" cy="1510847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1898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y - 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D4BEBB2-699B-43E3-B412-854FFB87A8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436482F-DBCE-4351-937D-F317C1C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947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743D5-636D-4A07-A8F6-6BA5264C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68D19-60D0-46C2-8FC7-20121B4C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B8837-F0AE-4CA2-ABD2-20F70E25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FBEF37-F01F-4BC3-A191-100366BC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CCA7E-52FE-401E-8FD4-6E55042B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49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989F7-D447-4565-B936-5B8B3A9C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60D8D3-E498-4C2C-9522-77E66AC4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CD8C7-53A5-4481-B422-1BA3E78F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8958F-0E10-4B0A-B9EE-ABBD2B72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EFE54-E4FB-479F-81E2-953D3455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5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92648-C02F-431E-94B6-0B16ABBE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FA8139-7F19-4B80-8969-A44CC2FFA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4A2053-FE0B-4F7C-A4FE-1BF601C7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3F46E8-750A-4534-9B9D-810179A9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ECFD8D-ADAA-4AF6-8A8D-2AAE0AC6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7F1697-F546-4A8E-8256-8A2546AE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0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B3946-6626-4960-BF34-1E605B36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F6A4BF-2F39-429D-9485-0D97FC69E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9D7FB6-29D6-463E-A0E9-3B8AA030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985A2-B616-49FD-9716-B751D1BF3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CB2D5C-8FB7-496E-9530-90C942997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D705BA-2BBD-4DB7-997E-87A4E35F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81EB85-EE6B-45AC-831A-CA029034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541511-6FCA-4497-8664-3B839E25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CC495-7173-4F4A-9825-8A7C936B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CF0686-7721-4176-B3C6-578DE4A3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610052-1BD2-4F1C-A2AC-2DABCEF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A1B2F7-AB81-4137-A605-A48E66A8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67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936D0C-591B-4977-92E0-8546A072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84FB6C-03E2-4397-A91A-49E13E4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28968C-0758-4168-815B-0EF34664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2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3336C-288D-4091-B765-797593F8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405876-7738-4D06-8E51-D7E9F3F9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791654-438D-4056-B52B-3E1276D3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86C165-43A5-4E77-848A-2E28CE1D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B467AF-5A62-48AA-9BB5-AC1ADCB8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090BE7-93CC-42F2-A227-0AA24CEC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92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BA28B-4898-48DC-8482-FA13B5A6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B18F0B-D901-4500-B9DE-E0D93CA0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CE4D58-5F37-4BB6-9C1E-CB407F27A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F2DE72-8C9F-4158-97FD-7BF7D95B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773FD7-4BA5-452B-A3E8-66FD4281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722518-F62E-4B86-BC52-7D09BB73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4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90A4C-14CF-48CA-BFE9-FB0344E3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E85CE7-8E50-4E3E-BACB-AF5601AC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E2C998-5A44-4D57-B82A-EA6FEC3EC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9693-3489-44F2-9141-2C14865F64EC}" type="datetimeFigureOut">
              <a:rPr kumimoji="1" lang="ja-JP" altLang="en-US" smtClean="0"/>
              <a:t>2020/7/28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66A9E-6004-4F01-9C23-BD164F99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6DAFB-D98B-4801-AC4C-C0C11C1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2F465-92F4-410E-B09A-12CE1AA4B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32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C0F46E-B82D-4E8B-AA7E-387BF94FCE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448389C-B33D-4859-BC2B-C97D298690A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2DA87520-D3E4-4B41-91AA-71C0D45F8331}"/>
              </a:ext>
            </a:extLst>
          </p:cNvPr>
          <p:cNvCxnSpPr>
            <a:cxnSpLocks/>
          </p:cNvCxnSpPr>
          <p:nvPr/>
        </p:nvCxnSpPr>
        <p:spPr>
          <a:xfrm rot="-2700000">
            <a:off x="5555999" y="2125325"/>
            <a:ext cx="1080000" cy="1080000"/>
          </a:xfrm>
          <a:prstGeom prst="bentConnector3">
            <a:avLst/>
          </a:prstGeom>
          <a:ln w="254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D33B31B-C3C0-4D3B-BA72-4C6FCA2BF529}"/>
              </a:ext>
            </a:extLst>
          </p:cNvPr>
          <p:cNvCxnSpPr>
            <a:cxnSpLocks/>
          </p:cNvCxnSpPr>
          <p:nvPr/>
        </p:nvCxnSpPr>
        <p:spPr>
          <a:xfrm rot="-2700000">
            <a:off x="5555999" y="3010922"/>
            <a:ext cx="1080000" cy="1080000"/>
          </a:xfrm>
          <a:prstGeom prst="bentConnector3">
            <a:avLst/>
          </a:prstGeom>
          <a:ln w="254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005F2AB-8119-451B-86CB-173BC2F5AB71}"/>
              </a:ext>
            </a:extLst>
          </p:cNvPr>
          <p:cNvCxnSpPr>
            <a:cxnSpLocks/>
          </p:cNvCxnSpPr>
          <p:nvPr/>
        </p:nvCxnSpPr>
        <p:spPr>
          <a:xfrm>
            <a:off x="4836000" y="4672455"/>
            <a:ext cx="252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2259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-02">
  <a:themeElements>
    <a:clrScheme name="MyColor-0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92D050"/>
      </a:accent3>
      <a:accent4>
        <a:srgbClr val="00B050"/>
      </a:accent4>
      <a:accent5>
        <a:srgbClr val="FF8021"/>
      </a:accent5>
      <a:accent6>
        <a:srgbClr val="F14124"/>
      </a:accent6>
      <a:hlink>
        <a:srgbClr val="00B050"/>
      </a:hlink>
      <a:folHlink>
        <a:srgbClr val="59A8D1"/>
      </a:folHlink>
    </a:clrScheme>
    <a:fontScheme name="Slide3">
      <a:majorFont>
        <a:latin typeface="源柔ゴシック等幅 Heavy"/>
        <a:ea typeface="源柔ゴシック等幅 Heavy"/>
        <a:cs typeface=""/>
      </a:majorFont>
      <a:minorFont>
        <a:latin typeface="源柔ゴシック等幅 Normal"/>
        <a:ea typeface="源柔ゴシック等幅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-02" id="{F9BB0C7A-94C5-4A38-B514-6C83BEF67098}" vid="{68895190-A041-4A50-9B34-73F5D7C1D7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MyTheme-02</Template>
  <TotalTime>84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源柔ゴシック等幅 Heavy</vt:lpstr>
      <vt:lpstr>源柔ゴシック等幅 Normal</vt:lpstr>
      <vt:lpstr>Arial</vt:lpstr>
      <vt:lpstr>MyTheme-02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雄太 山本</dc:creator>
  <cp:lastModifiedBy>雄太 山本</cp:lastModifiedBy>
  <cp:revision>7</cp:revision>
  <dcterms:created xsi:type="dcterms:W3CDTF">2020-07-27T15:00:08Z</dcterms:created>
  <dcterms:modified xsi:type="dcterms:W3CDTF">2020-07-27T16:24:46Z</dcterms:modified>
</cp:coreProperties>
</file>