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9183-E25E-0762-B791-429CEE5AB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C568-6391-BF0E-8931-72E52A485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7305-48A0-ECE1-6EA3-9E58D645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A659F-18BA-3B51-F80E-0D17D350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26BC7-76C9-651E-5EFE-F7FF7C99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82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C1CE-B1FB-6192-99E2-693D4C3D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67F13-CA9A-0CB6-0B8C-89D3B465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7DF74-6530-4A31-1AB3-35E48D97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835E-C7E6-97AB-5605-11D287C0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3D196-2180-583E-135D-84BC0E56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1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07AD5-7A80-6BD9-4037-FDE01593B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72383-1530-A4C3-D21B-42FD6D07C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5581-DBE4-4603-35DB-AE39D8F1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01C1-619B-69DE-A1C1-5E0F0A78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24E3-0C2D-645E-E077-096DCA01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05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AEDB-CFF1-C361-C817-91A8D619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5DB0-9693-0668-D0B4-56BCE93A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32FF-5BBA-687D-C5F9-38685566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C6BA-C03C-56E4-E152-7B7D10E5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04C4-1DD6-4C04-1EF2-20728F54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748E-F703-135B-1571-A82462CD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C415E-6B43-AEF0-874A-A0CD2258D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BBEA4-B58D-96DA-9C4C-B6151554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FB0DA-F2BE-5F68-9D30-EAE363FF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A1A04-003D-C365-0957-F88846DA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7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F23B-3CDF-2D10-1862-6E2EA3E4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DFCF-06C9-B55E-2052-7EC47CAE1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B9DDA-754C-E7EB-08E4-C99019995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0905-2ADA-647D-CEC7-F21155D8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F9D2B-C346-D4BD-AF4C-F6AC58AE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9A7E7-43AD-4049-6B26-04437749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06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BF91-2CC0-0D4D-34D7-8440D6D4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4EADF-B951-753B-75F8-B9B8CEE20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B8CE4-1A69-9803-B2A3-B8ADBC936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B43A6-AABF-6DA9-B47A-0075D1E8C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9B61E-5E6F-8503-E51A-04E02C993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8EAA0-0632-6497-89EE-41D0524E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7B38B-2617-3C02-DA7F-E9810163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DF89E-7C78-C34B-054A-10D0C54A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4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BF05-C1CD-7298-BE1D-17A4A174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E6B6F-DDDD-1D41-CA4D-2229155C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C3EB-D8B7-80C4-5B46-F9CB2A17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D5BD9-DE7A-2EEC-25F5-97E138C4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30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BE02C-E7DA-C32B-81B0-C1EFD18E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BC540-0FEB-9395-D92E-5B5537A5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8BDCA-2A99-6FD2-3575-DA727733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2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028B-5ED7-5F6C-F3D7-375B9584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A12F-05D5-28B3-C4F9-944574B2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CA413-25E1-82D4-637D-F8FB16ADE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EEEC-A2C7-3D5A-0B19-5A8E518B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9704F-922A-0C86-2673-522987D3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629CC-909A-A043-C4A1-7CB6D26E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35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08E0-FC6E-ACF0-21A3-3A43CF39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B314A-2AA9-50DF-E2B3-10A2B5DF1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272CB-B62B-F9DB-2ADE-D870DB830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64B5C-E945-3C39-806A-5CDF4642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3E385-AB3D-02D7-4E05-FD4C93A4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467F4-7FA5-0BFD-3222-55D82C2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28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5F6CF-8BFB-E01A-A773-A7CB6470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39862-DC20-1732-85AD-704EC6DF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AC69-F135-E85D-C362-693B7FBE1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ABE15-3F46-DBD1-68F1-82DCAFFD2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96A1E-9FFB-72B4-CAD6-1ECD3624E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18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0271D-481B-C27E-6794-1286E4BB0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Base App Layout</a:t>
            </a:r>
          </a:p>
        </p:txBody>
      </p:sp>
    </p:spTree>
    <p:extLst>
      <p:ext uri="{BB962C8B-B14F-4D97-AF65-F5344CB8AC3E}">
        <p14:creationId xmlns:p14="http://schemas.microsoft.com/office/powerpoint/2010/main" val="265508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3" b="17967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35" y="1327666"/>
            <a:ext cx="2286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35" y="190460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5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3" b="17967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|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35" y="1327666"/>
            <a:ext cx="2286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35" y="1904609"/>
            <a:ext cx="228600" cy="228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7EED1-FBBA-F35C-E81F-82E11C8400BF}"/>
              </a:ext>
            </a:extLst>
          </p:cNvPr>
          <p:cNvSpPr txBox="1"/>
          <p:nvPr/>
        </p:nvSpPr>
        <p:spPr>
          <a:xfrm>
            <a:off x="4954360" y="1706336"/>
            <a:ext cx="2283279" cy="9478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BF222-49C3-B7D6-07CB-950D0FE3898E}"/>
              </a:ext>
            </a:extLst>
          </p:cNvPr>
          <p:cNvSpPr txBox="1"/>
          <p:nvPr/>
        </p:nvSpPr>
        <p:spPr>
          <a:xfrm>
            <a:off x="4954360" y="2365296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AAPL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CF80C-E1FC-6233-E6D3-540A1777AD92}"/>
              </a:ext>
            </a:extLst>
          </p:cNvPr>
          <p:cNvSpPr txBox="1"/>
          <p:nvPr/>
        </p:nvSpPr>
        <p:spPr>
          <a:xfrm>
            <a:off x="4954360" y="2734628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AMD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F0EF2-84AA-7514-8841-F56FA8BA5E39}"/>
              </a:ext>
            </a:extLst>
          </p:cNvPr>
          <p:cNvSpPr txBox="1"/>
          <p:nvPr/>
        </p:nvSpPr>
        <p:spPr>
          <a:xfrm>
            <a:off x="4954360" y="3103960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INTC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58B16-0728-0239-34A8-A77BABA1DBB2}"/>
              </a:ext>
            </a:extLst>
          </p:cNvPr>
          <p:cNvSpPr txBox="1"/>
          <p:nvPr/>
        </p:nvSpPr>
        <p:spPr>
          <a:xfrm>
            <a:off x="4954360" y="3473292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NVDA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AC72B-3E52-D48E-6CD5-7B1AF91F97BF}"/>
              </a:ext>
            </a:extLst>
          </p:cNvPr>
          <p:cNvSpPr txBox="1"/>
          <p:nvPr/>
        </p:nvSpPr>
        <p:spPr>
          <a:xfrm>
            <a:off x="4954360" y="1626632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MSFT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31754-84F6-D219-28AA-983EF91929EC}"/>
              </a:ext>
            </a:extLst>
          </p:cNvPr>
          <p:cNvSpPr txBox="1"/>
          <p:nvPr/>
        </p:nvSpPr>
        <p:spPr>
          <a:xfrm>
            <a:off x="4954360" y="1995964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TSLA</a:t>
            </a:r>
          </a:p>
        </p:txBody>
      </p:sp>
    </p:spTree>
    <p:extLst>
      <p:ext uri="{BB962C8B-B14F-4D97-AF65-F5344CB8AC3E}">
        <p14:creationId xmlns:p14="http://schemas.microsoft.com/office/powerpoint/2010/main" val="299526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3" b="17967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35" y="1327666"/>
            <a:ext cx="2286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35" y="1904609"/>
            <a:ext cx="228600" cy="228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998E60-3B7B-DFC3-1FA6-11C8BE3E529E}"/>
              </a:ext>
            </a:extLst>
          </p:cNvPr>
          <p:cNvSpPr txBox="1"/>
          <p:nvPr/>
        </p:nvSpPr>
        <p:spPr>
          <a:xfrm>
            <a:off x="4954360" y="2572907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Short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C865-409A-6266-D809-C8DABF289EF5}"/>
              </a:ext>
            </a:extLst>
          </p:cNvPr>
          <p:cNvSpPr txBox="1"/>
          <p:nvPr/>
        </p:nvSpPr>
        <p:spPr>
          <a:xfrm>
            <a:off x="4954359" y="2203575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71704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0271D-481B-C27E-6794-1286E4BB0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Specific Strategies</a:t>
            </a:r>
          </a:p>
        </p:txBody>
      </p:sp>
    </p:spTree>
    <p:extLst>
      <p:ext uri="{BB962C8B-B14F-4D97-AF65-F5344CB8AC3E}">
        <p14:creationId xmlns:p14="http://schemas.microsoft.com/office/powerpoint/2010/main" val="403904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3" b="17967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14" y="1327666"/>
            <a:ext cx="2286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14" y="1904609"/>
            <a:ext cx="228600" cy="228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9A0BAB-CA38-526D-9AA8-5C0ADA33968A}"/>
              </a:ext>
            </a:extLst>
          </p:cNvPr>
          <p:cNvSpPr txBox="1"/>
          <p:nvPr/>
        </p:nvSpPr>
        <p:spPr>
          <a:xfrm>
            <a:off x="3943349" y="24057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Strategy: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126EF-DFD8-CE0C-F09E-F4E58B6C92E7}"/>
              </a:ext>
            </a:extLst>
          </p:cNvPr>
          <p:cNvSpPr txBox="1"/>
          <p:nvPr/>
        </p:nvSpPr>
        <p:spPr>
          <a:xfrm>
            <a:off x="4954359" y="2411186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|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2A5AF-F9E4-D6C3-D24E-3C996D8D3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14" y="2483882"/>
            <a:ext cx="228600" cy="22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21A8A2-EACC-31CD-BED0-4D28814E6290}"/>
              </a:ext>
            </a:extLst>
          </p:cNvPr>
          <p:cNvSpPr txBox="1"/>
          <p:nvPr/>
        </p:nvSpPr>
        <p:spPr>
          <a:xfrm>
            <a:off x="4954359" y="2785178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 crossover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B4FEE-D391-615C-8A10-4A87040A4F33}"/>
              </a:ext>
            </a:extLst>
          </p:cNvPr>
          <p:cNvSpPr txBox="1"/>
          <p:nvPr/>
        </p:nvSpPr>
        <p:spPr>
          <a:xfrm>
            <a:off x="4954359" y="3154510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RSI overbought/oversold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910F5-45BA-B2BF-243C-A2052F3E33A2}"/>
              </a:ext>
            </a:extLst>
          </p:cNvPr>
          <p:cNvSpPr txBox="1"/>
          <p:nvPr/>
        </p:nvSpPr>
        <p:spPr>
          <a:xfrm>
            <a:off x="3943349" y="3883071"/>
            <a:ext cx="325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Settings for each strategy…</a:t>
            </a:r>
          </a:p>
        </p:txBody>
      </p:sp>
    </p:spTree>
    <p:extLst>
      <p:ext uri="{BB962C8B-B14F-4D97-AF65-F5344CB8AC3E}">
        <p14:creationId xmlns:p14="http://schemas.microsoft.com/office/powerpoint/2010/main" val="129803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3" b="17967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14" y="1327666"/>
            <a:ext cx="2286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14" y="1904609"/>
            <a:ext cx="228600" cy="228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9A0BAB-CA38-526D-9AA8-5C0ADA33968A}"/>
              </a:ext>
            </a:extLst>
          </p:cNvPr>
          <p:cNvSpPr txBox="1"/>
          <p:nvPr/>
        </p:nvSpPr>
        <p:spPr>
          <a:xfrm>
            <a:off x="3943349" y="24057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Strategy: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126EF-DFD8-CE0C-F09E-F4E58B6C92E7}"/>
              </a:ext>
            </a:extLst>
          </p:cNvPr>
          <p:cNvSpPr txBox="1"/>
          <p:nvPr/>
        </p:nvSpPr>
        <p:spPr>
          <a:xfrm>
            <a:off x="4954359" y="2411186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|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2A5AF-F9E4-D6C3-D24E-3C996D8D3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14" y="2483882"/>
            <a:ext cx="228600" cy="22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21A8A2-EACC-31CD-BED0-4D28814E6290}"/>
              </a:ext>
            </a:extLst>
          </p:cNvPr>
          <p:cNvSpPr txBox="1"/>
          <p:nvPr/>
        </p:nvSpPr>
        <p:spPr>
          <a:xfrm>
            <a:off x="4954359" y="2785178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 crossover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B4FEE-D391-615C-8A10-4A87040A4F33}"/>
              </a:ext>
            </a:extLst>
          </p:cNvPr>
          <p:cNvSpPr txBox="1"/>
          <p:nvPr/>
        </p:nvSpPr>
        <p:spPr>
          <a:xfrm>
            <a:off x="4954359" y="3154510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RSI overbought/oversold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910F5-45BA-B2BF-243C-A2052F3E33A2}"/>
              </a:ext>
            </a:extLst>
          </p:cNvPr>
          <p:cNvSpPr txBox="1"/>
          <p:nvPr/>
        </p:nvSpPr>
        <p:spPr>
          <a:xfrm>
            <a:off x="3943349" y="3883071"/>
            <a:ext cx="325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Settings for each strategy…</a:t>
            </a:r>
          </a:p>
        </p:txBody>
      </p:sp>
    </p:spTree>
    <p:extLst>
      <p:ext uri="{BB962C8B-B14F-4D97-AF65-F5344CB8AC3E}">
        <p14:creationId xmlns:p14="http://schemas.microsoft.com/office/powerpoint/2010/main" val="261223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3" b="17967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14" y="1327666"/>
            <a:ext cx="2286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14" y="1904609"/>
            <a:ext cx="228600" cy="228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9A0BAB-CA38-526D-9AA8-5C0ADA33968A}"/>
              </a:ext>
            </a:extLst>
          </p:cNvPr>
          <p:cNvSpPr txBox="1"/>
          <p:nvPr/>
        </p:nvSpPr>
        <p:spPr>
          <a:xfrm>
            <a:off x="3943349" y="24057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Strategy: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126EF-DFD8-CE0C-F09E-F4E58B6C92E7}"/>
              </a:ext>
            </a:extLst>
          </p:cNvPr>
          <p:cNvSpPr txBox="1"/>
          <p:nvPr/>
        </p:nvSpPr>
        <p:spPr>
          <a:xfrm>
            <a:off x="4954359" y="2411186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 crossover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2A5AF-F9E4-D6C3-D24E-3C996D8D3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14" y="2483882"/>
            <a:ext cx="228600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B7665E-16A2-40FA-60EB-064E0546CA44}"/>
              </a:ext>
            </a:extLst>
          </p:cNvPr>
          <p:cNvSpPr txBox="1"/>
          <p:nvPr/>
        </p:nvSpPr>
        <p:spPr>
          <a:xfrm>
            <a:off x="3820885" y="2988129"/>
            <a:ext cx="113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Short MA: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C3E22-E806-75B9-270E-6828362FB67A}"/>
              </a:ext>
            </a:extLst>
          </p:cNvPr>
          <p:cNvSpPr txBox="1"/>
          <p:nvPr/>
        </p:nvSpPr>
        <p:spPr>
          <a:xfrm>
            <a:off x="4954360" y="2988129"/>
            <a:ext cx="64634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20E33-DECF-C11F-BA99-E8A516310722}"/>
              </a:ext>
            </a:extLst>
          </p:cNvPr>
          <p:cNvSpPr txBox="1"/>
          <p:nvPr/>
        </p:nvSpPr>
        <p:spPr>
          <a:xfrm>
            <a:off x="6421209" y="2988129"/>
            <a:ext cx="113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Long MA: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9A647-03E1-8AF8-3D1B-12443290BDCF}"/>
              </a:ext>
            </a:extLst>
          </p:cNvPr>
          <p:cNvSpPr txBox="1"/>
          <p:nvPr/>
        </p:nvSpPr>
        <p:spPr>
          <a:xfrm>
            <a:off x="7558766" y="2988129"/>
            <a:ext cx="64634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4C4836-6553-DB4E-879F-B6979E7E378A}"/>
              </a:ext>
            </a:extLst>
          </p:cNvPr>
          <p:cNvSpPr txBox="1"/>
          <p:nvPr/>
        </p:nvSpPr>
        <p:spPr>
          <a:xfrm>
            <a:off x="5236029" y="3578680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P&amp;L: $200.57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E1824C-56C4-BDF5-86FC-A1D64C456382}"/>
              </a:ext>
            </a:extLst>
          </p:cNvPr>
          <p:cNvSpPr txBox="1"/>
          <p:nvPr/>
        </p:nvSpPr>
        <p:spPr>
          <a:xfrm>
            <a:off x="4982936" y="4065815"/>
            <a:ext cx="22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Winning %: 54.21%</a:t>
            </a:r>
          </a:p>
        </p:txBody>
      </p:sp>
    </p:spTree>
    <p:extLst>
      <p:ext uri="{BB962C8B-B14F-4D97-AF65-F5344CB8AC3E}">
        <p14:creationId xmlns:p14="http://schemas.microsoft.com/office/powerpoint/2010/main" val="194281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117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Base App Layout</vt:lpstr>
      <vt:lpstr>PowerPoint Presentation</vt:lpstr>
      <vt:lpstr>PowerPoint Presentation</vt:lpstr>
      <vt:lpstr>PowerPoint Presentation</vt:lpstr>
      <vt:lpstr>Specific Strategies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Salama El-Shoubaky</dc:creator>
  <cp:lastModifiedBy>Mostafa Salama El-Shoubaky</cp:lastModifiedBy>
  <cp:revision>26</cp:revision>
  <dcterms:created xsi:type="dcterms:W3CDTF">2023-04-16T08:29:01Z</dcterms:created>
  <dcterms:modified xsi:type="dcterms:W3CDTF">2023-04-16T13:13:48Z</dcterms:modified>
</cp:coreProperties>
</file>