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183-E25E-0762-B791-429CEE5A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C568-6391-BF0E-8931-72E52A48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7305-48A0-ECE1-6EA3-9E58D64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659F-18BA-3B51-F80E-0D17D35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BC7-76C9-651E-5EFE-F7FF7C99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C1CE-B1FB-6192-99E2-693D4C3D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7F13-CA9A-0CB6-0B8C-89D3B465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F74-6530-4A31-1AB3-35E48D97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835E-C7E6-97AB-5605-11D287C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D196-2180-583E-135D-84BC0E5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07AD5-7A80-6BD9-4037-FDE01593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2383-1530-A4C3-D21B-42FD6D07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581-DBE4-4603-35DB-AE39D8F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01C1-619B-69DE-A1C1-5E0F0A78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24E3-0C2D-645E-E077-096DCA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AEDB-CFF1-C361-C817-91A8D61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DB0-9693-0668-D0B4-56BCE93A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2FF-5BBA-687D-C5F9-3868556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C6BA-C03C-56E4-E152-7B7D10E5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04C4-1DD6-4C04-1EF2-20728F5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48E-F703-135B-1571-A82462CD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415E-6B43-AEF0-874A-A0CD2258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BEA4-B58D-96DA-9C4C-B615155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B0DA-F2BE-5F68-9D30-EAE363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1A04-003D-C365-0957-F88846DA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F23B-3CDF-2D10-1862-6E2EA3E4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FCF-06C9-B55E-2052-7EC47CAE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9DDA-754C-E7EB-08E4-C9901999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0905-2ADA-647D-CEC7-F21155D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9D2B-C346-D4BD-AF4C-F6AC58AE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A7E7-43AD-4049-6B26-0443774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91-2CC0-0D4D-34D7-8440D6D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EADF-B951-753B-75F8-B9B8CEE2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8CE4-1A69-9803-B2A3-B8ADBC9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43A6-AABF-6DA9-B47A-0075D1E8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B61E-5E6F-8503-E51A-04E02C993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8EAA0-0632-6497-89EE-41D0524E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7B38B-2617-3C02-DA7F-E9810163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DF89E-7C78-C34B-054A-10D0C54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F05-C1CD-7298-BE1D-17A4A17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6B6F-DDDD-1D41-CA4D-2229155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C3EB-D8B7-80C4-5B46-F9CB2A1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5BD9-DE7A-2EEC-25F5-97E138C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02C-E7DA-C32B-81B0-C1EFD18E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C540-0FEB-9395-D92E-5B5537A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BDCA-2A99-6FD2-3575-DA72773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28B-5ED7-5F6C-F3D7-375B958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12F-05D5-28B3-C4F9-944574B2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A413-25E1-82D4-637D-F8FB16AD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EEEC-A2C7-3D5A-0B19-5A8E518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704F-922A-0C86-2673-522987D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29CC-909A-A043-C4A1-7CB6D26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8E0-FC6E-ACF0-21A3-3A43CF3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B314A-2AA9-50DF-E2B3-10A2B5DF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272CB-B62B-F9DB-2ADE-D870DB8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4B5C-E945-3C39-806A-5CDF4642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E385-AB3D-02D7-4E05-FD4C93A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67F4-7FA5-0BFD-3222-55D82C2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F6CF-8BFB-E01A-A773-A7CB6470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9862-DC20-1732-85AD-704EC6DF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C69-F135-E85D-C362-693B7FBE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6785-364A-4B3C-91D3-60B7FA839BB7}" type="datetimeFigureOut">
              <a:rPr lang="en-GB" smtClean="0"/>
              <a:t>Sun 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BE15-3F46-DBD1-68F1-82DCAFFD2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6A1E-9FFB-72B4-CAD6-1ECD3624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Base App Layout</a:t>
            </a:r>
          </a:p>
        </p:txBody>
      </p:sp>
    </p:spTree>
    <p:extLst>
      <p:ext uri="{BB962C8B-B14F-4D97-AF65-F5344CB8AC3E}">
        <p14:creationId xmlns:p14="http://schemas.microsoft.com/office/powerpoint/2010/main" val="26550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EED1-FBBA-F35C-E81F-82E11C8400BF}"/>
              </a:ext>
            </a:extLst>
          </p:cNvPr>
          <p:cNvSpPr txBox="1"/>
          <p:nvPr/>
        </p:nvSpPr>
        <p:spPr>
          <a:xfrm>
            <a:off x="4954359" y="1834243"/>
            <a:ext cx="228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F222-49C3-B7D6-07CB-950D0FE3898E}"/>
              </a:ext>
            </a:extLst>
          </p:cNvPr>
          <p:cNvSpPr txBox="1"/>
          <p:nvPr/>
        </p:nvSpPr>
        <p:spPr>
          <a:xfrm>
            <a:off x="4954360" y="2365296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CF80C-E1FC-6233-E6D3-540A1777AD92}"/>
              </a:ext>
            </a:extLst>
          </p:cNvPr>
          <p:cNvSpPr txBox="1"/>
          <p:nvPr/>
        </p:nvSpPr>
        <p:spPr>
          <a:xfrm>
            <a:off x="4954360" y="2734628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0EF2-84AA-7514-8841-F56FA8BA5E39}"/>
              </a:ext>
            </a:extLst>
          </p:cNvPr>
          <p:cNvSpPr txBox="1"/>
          <p:nvPr/>
        </p:nvSpPr>
        <p:spPr>
          <a:xfrm>
            <a:off x="4954360" y="310396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8B16-0728-0239-34A8-A77BABA1DBB2}"/>
              </a:ext>
            </a:extLst>
          </p:cNvPr>
          <p:cNvSpPr txBox="1"/>
          <p:nvPr/>
        </p:nvSpPr>
        <p:spPr>
          <a:xfrm>
            <a:off x="4954360" y="3473292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NVDA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C72B-3E52-D48E-6CD5-7B1AF91F97BF}"/>
              </a:ext>
            </a:extLst>
          </p:cNvPr>
          <p:cNvSpPr txBox="1"/>
          <p:nvPr/>
        </p:nvSpPr>
        <p:spPr>
          <a:xfrm>
            <a:off x="4954360" y="1626632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MSFT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1754-84F6-D219-28AA-983EF91929EC}"/>
              </a:ext>
            </a:extLst>
          </p:cNvPr>
          <p:cNvSpPr txBox="1"/>
          <p:nvPr/>
        </p:nvSpPr>
        <p:spPr>
          <a:xfrm>
            <a:off x="4954360" y="1995964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TSLA</a:t>
            </a:r>
          </a:p>
        </p:txBody>
      </p:sp>
    </p:spTree>
    <p:extLst>
      <p:ext uri="{BB962C8B-B14F-4D97-AF65-F5344CB8AC3E}">
        <p14:creationId xmlns:p14="http://schemas.microsoft.com/office/powerpoint/2010/main" val="29952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904609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98E60-3B7B-DFC3-1FA6-11C8BE3E529E}"/>
              </a:ext>
            </a:extLst>
          </p:cNvPr>
          <p:cNvSpPr txBox="1"/>
          <p:nvPr/>
        </p:nvSpPr>
        <p:spPr>
          <a:xfrm>
            <a:off x="4954360" y="2572907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C865-409A-6266-D809-C8DABF289EF5}"/>
              </a:ext>
            </a:extLst>
          </p:cNvPr>
          <p:cNvSpPr txBox="1"/>
          <p:nvPr/>
        </p:nvSpPr>
        <p:spPr>
          <a:xfrm>
            <a:off x="4954359" y="2203575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7170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Specific Strategies</a:t>
            </a:r>
          </a:p>
        </p:txBody>
      </p:sp>
    </p:spTree>
    <p:extLst>
      <p:ext uri="{BB962C8B-B14F-4D97-AF65-F5344CB8AC3E}">
        <p14:creationId xmlns:p14="http://schemas.microsoft.com/office/powerpoint/2010/main" val="40390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3943349" y="3883071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Settings for each strategy…</a:t>
            </a:r>
          </a:p>
        </p:txBody>
      </p:sp>
    </p:spTree>
    <p:extLst>
      <p:ext uri="{BB962C8B-B14F-4D97-AF65-F5344CB8AC3E}">
        <p14:creationId xmlns:p14="http://schemas.microsoft.com/office/powerpoint/2010/main" val="129803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3943349" y="3883071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Settings for each strategy…</a:t>
            </a:r>
          </a:p>
        </p:txBody>
      </p:sp>
    </p:spTree>
    <p:extLst>
      <p:ext uri="{BB962C8B-B14F-4D97-AF65-F5344CB8AC3E}">
        <p14:creationId xmlns:p14="http://schemas.microsoft.com/office/powerpoint/2010/main" val="261223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Back-Test Your Strategies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7665E-16A2-40FA-60EB-064E0546CA44}"/>
              </a:ext>
            </a:extLst>
          </p:cNvPr>
          <p:cNvSpPr txBox="1"/>
          <p:nvPr/>
        </p:nvSpPr>
        <p:spPr>
          <a:xfrm>
            <a:off x="3820885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 MA: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3E22-E806-75B9-270E-6828362FB67A}"/>
              </a:ext>
            </a:extLst>
          </p:cNvPr>
          <p:cNvSpPr txBox="1"/>
          <p:nvPr/>
        </p:nvSpPr>
        <p:spPr>
          <a:xfrm>
            <a:off x="4954360" y="2988129"/>
            <a:ext cx="646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0E33-DECF-C11F-BA99-E8A516310722}"/>
              </a:ext>
            </a:extLst>
          </p:cNvPr>
          <p:cNvSpPr txBox="1"/>
          <p:nvPr/>
        </p:nvSpPr>
        <p:spPr>
          <a:xfrm>
            <a:off x="6421209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Long MA: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A647-03E1-8AF8-3D1B-12443290BDCF}"/>
              </a:ext>
            </a:extLst>
          </p:cNvPr>
          <p:cNvSpPr txBox="1"/>
          <p:nvPr/>
        </p:nvSpPr>
        <p:spPr>
          <a:xfrm>
            <a:off x="7558766" y="2988129"/>
            <a:ext cx="646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236029" y="3578680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4982936" y="4065815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Winning %: 54.21%</a:t>
            </a:r>
          </a:p>
        </p:txBody>
      </p:sp>
    </p:spTree>
    <p:extLst>
      <p:ext uri="{BB962C8B-B14F-4D97-AF65-F5344CB8AC3E}">
        <p14:creationId xmlns:p14="http://schemas.microsoft.com/office/powerpoint/2010/main" val="194281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Base App Layout</vt:lpstr>
      <vt:lpstr>PowerPoint Presentation</vt:lpstr>
      <vt:lpstr>PowerPoint Presentation</vt:lpstr>
      <vt:lpstr>PowerPoint Presentation</vt:lpstr>
      <vt:lpstr>Specific Strategies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Salama El-Shoubaky</dc:creator>
  <cp:lastModifiedBy>Mostafa Salama El-Shoubaky</cp:lastModifiedBy>
  <cp:revision>28</cp:revision>
  <dcterms:created xsi:type="dcterms:W3CDTF">2023-04-16T08:29:01Z</dcterms:created>
  <dcterms:modified xsi:type="dcterms:W3CDTF">2023-04-16T13:13:13Z</dcterms:modified>
</cp:coreProperties>
</file>