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9183-E25E-0762-B791-429CEE5A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C568-6391-BF0E-8931-72E52A48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7305-48A0-ECE1-6EA3-9E58D64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659F-18BA-3B51-F80E-0D17D350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6BC7-76C9-651E-5EFE-F7FF7C99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2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C1CE-B1FB-6192-99E2-693D4C3D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7F13-CA9A-0CB6-0B8C-89D3B465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DF74-6530-4A31-1AB3-35E48D97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835E-C7E6-97AB-5605-11D287C0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D196-2180-583E-135D-84BC0E5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07AD5-7A80-6BD9-4037-FDE01593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72383-1530-A4C3-D21B-42FD6D07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5581-DBE4-4603-35DB-AE39D8F1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01C1-619B-69DE-A1C1-5E0F0A78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24E3-0C2D-645E-E077-096DCA0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AEDB-CFF1-C361-C817-91A8D61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DB0-9693-0668-D0B4-56BCE93A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2FF-5BBA-687D-C5F9-38685566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C6BA-C03C-56E4-E152-7B7D10E5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04C4-1DD6-4C04-1EF2-20728F54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48E-F703-135B-1571-A82462CD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415E-6B43-AEF0-874A-A0CD2258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BEA4-B58D-96DA-9C4C-B6151554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B0DA-F2BE-5F68-9D30-EAE363FF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1A04-003D-C365-0957-F88846DA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F23B-3CDF-2D10-1862-6E2EA3E4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DFCF-06C9-B55E-2052-7EC47CAE1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9DDA-754C-E7EB-08E4-C9901999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0905-2ADA-647D-CEC7-F21155D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9D2B-C346-D4BD-AF4C-F6AC58AE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9A7E7-43AD-4049-6B26-0443774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F91-2CC0-0D4D-34D7-8440D6D4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EADF-B951-753B-75F8-B9B8CEE2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8CE4-1A69-9803-B2A3-B8ADBC93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B43A6-AABF-6DA9-B47A-0075D1E8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B61E-5E6F-8503-E51A-04E02C993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8EAA0-0632-6497-89EE-41D0524E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7B38B-2617-3C02-DA7F-E9810163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DF89E-7C78-C34B-054A-10D0C54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BF05-C1CD-7298-BE1D-17A4A174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6B6F-DDDD-1D41-CA4D-2229155C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C3EB-D8B7-80C4-5B46-F9CB2A17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5BD9-DE7A-2EEC-25F5-97E138C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3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E02C-E7DA-C32B-81B0-C1EFD18E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BC540-0FEB-9395-D92E-5B5537A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BDCA-2A99-6FD2-3575-DA727733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028B-5ED7-5F6C-F3D7-375B9584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A12F-05D5-28B3-C4F9-944574B2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A413-25E1-82D4-637D-F8FB16AD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EEEC-A2C7-3D5A-0B19-5A8E518B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704F-922A-0C86-2673-522987D3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629CC-909A-A043-C4A1-7CB6D26E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08E0-FC6E-ACF0-21A3-3A43CF3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B314A-2AA9-50DF-E2B3-10A2B5DF1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272CB-B62B-F9DB-2ADE-D870DB83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64B5C-E945-3C39-806A-5CDF4642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E385-AB3D-02D7-4E05-FD4C93A4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67F4-7FA5-0BFD-3222-55D82C2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8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5F6CF-8BFB-E01A-A773-A7CB6470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9862-DC20-1732-85AD-704EC6DF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AC69-F135-E85D-C362-693B7FBE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BE15-3F46-DBD1-68F1-82DCAFFD2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6A1E-9FFB-72B4-CAD6-1ECD3624E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0271D-481B-C27E-6794-1286E4BB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Base App Layout</a:t>
            </a:r>
          </a:p>
        </p:txBody>
      </p:sp>
    </p:spTree>
    <p:extLst>
      <p:ext uri="{BB962C8B-B14F-4D97-AF65-F5344CB8AC3E}">
        <p14:creationId xmlns:p14="http://schemas.microsoft.com/office/powerpoint/2010/main" val="26550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7967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90460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5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7967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|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904609"/>
            <a:ext cx="228600" cy="228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7EED1-FBBA-F35C-E81F-82E11C8400BF}"/>
              </a:ext>
            </a:extLst>
          </p:cNvPr>
          <p:cNvSpPr txBox="1"/>
          <p:nvPr/>
        </p:nvSpPr>
        <p:spPr>
          <a:xfrm>
            <a:off x="4954360" y="1706336"/>
            <a:ext cx="2283279" cy="947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F222-49C3-B7D6-07CB-950D0FE3898E}"/>
              </a:ext>
            </a:extLst>
          </p:cNvPr>
          <p:cNvSpPr txBox="1"/>
          <p:nvPr/>
        </p:nvSpPr>
        <p:spPr>
          <a:xfrm>
            <a:off x="4954360" y="2365296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AAPL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CF80C-E1FC-6233-E6D3-540A1777AD92}"/>
              </a:ext>
            </a:extLst>
          </p:cNvPr>
          <p:cNvSpPr txBox="1"/>
          <p:nvPr/>
        </p:nvSpPr>
        <p:spPr>
          <a:xfrm>
            <a:off x="4954360" y="2734628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F0EF2-84AA-7514-8841-F56FA8BA5E39}"/>
              </a:ext>
            </a:extLst>
          </p:cNvPr>
          <p:cNvSpPr txBox="1"/>
          <p:nvPr/>
        </p:nvSpPr>
        <p:spPr>
          <a:xfrm>
            <a:off x="4954360" y="3103960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58B16-0728-0239-34A8-A77BABA1DBB2}"/>
              </a:ext>
            </a:extLst>
          </p:cNvPr>
          <p:cNvSpPr txBox="1"/>
          <p:nvPr/>
        </p:nvSpPr>
        <p:spPr>
          <a:xfrm>
            <a:off x="4954360" y="3473292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NVDA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C72B-3E52-D48E-6CD5-7B1AF91F97BF}"/>
              </a:ext>
            </a:extLst>
          </p:cNvPr>
          <p:cNvSpPr txBox="1"/>
          <p:nvPr/>
        </p:nvSpPr>
        <p:spPr>
          <a:xfrm>
            <a:off x="4954360" y="1626632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MSFT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31754-84F6-D219-28AA-983EF91929EC}"/>
              </a:ext>
            </a:extLst>
          </p:cNvPr>
          <p:cNvSpPr txBox="1"/>
          <p:nvPr/>
        </p:nvSpPr>
        <p:spPr>
          <a:xfrm>
            <a:off x="4954360" y="1995964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TSLA</a:t>
            </a:r>
          </a:p>
        </p:txBody>
      </p:sp>
    </p:spTree>
    <p:extLst>
      <p:ext uri="{BB962C8B-B14F-4D97-AF65-F5344CB8AC3E}">
        <p14:creationId xmlns:p14="http://schemas.microsoft.com/office/powerpoint/2010/main" val="299526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7967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998E60-3B7B-DFC3-1FA6-11C8BE3E529E}"/>
              </a:ext>
            </a:extLst>
          </p:cNvPr>
          <p:cNvSpPr txBox="1"/>
          <p:nvPr/>
        </p:nvSpPr>
        <p:spPr>
          <a:xfrm>
            <a:off x="4954360" y="2572907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C865-409A-6266-D809-C8DABF289EF5}"/>
              </a:ext>
            </a:extLst>
          </p:cNvPr>
          <p:cNvSpPr txBox="1"/>
          <p:nvPr/>
        </p:nvSpPr>
        <p:spPr>
          <a:xfrm>
            <a:off x="4954359" y="2203575"/>
            <a:ext cx="2283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71704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0271D-481B-C27E-6794-1286E4BB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Specific Strategies</a:t>
            </a:r>
          </a:p>
        </p:txBody>
      </p:sp>
    </p:spTree>
    <p:extLst>
      <p:ext uri="{BB962C8B-B14F-4D97-AF65-F5344CB8AC3E}">
        <p14:creationId xmlns:p14="http://schemas.microsoft.com/office/powerpoint/2010/main" val="403904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r="1933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30674"/>
            <a:ext cx="228600" cy="222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7617"/>
            <a:ext cx="228600" cy="222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6890"/>
            <a:ext cx="228600" cy="222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1A8A2-EACC-31CD-BED0-4D28814E6290}"/>
              </a:ext>
            </a:extLst>
          </p:cNvPr>
          <p:cNvSpPr txBox="1"/>
          <p:nvPr/>
        </p:nvSpPr>
        <p:spPr>
          <a:xfrm>
            <a:off x="4954359" y="2785178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 crossover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B4FEE-D391-615C-8A10-4A87040A4F33}"/>
              </a:ext>
            </a:extLst>
          </p:cNvPr>
          <p:cNvSpPr txBox="1"/>
          <p:nvPr/>
        </p:nvSpPr>
        <p:spPr>
          <a:xfrm>
            <a:off x="4954359" y="315451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RSI overbought/oversold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910F5-45BA-B2BF-243C-A2052F3E33A2}"/>
              </a:ext>
            </a:extLst>
          </p:cNvPr>
          <p:cNvSpPr txBox="1"/>
          <p:nvPr/>
        </p:nvSpPr>
        <p:spPr>
          <a:xfrm>
            <a:off x="1902277" y="5107714"/>
            <a:ext cx="325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Settings for each strategy…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7AAD2-E31E-8F39-4F3F-B4D334C1ECFF}"/>
              </a:ext>
            </a:extLst>
          </p:cNvPr>
          <p:cNvSpPr txBox="1"/>
          <p:nvPr/>
        </p:nvSpPr>
        <p:spPr>
          <a:xfrm>
            <a:off x="4954359" y="3523842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261223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b="143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Back-Test Your Strategies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30674"/>
            <a:ext cx="228600" cy="222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7617"/>
            <a:ext cx="228600" cy="222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 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6890"/>
            <a:ext cx="228600" cy="222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7665E-16A2-40FA-60EB-064E0546CA44}"/>
              </a:ext>
            </a:extLst>
          </p:cNvPr>
          <p:cNvSpPr txBox="1"/>
          <p:nvPr/>
        </p:nvSpPr>
        <p:spPr>
          <a:xfrm>
            <a:off x="3820885" y="2988129"/>
            <a:ext cx="11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MA: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C3E22-E806-75B9-270E-6828362FB67A}"/>
              </a:ext>
            </a:extLst>
          </p:cNvPr>
          <p:cNvSpPr txBox="1"/>
          <p:nvPr/>
        </p:nvSpPr>
        <p:spPr>
          <a:xfrm>
            <a:off x="4954360" y="2988129"/>
            <a:ext cx="6463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20E33-DECF-C11F-BA99-E8A516310722}"/>
              </a:ext>
            </a:extLst>
          </p:cNvPr>
          <p:cNvSpPr txBox="1"/>
          <p:nvPr/>
        </p:nvSpPr>
        <p:spPr>
          <a:xfrm>
            <a:off x="6421209" y="2988129"/>
            <a:ext cx="11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 MA: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9A647-03E1-8AF8-3D1B-12443290BDCF}"/>
              </a:ext>
            </a:extLst>
          </p:cNvPr>
          <p:cNvSpPr txBox="1"/>
          <p:nvPr/>
        </p:nvSpPr>
        <p:spPr>
          <a:xfrm>
            <a:off x="7558766" y="2988129"/>
            <a:ext cx="6463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4836-6553-DB4E-879F-B6979E7E378A}"/>
              </a:ext>
            </a:extLst>
          </p:cNvPr>
          <p:cNvSpPr txBox="1"/>
          <p:nvPr/>
        </p:nvSpPr>
        <p:spPr>
          <a:xfrm>
            <a:off x="5719761" y="404676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P&amp;L: $200.57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1824C-56C4-BDF5-86FC-A1D64C456382}"/>
              </a:ext>
            </a:extLst>
          </p:cNvPr>
          <p:cNvSpPr txBox="1"/>
          <p:nvPr/>
        </p:nvSpPr>
        <p:spPr>
          <a:xfrm>
            <a:off x="5466668" y="4533899"/>
            <a:ext cx="2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Winning %: 54.21%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620A6-CDFD-2E0C-F1B3-C971D794C17C}"/>
              </a:ext>
            </a:extLst>
          </p:cNvPr>
          <p:cNvSpPr txBox="1"/>
          <p:nvPr/>
        </p:nvSpPr>
        <p:spPr>
          <a:xfrm>
            <a:off x="4954359" y="3559629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94281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b="143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30674"/>
            <a:ext cx="228600" cy="222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7617"/>
            <a:ext cx="228600" cy="222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RSI overbought/oversold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6890"/>
            <a:ext cx="228600" cy="2225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4C4836-6553-DB4E-879F-B6979E7E378A}"/>
              </a:ext>
            </a:extLst>
          </p:cNvPr>
          <p:cNvSpPr txBox="1"/>
          <p:nvPr/>
        </p:nvSpPr>
        <p:spPr>
          <a:xfrm>
            <a:off x="5610568" y="4073978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P&amp;L: $200.57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1824C-56C4-BDF5-86FC-A1D64C456382}"/>
              </a:ext>
            </a:extLst>
          </p:cNvPr>
          <p:cNvSpPr txBox="1"/>
          <p:nvPr/>
        </p:nvSpPr>
        <p:spPr>
          <a:xfrm>
            <a:off x="5466668" y="4588327"/>
            <a:ext cx="2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Winning %: 54.21%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62A95-2E2C-BE6E-1209-43028783F6FD}"/>
              </a:ext>
            </a:extLst>
          </p:cNvPr>
          <p:cNvSpPr txBox="1"/>
          <p:nvPr/>
        </p:nvSpPr>
        <p:spPr>
          <a:xfrm>
            <a:off x="3425257" y="2977243"/>
            <a:ext cx="19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Overbought Level: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95644-6D29-8A91-6AD5-37FAF1BCF081}"/>
              </a:ext>
            </a:extLst>
          </p:cNvPr>
          <p:cNvSpPr txBox="1"/>
          <p:nvPr/>
        </p:nvSpPr>
        <p:spPr>
          <a:xfrm>
            <a:off x="6470539" y="2977243"/>
            <a:ext cx="162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Oversold Level: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A8ABE-A0A4-A6AD-3855-3B4A8CD5877F}"/>
              </a:ext>
            </a:extLst>
          </p:cNvPr>
          <p:cNvSpPr txBox="1"/>
          <p:nvPr/>
        </p:nvSpPr>
        <p:spPr>
          <a:xfrm>
            <a:off x="5354071" y="2977243"/>
            <a:ext cx="64225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E33DFD-2E45-0715-1B7C-5DD07494EC79}"/>
              </a:ext>
            </a:extLst>
          </p:cNvPr>
          <p:cNvSpPr txBox="1"/>
          <p:nvPr/>
        </p:nvSpPr>
        <p:spPr>
          <a:xfrm>
            <a:off x="8095231" y="2990460"/>
            <a:ext cx="64225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568ED-BC23-605F-D189-25E2B4D89E5E}"/>
              </a:ext>
            </a:extLst>
          </p:cNvPr>
          <p:cNvSpPr txBox="1"/>
          <p:nvPr/>
        </p:nvSpPr>
        <p:spPr>
          <a:xfrm>
            <a:off x="4954359" y="3559629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62095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b="143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30674"/>
            <a:ext cx="228600" cy="222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7617"/>
            <a:ext cx="228600" cy="222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Bollinger Bands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6890"/>
            <a:ext cx="228600" cy="2225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4C4836-6553-DB4E-879F-B6979E7E378A}"/>
              </a:ext>
            </a:extLst>
          </p:cNvPr>
          <p:cNvSpPr txBox="1"/>
          <p:nvPr/>
        </p:nvSpPr>
        <p:spPr>
          <a:xfrm>
            <a:off x="5719761" y="3563910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P&amp;L: $200.57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1824C-56C4-BDF5-86FC-A1D64C456382}"/>
              </a:ext>
            </a:extLst>
          </p:cNvPr>
          <p:cNvSpPr txBox="1"/>
          <p:nvPr/>
        </p:nvSpPr>
        <p:spPr>
          <a:xfrm>
            <a:off x="5466668" y="4140272"/>
            <a:ext cx="2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Winning %: 54.21%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A6998-587F-FB77-21B3-82B9EA95EF17}"/>
              </a:ext>
            </a:extLst>
          </p:cNvPr>
          <p:cNvSpPr txBox="1"/>
          <p:nvPr/>
        </p:nvSpPr>
        <p:spPr>
          <a:xfrm>
            <a:off x="4954359" y="2987548"/>
            <a:ext cx="32507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10383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155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Base App Layout</vt:lpstr>
      <vt:lpstr>PowerPoint Presentation</vt:lpstr>
      <vt:lpstr>PowerPoint Presentation</vt:lpstr>
      <vt:lpstr>PowerPoint Presentation</vt:lpstr>
      <vt:lpstr>Specific Strategies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Salama El-Shoubaky</dc:creator>
  <cp:lastModifiedBy>Mostafa Salama El-Shoubaky</cp:lastModifiedBy>
  <cp:revision>32</cp:revision>
  <dcterms:created xsi:type="dcterms:W3CDTF">2023-04-16T08:29:01Z</dcterms:created>
  <dcterms:modified xsi:type="dcterms:W3CDTF">2023-04-20T17:59:06Z</dcterms:modified>
</cp:coreProperties>
</file>