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9D31D-8DBD-4CC8-84E8-7BFD6367E725}"/>
              </a:ext>
            </a:extLst>
          </p:cNvPr>
          <p:cNvSpPr txBox="1"/>
          <p:nvPr/>
        </p:nvSpPr>
        <p:spPr>
          <a:xfrm>
            <a:off x="311284" y="3309319"/>
            <a:ext cx="12607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Application Car Parking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593D-635A-4695-BFDF-5E00404FA1ED}"/>
              </a:ext>
            </a:extLst>
          </p:cNvPr>
          <p:cNvSpPr txBox="1"/>
          <p:nvPr/>
        </p:nvSpPr>
        <p:spPr>
          <a:xfrm>
            <a:off x="4946486" y="4562273"/>
            <a:ext cx="2299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Present</a:t>
            </a:r>
          </a:p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civilization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B73CA-1603-4C8F-AC57-97F776FD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1" y="0"/>
            <a:ext cx="2695878" cy="2695878"/>
          </a:xfrm>
          <a:prstGeom prst="rect">
            <a:avLst/>
          </a:prstGeom>
          <a:effectLst>
            <a:outerShdw blurRad="88900" dist="1320800" dir="2760000" sx="62000" sy="62000" algn="ctr" rotWithShape="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EAB9BF-725A-49AA-9201-122ADB6AC608}"/>
              </a:ext>
            </a:extLst>
          </p:cNvPr>
          <p:cNvSpPr/>
          <p:nvPr/>
        </p:nvSpPr>
        <p:spPr>
          <a:xfrm>
            <a:off x="2117387" y="2228607"/>
            <a:ext cx="7957225" cy="3725694"/>
          </a:xfrm>
          <a:prstGeom prst="roundRec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E5291D-16DC-4A30-B0AA-CB94222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จัดทำโดย</a:t>
            </a:r>
            <a:endParaRPr lang="en-US" sz="8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59F16-5BF4-4569-A5A2-D04D5DF35929}"/>
              </a:ext>
            </a:extLst>
          </p:cNvPr>
          <p:cNvSpPr txBox="1"/>
          <p:nvPr/>
        </p:nvSpPr>
        <p:spPr>
          <a:xfrm>
            <a:off x="2300729" y="2798792"/>
            <a:ext cx="7590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นายศิโยน สายสนิท 60113021-4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นายเขตคม นพภาลัย 60113022-2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ศุภลักษณ์ บุญคุ้มอยู่ 60113025-5</a:t>
            </a:r>
            <a:endParaRPr lang="en-US" sz="5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0F977-F500-44D0-8785-3879036BD7A7}"/>
              </a:ext>
            </a:extLst>
          </p:cNvPr>
          <p:cNvSpPr/>
          <p:nvPr/>
        </p:nvSpPr>
        <p:spPr>
          <a:xfrm>
            <a:off x="5266185" y="1432883"/>
            <a:ext cx="1815483" cy="1591445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7E05EC-8877-483D-BAFB-E024C25E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60" y="1536637"/>
            <a:ext cx="1487692" cy="148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C8F19-B152-46A8-BB6E-65937669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Model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83FD3-3861-49C0-B495-181A864251F6}"/>
              </a:ext>
            </a:extLst>
          </p:cNvPr>
          <p:cNvSpPr txBox="1"/>
          <p:nvPr/>
        </p:nvSpPr>
        <p:spPr>
          <a:xfrm>
            <a:off x="1097280" y="2995583"/>
            <a:ext cx="101473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ส่วนตอนที่รถจอดถ้าใกล้มาๆ ถึงจะเป็นจอด และ แสดงว่าเต็ม แต่ถ้าไม่มีรถจอดก็ว่างส่วน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 LED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จะให้มีช่องละ3ดวง เพราะว่าใช้ช่องเดียว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FF1C8-58D8-45B2-ADAF-C502AEAE252B}"/>
              </a:ext>
            </a:extLst>
          </p:cNvPr>
          <p:cNvSpPr txBox="1"/>
          <p:nvPr/>
        </p:nvSpPr>
        <p:spPr>
          <a:xfrm>
            <a:off x="1097280" y="2041476"/>
            <a:ext cx="10419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แอ</a:t>
            </a:r>
            <a:r>
              <a:rPr lang="th-TH" sz="28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พเ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ราจะแสดงที่จอดรถ3ที่ แล้วมีสัญลักษณ์ว่าว่าง/จอง/เต็มอยู่  ซึ่งถ้ามีที่มันว่าง เราจะจองได้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แต่ถ้า3นาที่(อาจเป็นเวลาอื่น)ที่จอดรถจะกลับเป็นว่าง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D3CF8-0955-4E75-8C0E-16E91400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82" y="3550596"/>
            <a:ext cx="2345682" cy="2345682"/>
          </a:xfrm>
          <a:prstGeom prst="rect">
            <a:avLst/>
          </a:prstGeom>
          <a:effectLst>
            <a:outerShdw blurRad="292100" dist="381000" dir="1560000" sx="94000" sy="94000" algn="ctr" rotWithShape="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59A4993-9106-47AC-BB41-5C6B37E6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06" y="2889592"/>
            <a:ext cx="3480393" cy="34803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E9017-528C-4320-91CD-7FC5CE61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E68DE-05CD-4380-BB03-32027E0D6A75}"/>
              </a:ext>
            </a:extLst>
          </p:cNvPr>
          <p:cNvSpPr/>
          <p:nvPr/>
        </p:nvSpPr>
        <p:spPr>
          <a:xfrm>
            <a:off x="3882043" y="2199486"/>
            <a:ext cx="3987952" cy="333679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53532-7DFA-4A8F-B649-5CCDEA91E86C}"/>
              </a:ext>
            </a:extLst>
          </p:cNvPr>
          <p:cNvSpPr/>
          <p:nvPr/>
        </p:nvSpPr>
        <p:spPr>
          <a:xfrm>
            <a:off x="3920143" y="2240973"/>
            <a:ext cx="3912870" cy="607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Given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3778A-F910-4267-89F8-D8C34EA35BE9}"/>
              </a:ext>
            </a:extLst>
          </p:cNvPr>
          <p:cNvSpPr txBox="1"/>
          <p:nvPr/>
        </p:nvSpPr>
        <p:spPr>
          <a:xfrm>
            <a:off x="3920143" y="2893748"/>
            <a:ext cx="3607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Ultrasonic parking sensor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ว่าง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ไม่ว่าง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มีรถจอด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FF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สีเหลือง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จอง</a:t>
            </a: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000" dirty="0">
              <a:latin typeface="Monoround" panose="02000503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FF9A2-829D-4FBA-A77C-90785264796D}"/>
              </a:ext>
            </a:extLst>
          </p:cNvPr>
          <p:cNvSpPr txBox="1"/>
          <p:nvPr/>
        </p:nvSpPr>
        <p:spPr>
          <a:xfrm>
            <a:off x="3920143" y="4113431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Operating range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&lt;= 50 : </a:t>
            </a:r>
            <a:r>
              <a:rPr lang="th-TH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&gt; 50 : </a:t>
            </a:r>
            <a:r>
              <a:rPr lang="th-TH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C6AC6-8B83-4A78-A122-77FD56F223FF}"/>
              </a:ext>
            </a:extLst>
          </p:cNvPr>
          <p:cNvSpPr txBox="1"/>
          <p:nvPr/>
        </p:nvSpPr>
        <p:spPr>
          <a:xfrm>
            <a:off x="3920143" y="4995402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Application reserve : </a:t>
            </a:r>
            <a:r>
              <a:rPr lang="en-US" sz="2000" dirty="0">
                <a:solidFill>
                  <a:srgbClr val="FFFF00"/>
                </a:solidFill>
                <a:latin typeface="Monoround" panose="02000503000000000000" pitchFamily="50" charset="0"/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416161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Monoround" panose="02000503000000000000" pitchFamily="50" charset="0"/>
              </a:rPr>
              <a:t>7 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85F97-6ADC-4E35-97D6-1C1C1808110D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D4A3-BA14-4B4A-81E9-5B967557B1AC}"/>
              </a:ext>
            </a:extLst>
          </p:cNvPr>
          <p:cNvSpPr/>
          <p:nvPr/>
        </p:nvSpPr>
        <p:spPr>
          <a:xfrm>
            <a:off x="5858007" y="5486573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5E36B-FE8E-4D9E-9613-2049A1CAA4F6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01109-5913-4079-8400-FD5306BEBC6B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65DE8-A79E-4958-B2B3-13D90A2C4668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46E27-8D10-4641-A26C-D0D499B27150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518C4-C5F2-4969-8561-55225BB69CA9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067CD-19B5-4A3C-B585-B3251EBE5E36}"/>
              </a:ext>
            </a:extLst>
          </p:cNvPr>
          <p:cNvSpPr/>
          <p:nvPr/>
        </p:nvSpPr>
        <p:spPr>
          <a:xfrm>
            <a:off x="3441470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EF031-0026-4428-8C12-58950CEDFB40}"/>
              </a:ext>
            </a:extLst>
          </p:cNvPr>
          <p:cNvSpPr/>
          <p:nvPr/>
        </p:nvSpPr>
        <p:spPr>
          <a:xfrm>
            <a:off x="3906982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76728-0A4A-4C90-A30D-C0BFED3E1CCB}"/>
              </a:ext>
            </a:extLst>
          </p:cNvPr>
          <p:cNvSpPr/>
          <p:nvPr/>
        </p:nvSpPr>
        <p:spPr>
          <a:xfrm>
            <a:off x="3906982" y="339581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E41795-B1DB-4683-9534-F861C8D83372}"/>
              </a:ext>
            </a:extLst>
          </p:cNvPr>
          <p:cNvSpPr/>
          <p:nvPr/>
        </p:nvSpPr>
        <p:spPr>
          <a:xfrm>
            <a:off x="4372494" y="341238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C1F651-B593-4CF0-BA1A-7683AF6F086E}"/>
              </a:ext>
            </a:extLst>
          </p:cNvPr>
          <p:cNvSpPr/>
          <p:nvPr/>
        </p:nvSpPr>
        <p:spPr>
          <a:xfrm>
            <a:off x="4838006" y="3416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11B0E-2471-43FC-8808-6A7C338B8FDD}"/>
              </a:ext>
            </a:extLst>
          </p:cNvPr>
          <p:cNvSpPr/>
          <p:nvPr/>
        </p:nvSpPr>
        <p:spPr>
          <a:xfrm>
            <a:off x="5312172" y="3740795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E602E-E940-4E20-800F-87B3EA5C0173}"/>
              </a:ext>
            </a:extLst>
          </p:cNvPr>
          <p:cNvSpPr/>
          <p:nvPr/>
        </p:nvSpPr>
        <p:spPr>
          <a:xfrm>
            <a:off x="5769030" y="3736932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12B2A-77BC-4AAD-800E-8969B37F54FF}"/>
              </a:ext>
            </a:extLst>
          </p:cNvPr>
          <p:cNvSpPr/>
          <p:nvPr/>
        </p:nvSpPr>
        <p:spPr>
          <a:xfrm>
            <a:off x="4829352" y="375736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Monoround" panose="02000503000000000000" pitchFamily="50" charset="0"/>
              </a:rPr>
              <a:t>13 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6FFA-58A2-44E2-BCB2-3832BCEF94C4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D16E4-B35E-4ADD-8680-E2D4F238AA3E}"/>
              </a:ext>
            </a:extLst>
          </p:cNvPr>
          <p:cNvSpPr/>
          <p:nvPr/>
        </p:nvSpPr>
        <p:spPr>
          <a:xfrm>
            <a:off x="3441470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3A121-6C13-4E9E-9098-DB7938ABCF86}"/>
              </a:ext>
            </a:extLst>
          </p:cNvPr>
          <p:cNvSpPr/>
          <p:nvPr/>
        </p:nvSpPr>
        <p:spPr>
          <a:xfrm>
            <a:off x="3906982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3D685-5D60-49F1-A2AF-34E1BD9D7541}"/>
              </a:ext>
            </a:extLst>
          </p:cNvPr>
          <p:cNvSpPr/>
          <p:nvPr/>
        </p:nvSpPr>
        <p:spPr>
          <a:xfrm>
            <a:off x="3920791" y="341388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BBE66-C809-4CF5-BCC4-327B6FF8970D}"/>
              </a:ext>
            </a:extLst>
          </p:cNvPr>
          <p:cNvSpPr/>
          <p:nvPr/>
        </p:nvSpPr>
        <p:spPr>
          <a:xfrm>
            <a:off x="4372494" y="3405278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5B141-1768-41B9-9FC1-23B1C702F0DE}"/>
              </a:ext>
            </a:extLst>
          </p:cNvPr>
          <p:cNvSpPr/>
          <p:nvPr/>
        </p:nvSpPr>
        <p:spPr>
          <a:xfrm>
            <a:off x="4838006" y="340525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6A7A1-EB6E-49A4-BCB6-2179A70056A6}"/>
              </a:ext>
            </a:extLst>
          </p:cNvPr>
          <p:cNvSpPr/>
          <p:nvPr/>
        </p:nvSpPr>
        <p:spPr>
          <a:xfrm>
            <a:off x="4862803" y="3750228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EBE07-CC40-4CE7-8537-95848452A4F6}"/>
              </a:ext>
            </a:extLst>
          </p:cNvPr>
          <p:cNvSpPr/>
          <p:nvPr/>
        </p:nvSpPr>
        <p:spPr>
          <a:xfrm>
            <a:off x="5295529" y="373687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E4FCF-0665-41FF-9A79-58952EA825F2}"/>
              </a:ext>
            </a:extLst>
          </p:cNvPr>
          <p:cNvSpPr/>
          <p:nvPr/>
        </p:nvSpPr>
        <p:spPr>
          <a:xfrm>
            <a:off x="5780018" y="373687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FEBC1-681A-4ABC-A4E9-BD843E6F9F6B}"/>
              </a:ext>
            </a:extLst>
          </p:cNvPr>
          <p:cNvSpPr/>
          <p:nvPr/>
        </p:nvSpPr>
        <p:spPr>
          <a:xfrm>
            <a:off x="6237541" y="375886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6B1A2-0194-490E-BCE0-7AEDC7BD1EAB}"/>
              </a:ext>
            </a:extLst>
          </p:cNvPr>
          <p:cNvSpPr/>
          <p:nvPr/>
        </p:nvSpPr>
        <p:spPr>
          <a:xfrm>
            <a:off x="6237541" y="4103839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F1758-7523-48DC-B123-486EEE0F47E8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77C55-F638-410F-83CB-151A3AAEAFB0}"/>
              </a:ext>
            </a:extLst>
          </p:cNvPr>
          <p:cNvSpPr/>
          <p:nvPr/>
        </p:nvSpPr>
        <p:spPr>
          <a:xfrm>
            <a:off x="5863244" y="5526231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CCD3A-315E-4585-81A8-7E1AC97E139A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108FC-ACBA-4831-BC54-95D8E22ECDE6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84B38-E8BD-4633-9C9A-FF2C30F3E3AD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30C5A6-C841-42D8-89C9-1CE8D0FA5B56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B49244-74E1-49C7-A964-325AC96ADA93}"/>
              </a:ext>
            </a:extLst>
          </p:cNvPr>
          <p:cNvSpPr/>
          <p:nvPr/>
        </p:nvSpPr>
        <p:spPr>
          <a:xfrm>
            <a:off x="6708372" y="4095206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744531-1155-49C9-B9DB-DB8AE56EFDF7}"/>
              </a:ext>
            </a:extLst>
          </p:cNvPr>
          <p:cNvSpPr/>
          <p:nvPr/>
        </p:nvSpPr>
        <p:spPr>
          <a:xfrm>
            <a:off x="7185515" y="409258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CEA81-7CD9-4B0E-8CBA-4D8E7076B048}"/>
              </a:ext>
            </a:extLst>
          </p:cNvPr>
          <p:cNvSpPr/>
          <p:nvPr/>
        </p:nvSpPr>
        <p:spPr>
          <a:xfrm>
            <a:off x="7667977" y="4071274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79031B-2C85-45BE-B966-5F177FF9CA85}"/>
              </a:ext>
            </a:extLst>
          </p:cNvPr>
          <p:cNvSpPr/>
          <p:nvPr/>
        </p:nvSpPr>
        <p:spPr>
          <a:xfrm>
            <a:off x="8126220" y="4103839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45576-DF99-4077-816E-7681E59ADE20}"/>
              </a:ext>
            </a:extLst>
          </p:cNvPr>
          <p:cNvSpPr/>
          <p:nvPr/>
        </p:nvSpPr>
        <p:spPr>
          <a:xfrm>
            <a:off x="8568601" y="4081851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9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97839F-62A8-4CE7-ACD6-F033FACB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77" y="205921"/>
            <a:ext cx="4014232" cy="5945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7E846-90A7-4B61-9379-FC6AD0858152}"/>
              </a:ext>
            </a:extLst>
          </p:cNvPr>
          <p:cNvSpPr txBox="1"/>
          <p:nvPr/>
        </p:nvSpPr>
        <p:spPr>
          <a:xfrm>
            <a:off x="1662545" y="3013501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Flow char</a:t>
            </a:r>
          </a:p>
        </p:txBody>
      </p:sp>
    </p:spTree>
    <p:extLst>
      <p:ext uri="{BB962C8B-B14F-4D97-AF65-F5344CB8AC3E}">
        <p14:creationId xmlns:p14="http://schemas.microsoft.com/office/powerpoint/2010/main" val="25954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9C1F-FC87-41EE-A637-1AF50922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1F33-A40C-40BE-8094-A12B8CA7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Monoround" panose="02000503000000000000" pitchFamily="50" charset="0"/>
              </a:rPr>
              <a:t>Block diagram</a:t>
            </a: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C345F-9AB3-464B-8319-1AA807054447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4B428-4DE2-4456-A8E3-4D0B82BE229F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42695-2C05-4346-9006-A67CABC1AEAF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75438-6730-4CBF-9C04-CC58F22DEBEF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67B74-2F11-4264-9295-6B6C163733F3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910BC-EAD8-4BBE-9E23-AE775262D1D9}"/>
              </a:ext>
            </a:extLst>
          </p:cNvPr>
          <p:cNvCxnSpPr>
            <a:stCxn id="5" idx="3"/>
          </p:cNvCxnSpPr>
          <p:nvPr/>
        </p:nvCxnSpPr>
        <p:spPr>
          <a:xfrm flipV="1">
            <a:off x="4098175" y="4237721"/>
            <a:ext cx="1123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2BB26-DC00-48DA-B83F-F8A00E907FF7}"/>
              </a:ext>
            </a:extLst>
          </p:cNvPr>
          <p:cNvCxnSpPr>
            <a:stCxn id="4" idx="3"/>
          </p:cNvCxnSpPr>
          <p:nvPr/>
        </p:nvCxnSpPr>
        <p:spPr>
          <a:xfrm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34793C-3BFE-4B7B-8BB5-6B8340CB9F79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7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90CA1E-75FC-4DFA-A3DF-3DBFC9A51EE4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1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78A5DF-394F-4998-896A-D3A22784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AD4581-8EEC-4756-BC60-036E551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5EA9A-F918-4B41-965B-C6A934069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88989D-658C-4B09-86C8-6826F2ED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4416-44CF-4A2D-BCEC-0E9A703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pic>
        <p:nvPicPr>
          <p:cNvPr id="1026" name="Picture 2" descr="https://scontent.fbkk22-2.fna.fbcdn.net/v/t1.15752-9/83094612_2532975306829621_5394055135057936384_n.png?_nc_cat=109&amp;_nc_eui2=AeHWpcFCgY4Ib5xrTTdvqaJoHxGrGf24SlTH0y5MoxXRMrBnR5PZv5KYNsDMFFb9eBpcQ6VFCTHv6NO3JKz6k_EVXKWQI7u3vbBZ9xvn98FFCA&amp;_nc_ohc=QWSWJBrAnNkAX-7Kb-b&amp;_nc_ht=scontent.fbkk22-2.fna&amp;oh=ede99551b386fdc77578c25f299240d6&amp;oe=5ED35F60">
            <a:extLst>
              <a:ext uri="{FF2B5EF4-FFF2-40B4-BE49-F238E27FC236}">
                <a16:creationId xmlns:a16="http://schemas.microsoft.com/office/drawing/2014/main" id="{4B6A455E-C962-4181-A33F-8EF52A23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65" y="2110496"/>
            <a:ext cx="10255869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8E1D8-768C-4440-AA63-4265656A7CCB}"/>
              </a:ext>
            </a:extLst>
          </p:cNvPr>
          <p:cNvSpPr/>
          <p:nvPr/>
        </p:nvSpPr>
        <p:spPr>
          <a:xfrm>
            <a:off x="5667375" y="300037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C62F1-5228-4B14-AF54-AA20A2A11FCF}"/>
              </a:ext>
            </a:extLst>
          </p:cNvPr>
          <p:cNvSpPr/>
          <p:nvPr/>
        </p:nvSpPr>
        <p:spPr>
          <a:xfrm>
            <a:off x="6216967" y="3000374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C819E-E9A3-4946-8611-FB9BC7DACC38}"/>
              </a:ext>
            </a:extLst>
          </p:cNvPr>
          <p:cNvSpPr/>
          <p:nvPr/>
        </p:nvSpPr>
        <p:spPr>
          <a:xfrm>
            <a:off x="4020185" y="2594607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DDADB-1025-4677-9AB8-BDB17F146B7F}"/>
              </a:ext>
            </a:extLst>
          </p:cNvPr>
          <p:cNvSpPr/>
          <p:nvPr/>
        </p:nvSpPr>
        <p:spPr>
          <a:xfrm>
            <a:off x="4568190" y="2594608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F9846-74BE-48A3-BB1F-C56873E8197A}"/>
              </a:ext>
            </a:extLst>
          </p:cNvPr>
          <p:cNvSpPr/>
          <p:nvPr/>
        </p:nvSpPr>
        <p:spPr>
          <a:xfrm>
            <a:off x="2367915" y="2594606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67A83-C6B1-493A-8836-1394A15F7ED9}"/>
              </a:ext>
            </a:extLst>
          </p:cNvPr>
          <p:cNvSpPr/>
          <p:nvPr/>
        </p:nvSpPr>
        <p:spPr>
          <a:xfrm>
            <a:off x="2924175" y="2606039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08497-1FBC-4C75-AED0-E356033E7C19}"/>
              </a:ext>
            </a:extLst>
          </p:cNvPr>
          <p:cNvSpPr/>
          <p:nvPr/>
        </p:nvSpPr>
        <p:spPr>
          <a:xfrm>
            <a:off x="3472180" y="2594605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953A4-561C-4078-BCDF-17FF982F5D31}"/>
              </a:ext>
            </a:extLst>
          </p:cNvPr>
          <p:cNvSpPr/>
          <p:nvPr/>
        </p:nvSpPr>
        <p:spPr>
          <a:xfrm>
            <a:off x="8378190" y="4745009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6EED4-B7DB-4CE7-804C-A78E32737187}"/>
              </a:ext>
            </a:extLst>
          </p:cNvPr>
          <p:cNvSpPr/>
          <p:nvPr/>
        </p:nvSpPr>
        <p:spPr>
          <a:xfrm>
            <a:off x="8378190" y="5315312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E0C06-CEF6-4EA8-96BD-0EA75317478D}"/>
              </a:ext>
            </a:extLst>
          </p:cNvPr>
          <p:cNvSpPr/>
          <p:nvPr/>
        </p:nvSpPr>
        <p:spPr>
          <a:xfrm>
            <a:off x="8378189" y="588561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ADC84-EE1F-4560-8079-B5E4D63F7DD6}"/>
              </a:ext>
            </a:extLst>
          </p:cNvPr>
          <p:cNvSpPr txBox="1"/>
          <p:nvPr/>
        </p:nvSpPr>
        <p:spPr>
          <a:xfrm>
            <a:off x="8902064" y="485799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oround" panose="02000503000000000000" pitchFamily="50" charset="0"/>
              </a:rPr>
              <a:t>Wifi</a:t>
            </a:r>
            <a:r>
              <a:rPr lang="en-US" dirty="0">
                <a:latin typeface="Monoround" panose="02000503000000000000" pitchFamily="50" charset="0"/>
              </a:rPr>
              <a:t> Rx/Tx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28B90-F07F-4952-9C30-A8BD54ED0134}"/>
              </a:ext>
            </a:extLst>
          </p:cNvPr>
          <p:cNvSpPr txBox="1"/>
          <p:nvPr/>
        </p:nvSpPr>
        <p:spPr>
          <a:xfrm>
            <a:off x="8902064" y="53917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44D68-A1EB-49AF-A3D3-EBA8665EB526}"/>
              </a:ext>
            </a:extLst>
          </p:cNvPr>
          <p:cNvSpPr txBox="1"/>
          <p:nvPr/>
        </p:nvSpPr>
        <p:spPr>
          <a:xfrm>
            <a:off x="8906103" y="5973599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Ultrasonic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9F8724-1A22-4AE6-B9FF-0379CF81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0" y="345482"/>
            <a:ext cx="1367682" cy="136768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721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984E-FED6-4C54-9469-E1F9634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2B278-BD15-47F6-86A2-0F872C1EC9C6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7CC3C-DA07-4DAD-8492-6E84202ACAE1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99F55-2826-4E21-845D-AB543EF3E3A0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B5ACC-8DD1-45E5-94A4-7EB16EC9CFC9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E773D-024B-4965-8036-4F6E327A2FE7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90BD-B3E7-4443-A888-58D44EA89663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77270-2507-45EB-B513-6AB95BD5C851}"/>
              </a:ext>
            </a:extLst>
          </p:cNvPr>
          <p:cNvCxnSpPr>
            <a:endCxn id="5" idx="3"/>
          </p:cNvCxnSpPr>
          <p:nvPr/>
        </p:nvCxnSpPr>
        <p:spPr>
          <a:xfrm flipH="1">
            <a:off x="4098175" y="4222865"/>
            <a:ext cx="1123603" cy="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8805BB-4C55-4EF0-A08E-B6AA162C338C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8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0C482-949F-4F91-B124-C2A9454DB195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2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204D17-43A5-48FB-802A-12E53D3B086C}"/>
              </a:ext>
            </a:extLst>
          </p:cNvPr>
          <p:cNvSpPr txBox="1"/>
          <p:nvPr/>
        </p:nvSpPr>
        <p:spPr>
          <a:xfrm>
            <a:off x="4293746" y="269183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592AD-68CB-46C2-A4DC-663850A66927}"/>
              </a:ext>
            </a:extLst>
          </p:cNvPr>
          <p:cNvSpPr txBox="1"/>
          <p:nvPr/>
        </p:nvSpPr>
        <p:spPr>
          <a:xfrm>
            <a:off x="7170375" y="26932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4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17039-4192-40F7-8E1B-F27AB5139F8A}"/>
              </a:ext>
            </a:extLst>
          </p:cNvPr>
          <p:cNvSpPr txBox="1"/>
          <p:nvPr/>
        </p:nvSpPr>
        <p:spPr>
          <a:xfrm>
            <a:off x="4465587" y="30651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Rx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11FC7-268B-42EF-A0F8-227516892F3C}"/>
              </a:ext>
            </a:extLst>
          </p:cNvPr>
          <p:cNvSpPr txBox="1"/>
          <p:nvPr/>
        </p:nvSpPr>
        <p:spPr>
          <a:xfrm>
            <a:off x="7320990" y="3063698"/>
            <a:ext cx="49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9BD41-40E0-4545-8BB6-F146DCBECA50}"/>
              </a:ext>
            </a:extLst>
          </p:cNvPr>
          <p:cNvSpPr txBox="1"/>
          <p:nvPr/>
        </p:nvSpPr>
        <p:spPr>
          <a:xfrm>
            <a:off x="6979685" y="38973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0/1/2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5D223-3662-4262-96B9-37CDBB7E6F0D}"/>
              </a:ext>
            </a:extLst>
          </p:cNvPr>
          <p:cNvSpPr txBox="1"/>
          <p:nvPr/>
        </p:nvSpPr>
        <p:spPr>
          <a:xfrm>
            <a:off x="4200555" y="3896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PB 5/6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7F5EA6-FA6C-4449-AFEF-2887499E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4851EA-A540-42CE-9AFC-9B24A4C2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6AF692-934A-4DA1-8339-52B62387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0AEBAD-B3B9-4BBC-971D-0A944D9CB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174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JasmineUPC</vt:lpstr>
      <vt:lpstr>Monoround</vt:lpstr>
      <vt:lpstr>Retrospect</vt:lpstr>
      <vt:lpstr>PowerPoint Presentation</vt:lpstr>
      <vt:lpstr>Model design</vt:lpstr>
      <vt:lpstr>Requirements</vt:lpstr>
      <vt:lpstr>Project planning</vt:lpstr>
      <vt:lpstr>Project planning</vt:lpstr>
      <vt:lpstr>PowerPoint Presentation</vt:lpstr>
      <vt:lpstr>Architectural design</vt:lpstr>
      <vt:lpstr>Architectural design</vt:lpstr>
      <vt:lpstr>Architectural design</vt:lpstr>
      <vt:lpstr>จัดทำโดย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เขตคม นพภาลัย</dc:creator>
  <cp:lastModifiedBy>เขตคม นพภาลัย</cp:lastModifiedBy>
  <cp:revision>17</cp:revision>
  <dcterms:created xsi:type="dcterms:W3CDTF">2020-01-27T07:36:33Z</dcterms:created>
  <dcterms:modified xsi:type="dcterms:W3CDTF">2020-02-17T08:47:22Z</dcterms:modified>
</cp:coreProperties>
</file>