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8" r:id="rId5"/>
    <p:sldId id="289" r:id="rId6"/>
    <p:sldId id="283" r:id="rId7"/>
    <p:sldId id="262" r:id="rId8"/>
    <p:sldId id="281" r:id="rId9"/>
    <p:sldId id="266" r:id="rId10"/>
    <p:sldId id="280" r:id="rId11"/>
    <p:sldId id="267" r:id="rId12"/>
    <p:sldId id="282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ABAC1-C03F-4DF9-B92C-AC25D24C57DE}" v="38" dt="2021-12-29T00:06:34.240"/>
    <p1510:client id="{B9CB4982-7DBE-4618-8B66-6C9D14A77AFF}" v="6" dt="2021-12-28T01:51:15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131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437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596598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151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47358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381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4747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147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618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750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450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8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289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1661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077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761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8371-41D3-490E-9873-D3A84ADC8DE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24877F-397D-42DC-8D53-3F8F6DA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C924-D268-4502-AC71-4AEF90C4C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74" y="2705170"/>
            <a:ext cx="9533336" cy="227920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SampleSuperStore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(Retail Analysis)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3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64318-9810-4E39-9884-1CA80C32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08" y="5720771"/>
            <a:ext cx="7481756" cy="695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Edit queries (Replace NULL with 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CC1BE-B280-9ED0-C362-6C863F5D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07" y="128475"/>
            <a:ext cx="11271126" cy="55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398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9CBFA-ACF0-4557-8EDC-76921C0B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37" y="15508"/>
            <a:ext cx="8288032" cy="1085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dirty="0"/>
            </a:b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57" t="19065" r="25954" b="10376"/>
          <a:stretch/>
        </p:blipFill>
        <p:spPr>
          <a:xfrm>
            <a:off x="130353" y="57783"/>
            <a:ext cx="11909247" cy="66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6821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9CBFA-ACF0-4557-8EDC-76921C0B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37" y="15508"/>
            <a:ext cx="8288032" cy="1085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dirty="0"/>
            </a:br>
            <a:endParaRPr 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8" y="224366"/>
            <a:ext cx="1150782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114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02CEDC-0CC1-421E-A8A5-1A302195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18781EF-8614-439C-A36E-5791356DF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6145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192-04D0-8B05-A41F-9037A675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EG" dirty="0"/>
              <a:t>Problem Statement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0F712851-8F4B-BCDB-D5C8-44971DABA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9043" r="6703" b="-2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F9FA-2639-AFFD-B6DA-20D54DEA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EG" dirty="0"/>
              <a:t>We find that we should calculate multiple things to take the right decision </a:t>
            </a:r>
            <a:r>
              <a:rPr lang="en-US" dirty="0"/>
              <a:t>at the right time, </a:t>
            </a:r>
            <a:r>
              <a:rPr lang="en-EG" dirty="0"/>
              <a:t>we need to know the quantity of each category, count number of sales, the number of sales by segment, the profit, and the percentage of profit according to each region,…etc.</a:t>
            </a:r>
          </a:p>
          <a:p>
            <a:r>
              <a:rPr lang="en-EG" dirty="0"/>
              <a:t>Many things needed to calculate to make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880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B82C4C14-2DA4-127F-62C2-E898CB64A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4" r="4296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5B3F0-1169-172E-367A-8AA9E7DC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8FE6-20FF-D812-D284-D4F0A7385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well-Structure data to process this data to make the right decision at the right time </a:t>
            </a:r>
          </a:p>
        </p:txBody>
      </p:sp>
    </p:spTree>
    <p:extLst>
      <p:ext uri="{BB962C8B-B14F-4D97-AF65-F5344CB8AC3E}">
        <p14:creationId xmlns:p14="http://schemas.microsoft.com/office/powerpoint/2010/main" val="19679437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E822-DF4C-7798-B4B0-1AC74F18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EG" dirty="0"/>
              <a:t>Explanation of the dataset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23B2-0F16-DDF9-A34E-91C12235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EG" dirty="0"/>
              <a:t>Size: 365 KB </a:t>
            </a:r>
          </a:p>
          <a:p>
            <a:r>
              <a:rPr lang="en-EG" dirty="0"/>
              <a:t>Rows: 6436 row</a:t>
            </a:r>
          </a:p>
          <a:p>
            <a:r>
              <a:rPr lang="en-EG" dirty="0"/>
              <a:t>Columns: </a:t>
            </a:r>
            <a:r>
              <a:rPr lang="en-US" dirty="0"/>
              <a:t>13</a:t>
            </a:r>
            <a:endParaRPr lang="en-EG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01433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E5DA-6DF4-453E-AA71-65B6F059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Dax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C138-875A-578C-E017-ED0267F3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% Central = DIVIDE([Central],[Total Retails],0)</a:t>
            </a:r>
          </a:p>
          <a:p>
            <a:r>
              <a:rPr lang="en-US" dirty="0"/>
              <a:t>% Central = DIVIDE([Central],[Total Retails],0)</a:t>
            </a:r>
          </a:p>
          <a:p>
            <a:r>
              <a:rPr lang="en-US" dirty="0"/>
              <a:t>% East = DIVIDE([East],[Total Retails],0)</a:t>
            </a:r>
          </a:p>
          <a:p>
            <a:r>
              <a:rPr lang="en-US" dirty="0"/>
              <a:t>% South = DIVIDE([South],[Total Retails],0)</a:t>
            </a:r>
          </a:p>
          <a:p>
            <a:r>
              <a:rPr lang="en-US" dirty="0"/>
              <a:t>% West = DIVIDE([West],[Total Retails],0)</a:t>
            </a:r>
          </a:p>
          <a:p>
            <a:r>
              <a:rPr lang="en-US" dirty="0"/>
              <a:t>Central = CALCULATE([Total Retails],'</a:t>
            </a:r>
            <a:r>
              <a:rPr lang="en-US" dirty="0" err="1"/>
              <a:t>SampleSuperstore</a:t>
            </a:r>
            <a:r>
              <a:rPr lang="en-US" dirty="0"/>
              <a:t>'[Region]="Central")</a:t>
            </a:r>
          </a:p>
          <a:p>
            <a:r>
              <a:rPr lang="en-US" dirty="0"/>
              <a:t>East = CALCULATE([Total Retails],'</a:t>
            </a:r>
            <a:r>
              <a:rPr lang="en-US" dirty="0" err="1"/>
              <a:t>SampleSuperstore</a:t>
            </a:r>
            <a:r>
              <a:rPr lang="en-US" dirty="0"/>
              <a:t>'[Region]="East")</a:t>
            </a:r>
          </a:p>
          <a:p>
            <a:r>
              <a:rPr lang="en-US" dirty="0"/>
              <a:t>South = CALCULATE([Total Retails],'</a:t>
            </a:r>
            <a:r>
              <a:rPr lang="en-US" dirty="0" err="1"/>
              <a:t>SampleSuperstore</a:t>
            </a:r>
            <a:r>
              <a:rPr lang="en-US" dirty="0"/>
              <a:t>'[Region]="South")</a:t>
            </a:r>
          </a:p>
          <a:p>
            <a:r>
              <a:rPr lang="en-US" dirty="0"/>
              <a:t>West = CALCULATE([Total Retails],'</a:t>
            </a:r>
            <a:r>
              <a:rPr lang="en-US" dirty="0" err="1"/>
              <a:t>SampleSuperstore</a:t>
            </a:r>
            <a:r>
              <a:rPr lang="en-US" dirty="0"/>
              <a:t>'[Region]="West")</a:t>
            </a:r>
          </a:p>
          <a:p>
            <a:r>
              <a:rPr lang="en-US" dirty="0"/>
              <a:t>Total Retails = COUNTROWS('</a:t>
            </a:r>
            <a:r>
              <a:rPr lang="en-US" dirty="0" err="1"/>
              <a:t>SampleSuperstore</a:t>
            </a:r>
            <a:r>
              <a:rPr lang="en-US" dirty="0"/>
              <a:t>')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09011847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9" y="523220"/>
            <a:ext cx="11103429" cy="62456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8402" y="0"/>
            <a:ext cx="6203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DataSet</a:t>
            </a:r>
            <a:r>
              <a:rPr lang="en-US" sz="2800" b="1" dirty="0">
                <a:solidFill>
                  <a:schemeClr val="accent1"/>
                </a:solidFill>
              </a:rPr>
              <a:t>(SampleSuperStore,13 row) </a:t>
            </a:r>
          </a:p>
        </p:txBody>
      </p:sp>
    </p:spTree>
    <p:extLst>
      <p:ext uri="{BB962C8B-B14F-4D97-AF65-F5344CB8AC3E}">
        <p14:creationId xmlns:p14="http://schemas.microsoft.com/office/powerpoint/2010/main" val="6430989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052727E-39F3-47E7-8F05-0E54145E48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6085"/>
              </p:ext>
            </p:extLst>
          </p:nvPr>
        </p:nvGraphicFramePr>
        <p:xfrm>
          <a:off x="2149204" y="687974"/>
          <a:ext cx="5884452" cy="614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226">
                  <a:extLst>
                    <a:ext uri="{9D8B030D-6E8A-4147-A177-3AD203B41FA5}">
                      <a16:colId xmlns:a16="http://schemas.microsoft.com/office/drawing/2014/main" val="562821496"/>
                    </a:ext>
                  </a:extLst>
                </a:gridCol>
                <a:gridCol w="2942226">
                  <a:extLst>
                    <a:ext uri="{9D8B030D-6E8A-4147-A177-3AD203B41FA5}">
                      <a16:colId xmlns:a16="http://schemas.microsoft.com/office/drawing/2014/main" val="1736404914"/>
                    </a:ext>
                  </a:extLst>
                </a:gridCol>
              </a:tblGrid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8401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Ship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68832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41519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20335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5348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62267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25564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53412"/>
                  </a:ext>
                </a:extLst>
              </a:tr>
              <a:tr h="7140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93115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Sub-Category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52190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09154"/>
                  </a:ext>
                </a:extLst>
              </a:tr>
              <a:tr h="5021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78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73203" y="-81260"/>
            <a:ext cx="234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Of Data</a:t>
            </a:r>
          </a:p>
        </p:txBody>
      </p:sp>
    </p:spTree>
    <p:extLst>
      <p:ext uri="{BB962C8B-B14F-4D97-AF65-F5344CB8AC3E}">
        <p14:creationId xmlns:p14="http://schemas.microsoft.com/office/powerpoint/2010/main" val="23985287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052727E-39F3-47E7-8F05-0E54145E48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27880"/>
              </p:ext>
            </p:extLst>
          </p:nvPr>
        </p:nvGraphicFramePr>
        <p:xfrm>
          <a:off x="2140497" y="1689463"/>
          <a:ext cx="5674936" cy="118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468">
                  <a:extLst>
                    <a:ext uri="{9D8B030D-6E8A-4147-A177-3AD203B41FA5}">
                      <a16:colId xmlns:a16="http://schemas.microsoft.com/office/drawing/2014/main" val="562821496"/>
                    </a:ext>
                  </a:extLst>
                </a:gridCol>
                <a:gridCol w="2837468">
                  <a:extLst>
                    <a:ext uri="{9D8B030D-6E8A-4147-A177-3AD203B41FA5}">
                      <a16:colId xmlns:a16="http://schemas.microsoft.com/office/drawing/2014/main" val="173640491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18401"/>
                  </a:ext>
                </a:extLst>
              </a:tr>
              <a:tr h="33835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68832"/>
                  </a:ext>
                </a:extLst>
              </a:tr>
              <a:tr h="4501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4151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73203" y="-81260"/>
            <a:ext cx="2340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Of Data</a:t>
            </a:r>
          </a:p>
        </p:txBody>
      </p:sp>
    </p:spTree>
    <p:extLst>
      <p:ext uri="{BB962C8B-B14F-4D97-AF65-F5344CB8AC3E}">
        <p14:creationId xmlns:p14="http://schemas.microsoft.com/office/powerpoint/2010/main" val="323353752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D181D-222C-42A2-93F5-6DC5259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26337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Problems or reports: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625A9C-C2D9-4796-9D49-1B64D583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647" y="1109145"/>
            <a:ext cx="6598288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What is the number of quantity of each category</a:t>
            </a:r>
          </a:p>
          <a:p>
            <a:r>
              <a:rPr lang="en-US" dirty="0"/>
              <a:t>What is the number of sales by segments </a:t>
            </a:r>
          </a:p>
          <a:p>
            <a:r>
              <a:rPr lang="en-US" dirty="0"/>
              <a:t>The count of number of sales</a:t>
            </a:r>
          </a:p>
          <a:p>
            <a:r>
              <a:rPr lang="en-US" dirty="0"/>
              <a:t>What is the sum of profit by each state</a:t>
            </a:r>
          </a:p>
          <a:p>
            <a:r>
              <a:rPr lang="en-US" dirty="0"/>
              <a:t>What is the most ship mode type chosen according to discount </a:t>
            </a:r>
          </a:p>
          <a:p>
            <a:r>
              <a:rPr lang="en-US" dirty="0"/>
              <a:t>What is the most ship mode type chosen according to the quantity and category</a:t>
            </a:r>
          </a:p>
          <a:p>
            <a:r>
              <a:rPr lang="en-US" dirty="0"/>
              <a:t>The percentage of each region in USA</a:t>
            </a:r>
          </a:p>
          <a:p>
            <a:r>
              <a:rPr lang="en-US" dirty="0"/>
              <a:t>What is percentage of the profit according to each region</a:t>
            </a:r>
          </a:p>
          <a:p>
            <a:r>
              <a:rPr lang="en-US" dirty="0"/>
              <a:t>What is percentage of the quantity according to each region</a:t>
            </a:r>
          </a:p>
          <a:p>
            <a:endParaRPr lang="en-US" b="1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6728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1289</TotalTime>
  <Words>377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SampleSuperStore (Retail Analysis) </vt:lpstr>
      <vt:lpstr>Problem Statement</vt:lpstr>
      <vt:lpstr>Scope</vt:lpstr>
      <vt:lpstr>Explanation of the dataset</vt:lpstr>
      <vt:lpstr>Dax Operation</vt:lpstr>
      <vt:lpstr>PowerPoint Presentation</vt:lpstr>
      <vt:lpstr>PowerPoint Presentation</vt:lpstr>
      <vt:lpstr>PowerPoint Presentation</vt:lpstr>
      <vt:lpstr>Problems or reports:</vt:lpstr>
      <vt:lpstr>Edit queries (Replace NULL with 0)</vt:lpstr>
      <vt:lpstr> </vt:lpstr>
      <vt:lpstr>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project</dc:title>
  <dc:creator>nour emad</dc:creator>
  <cp:lastModifiedBy>mostafa yasser</cp:lastModifiedBy>
  <cp:revision>18</cp:revision>
  <dcterms:created xsi:type="dcterms:W3CDTF">2021-12-27T22:06:57Z</dcterms:created>
  <dcterms:modified xsi:type="dcterms:W3CDTF">2023-06-14T01:20:46Z</dcterms:modified>
</cp:coreProperties>
</file>