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gOy612NRynqz2lzQqq3OQw0OfE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f63fbc471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f63fbc47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f63fbc471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f63fbc47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f63fbc471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f63fbc47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f63fbc471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f63fbc47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f63fbc47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f63fbc4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f63fbc47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f63fbc47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f63fbc471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f63fbc47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chemeClr val="lt1"/>
            </a:gs>
            <a:gs pos="100000">
              <a:srgbClr val="9E9E9E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 rotWithShape="1">
            <a:blip r:embed="rId2">
              <a:alphaModFix amt="43000"/>
            </a:blip>
            <a:tile algn="tl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" name="Google Shape;14;p10"/>
          <p:cNvCxnSpPr/>
          <p:nvPr/>
        </p:nvCxnSpPr>
        <p:spPr>
          <a:xfrm rot="-5400000">
            <a:off x="-762000" y="3429000"/>
            <a:ext cx="6858000" cy="0"/>
          </a:xfrm>
          <a:prstGeom prst="straightConnector1">
            <a:avLst/>
          </a:prstGeom>
          <a:noFill/>
          <a:ln cap="flat" cmpd="sng" w="11425">
            <a:solidFill>
              <a:srgbClr val="F9F9F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10"/>
          <p:cNvSpPr txBox="1"/>
          <p:nvPr>
            <p:ph type="ctrTitle"/>
          </p:nvPr>
        </p:nvSpPr>
        <p:spPr>
          <a:xfrm>
            <a:off x="3366868" y="533400"/>
            <a:ext cx="5105400" cy="28681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/>
              <a:buNone/>
              <a:defRPr b="1"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" type="subTitle"/>
          </p:nvPr>
        </p:nvSpPr>
        <p:spPr>
          <a:xfrm>
            <a:off x="3354442" y="3539864"/>
            <a:ext cx="5114778" cy="1101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606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0" type="dt"/>
          </p:nvPr>
        </p:nvSpPr>
        <p:spPr>
          <a:xfrm>
            <a:off x="5871224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2819400" y="6557946"/>
            <a:ext cx="2927722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7880884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 rot="5400000">
            <a:off x="1653540" y="413076"/>
            <a:ext cx="4846320" cy="7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 rot="5400000">
            <a:off x="4389437" y="2438718"/>
            <a:ext cx="5851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rot="5400000">
            <a:off x="541338" y="190505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424281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457200" y="6556248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6254496" y="6553200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039" lvl="0" marL="457200" algn="l">
              <a:spcBef>
                <a:spcPts val="600"/>
              </a:spcBef>
              <a:spcAft>
                <a:spcPts val="0"/>
              </a:spcAft>
              <a:buSzPts val="1314"/>
              <a:buChar char="⦿"/>
              <a:defRPr/>
            </a:lvl1pPr>
            <a:lvl2pPr indent="-320040" lvl="1" marL="914400" algn="l">
              <a:spcBef>
                <a:spcPts val="500"/>
              </a:spcBef>
              <a:spcAft>
                <a:spcPts val="0"/>
              </a:spcAft>
              <a:buSzPts val="1440"/>
              <a:buChar char="◼"/>
              <a:defRPr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>
            <p:ph type="title"/>
          </p:nvPr>
        </p:nvSpPr>
        <p:spPr>
          <a:xfrm>
            <a:off x="1066800" y="2821837"/>
            <a:ext cx="625548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4200"/>
              <a:buFont typeface="Trebuchet MS"/>
              <a:buNone/>
              <a:defRPr b="1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1066800" y="1905000"/>
            <a:ext cx="6255488" cy="743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46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9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4724238" y="6556810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1735358" y="655681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733952" y="6555112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457200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394" lvl="0" marL="45720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indent="-350519" lvl="1" marL="91440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🞆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2" type="body"/>
          </p:nvPr>
        </p:nvSpPr>
        <p:spPr>
          <a:xfrm>
            <a:off x="4178808" y="1600200"/>
            <a:ext cx="352044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394" lvl="0" marL="457200" algn="l">
              <a:spcBef>
                <a:spcPts val="600"/>
              </a:spcBef>
              <a:spcAft>
                <a:spcPts val="0"/>
              </a:spcAft>
              <a:buSzPts val="2044"/>
              <a:buChar char="⦿"/>
              <a:defRPr sz="2800"/>
            </a:lvl1pPr>
            <a:lvl2pPr indent="-350519" lvl="1" marL="914400" algn="l">
              <a:spcBef>
                <a:spcPts val="500"/>
              </a:spcBef>
              <a:spcAft>
                <a:spcPts val="0"/>
              </a:spcAft>
              <a:buSzPts val="1920"/>
              <a:buChar char="◼"/>
              <a:defRPr sz="24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SzPts val="1200"/>
              <a:buChar char="🞆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 sz="1800"/>
            </a:lvl4pPr>
            <a:lvl5pPr indent="-308610" lvl="4" marL="2286000" algn="l">
              <a:spcBef>
                <a:spcPts val="400"/>
              </a:spcBef>
              <a:spcAft>
                <a:spcPts val="0"/>
              </a:spcAft>
              <a:buSzPts val="1260"/>
              <a:buChar char="◉"/>
              <a:defRPr sz="18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457200" y="5867400"/>
            <a:ext cx="3520440" cy="4572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b="1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80"/>
              <a:buNone/>
              <a:defRPr b="1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2" type="body"/>
          </p:nvPr>
        </p:nvSpPr>
        <p:spPr>
          <a:xfrm>
            <a:off x="4178808" y="5867400"/>
            <a:ext cx="3520440" cy="4572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314"/>
              <a:buNone/>
              <a:defRPr b="1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80"/>
              <a:buNone/>
              <a:defRPr b="1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3" type="body"/>
          </p:nvPr>
        </p:nvSpPr>
        <p:spPr>
          <a:xfrm>
            <a:off x="457200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852" lvl="0" marL="457200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indent="-299720" lvl="4" marL="228600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4" type="body"/>
          </p:nvPr>
        </p:nvSpPr>
        <p:spPr>
          <a:xfrm>
            <a:off x="4178808" y="1711840"/>
            <a:ext cx="35204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852" lvl="0" marL="457200" algn="l">
              <a:spcBef>
                <a:spcPts val="600"/>
              </a:spcBef>
              <a:spcAft>
                <a:spcPts val="0"/>
              </a:spcAft>
              <a:buSzPts val="1752"/>
              <a:buChar char="⦿"/>
              <a:defRPr sz="2400"/>
            </a:lvl1pPr>
            <a:lvl2pPr indent="-330200" lvl="1" marL="914400" algn="l">
              <a:spcBef>
                <a:spcPts val="500"/>
              </a:spcBef>
              <a:spcAft>
                <a:spcPts val="0"/>
              </a:spcAft>
              <a:buSzPts val="1600"/>
              <a:buChar char="◼"/>
              <a:defRPr sz="2000"/>
            </a:lvl2pPr>
            <a:lvl3pPr indent="-297180" lvl="2" marL="1371600" algn="l">
              <a:spcBef>
                <a:spcPts val="400"/>
              </a:spcBef>
              <a:spcAft>
                <a:spcPts val="0"/>
              </a:spcAft>
              <a:buSzPts val="1080"/>
              <a:buChar char="🞆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Char char="⚫"/>
              <a:defRPr sz="1600"/>
            </a:lvl4pPr>
            <a:lvl5pPr indent="-299720" lvl="4" marL="2286000" algn="l">
              <a:spcBef>
                <a:spcPts val="400"/>
              </a:spcBef>
              <a:spcAft>
                <a:spcPts val="0"/>
              </a:spcAft>
              <a:buSzPts val="1120"/>
              <a:buChar char="◉"/>
              <a:defRPr sz="16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457200" y="320040"/>
            <a:ext cx="724204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228600"/>
            <a:ext cx="5897880" cy="1173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457200" y="1497416"/>
            <a:ext cx="5897880" cy="602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022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2" type="body"/>
          </p:nvPr>
        </p:nvSpPr>
        <p:spPr>
          <a:xfrm>
            <a:off x="457200" y="2133600"/>
            <a:ext cx="7239000" cy="4371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6936" lvl="0" marL="457200" algn="l">
              <a:spcBef>
                <a:spcPts val="600"/>
              </a:spcBef>
              <a:spcAft>
                <a:spcPts val="0"/>
              </a:spcAft>
              <a:buSzPts val="2336"/>
              <a:buChar char="⦿"/>
              <a:defRPr sz="3200"/>
            </a:lvl1pPr>
            <a:lvl2pPr indent="-370840" lvl="1" marL="914400" algn="l">
              <a:spcBef>
                <a:spcPts val="500"/>
              </a:spcBef>
              <a:spcAft>
                <a:spcPts val="0"/>
              </a:spcAft>
              <a:buSzPts val="2240"/>
              <a:buChar char="◼"/>
              <a:defRPr sz="2800"/>
            </a:lvl2pPr>
            <a:lvl3pPr indent="-320039" lvl="2" marL="1371600" algn="l">
              <a:spcBef>
                <a:spcPts val="400"/>
              </a:spcBef>
              <a:spcAft>
                <a:spcPts val="0"/>
              </a:spcAft>
              <a:buSzPts val="1440"/>
              <a:buChar char="🞆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⚫"/>
              <a:defRPr sz="2000"/>
            </a:lvl4pPr>
            <a:lvl5pPr indent="-317500" lvl="4" marL="2286000" algn="l">
              <a:spcBef>
                <a:spcPts val="400"/>
              </a:spcBef>
              <a:spcAft>
                <a:spcPts val="0"/>
              </a:spcAft>
              <a:buSzPts val="1400"/>
              <a:buChar char="◉"/>
              <a:defRPr sz="20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E965C8"/>
            </a:gs>
            <a:gs pos="100000">
              <a:srgbClr val="8013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 rot="-36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cap="rnd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5000" rotWithShape="0" algn="t" dir="54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8"/>
          <p:cNvSpPr/>
          <p:nvPr/>
        </p:nvSpPr>
        <p:spPr>
          <a:xfrm rot="-18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cap="rnd" cmpd="sng" w="9525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  <a:effectLst>
            <a:outerShdw blurRad="28000" rotWithShape="0" algn="tl" dir="54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8"/>
          <p:cNvSpPr txBox="1"/>
          <p:nvPr>
            <p:ph type="title"/>
          </p:nvPr>
        </p:nvSpPr>
        <p:spPr>
          <a:xfrm>
            <a:off x="5389098" y="1143000"/>
            <a:ext cx="3429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000"/>
              <a:buFont typeface="Trebuchet MS"/>
              <a:buNone/>
              <a:defRPr b="1" sz="3000">
                <a:solidFill>
                  <a:srgbClr val="FEF7F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5389098" y="3283634"/>
            <a:ext cx="34290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82275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2"/>
              <a:buFont typeface="Trebuchet MS"/>
              <a:buNone/>
              <a:defRPr sz="1400">
                <a:solidFill>
                  <a:schemeClr val="lt1"/>
                </a:solidFill>
              </a:defRPr>
            </a:lvl1pPr>
            <a:lvl2pPr indent="-289560" lvl="1" marL="914400" algn="l">
              <a:spcBef>
                <a:spcPts val="500"/>
              </a:spcBef>
              <a:spcAft>
                <a:spcPts val="0"/>
              </a:spcAft>
              <a:buSzPts val="960"/>
              <a:buChar char="◼"/>
              <a:defRPr sz="1200"/>
            </a:lvl2pPr>
            <a:lvl3pPr indent="-266700" lvl="2" marL="1371600" algn="l">
              <a:spcBef>
                <a:spcPts val="4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74319" lvl="3" marL="1828800" algn="l">
              <a:spcBef>
                <a:spcPts val="18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68604" lvl="4" marL="2286000" algn="l">
              <a:spcBef>
                <a:spcPts val="400"/>
              </a:spcBef>
              <a:spcAft>
                <a:spcPts val="0"/>
              </a:spcAft>
              <a:buSzPts val="630"/>
              <a:buChar char="◉"/>
              <a:defRPr sz="900"/>
            </a:lvl5pPr>
            <a:lvl6pPr indent="-320039" lvl="5" marL="2743200" algn="l">
              <a:spcBef>
                <a:spcPts val="40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◼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8"/>
          <p:cNvSpPr/>
          <p:nvPr>
            <p:ph idx="2" type="pic"/>
          </p:nvPr>
        </p:nvSpPr>
        <p:spPr>
          <a:xfrm>
            <a:off x="663682" y="1041002"/>
            <a:ext cx="4206240" cy="4206240"/>
          </a:xfrm>
          <a:prstGeom prst="rect">
            <a:avLst/>
          </a:prstGeom>
          <a:solidFill>
            <a:srgbClr val="812D70"/>
          </a:solidFill>
          <a:ln cap="flat" cmpd="sng" w="1079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rotWithShape="0" algn="tl" dir="5400000" dist="381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33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40"/>
              <a:buFont typeface="Noto Sans Symbols"/>
              <a:buChar char="◼"/>
              <a:defRPr b="0" i="0" sz="23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Noto Sans Symbols"/>
              <a:buChar char="◉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◼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rebuchet MS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 rotWithShape="1">
            <a:blip r:embed="rId1">
              <a:alphaModFix amt="43000"/>
            </a:blip>
            <a:tile algn="tl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7F0"/>
              </a:buClr>
              <a:buSzPts val="3800"/>
              <a:buFont typeface="Trebuchet MS"/>
              <a:buNone/>
              <a:defRPr b="1" i="0" sz="3800" u="none" cap="none" strike="noStrike">
                <a:solidFill>
                  <a:srgbClr val="FEF7F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123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98"/>
              <a:buFont typeface="Noto Sans Symbols"/>
              <a:buChar char="⦿"/>
              <a:defRPr b="0" i="0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544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40"/>
              <a:buFont typeface="Noto Sans Symbols"/>
              <a:buChar char="◼"/>
              <a:defRPr b="0" i="0" sz="23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861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Noto Sans Symbols"/>
              <a:buChar char="◉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20039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◼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rebuchet MS"/>
              <a:buChar char="•"/>
              <a:defRPr b="0" i="0" sz="1600" u="none" cap="none" strike="noStrike">
                <a:solidFill>
                  <a:srgbClr val="6C6C6C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1" type="ftr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3352800" y="1828800"/>
            <a:ext cx="5114778" cy="2202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628"/>
              <a:buNone/>
            </a:pPr>
            <a:r>
              <a:rPr lang="en-US" sz="3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</a:t>
            </a:r>
            <a:endParaRPr sz="3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f63fbc471_1_19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9f63fbc471_1_19"/>
          <p:cNvSpPr txBox="1"/>
          <p:nvPr>
            <p:ph idx="1" type="body"/>
          </p:nvPr>
        </p:nvSpPr>
        <p:spPr>
          <a:xfrm>
            <a:off x="457200" y="1609416"/>
            <a:ext cx="7239000" cy="48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g9f63fbc471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900"/>
            <a:ext cx="9144001" cy="43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f63fbc471_1_25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9f63fbc471_1_25"/>
          <p:cNvSpPr txBox="1"/>
          <p:nvPr>
            <p:ph idx="1" type="body"/>
          </p:nvPr>
        </p:nvSpPr>
        <p:spPr>
          <a:xfrm>
            <a:off x="457200" y="1609416"/>
            <a:ext cx="7239000" cy="48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g9f63fbc471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900"/>
            <a:ext cx="9144001" cy="43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f63fbc471_1_31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9f63fbc471_1_31"/>
          <p:cNvSpPr txBox="1"/>
          <p:nvPr>
            <p:ph idx="1" type="body"/>
          </p:nvPr>
        </p:nvSpPr>
        <p:spPr>
          <a:xfrm>
            <a:off x="457200" y="1609416"/>
            <a:ext cx="7239000" cy="48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g9f63fbc471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900"/>
            <a:ext cx="9144001" cy="43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f63fbc471_1_37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9f63fbc471_1_37"/>
          <p:cNvSpPr txBox="1"/>
          <p:nvPr>
            <p:ph idx="1" type="body"/>
          </p:nvPr>
        </p:nvSpPr>
        <p:spPr>
          <a:xfrm>
            <a:off x="457200" y="1609416"/>
            <a:ext cx="7239000" cy="48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g9f63fbc471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900"/>
            <a:ext cx="9144001" cy="43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idx="1" type="body"/>
          </p:nvPr>
        </p:nvSpPr>
        <p:spPr>
          <a:xfrm>
            <a:off x="381000" y="990600"/>
            <a:ext cx="7239000" cy="5693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60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LIMITATIONS: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168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Complicated to searching details of products.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168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No question and answer system.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168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No product review and rating system.</a:t>
            </a:r>
            <a:endParaRPr/>
          </a:p>
          <a:p>
            <a:pPr indent="-200152" lvl="0" marL="274320" rtl="0" algn="l">
              <a:spcBef>
                <a:spcPts val="600"/>
              </a:spcBef>
              <a:spcAft>
                <a:spcPts val="0"/>
              </a:spcAft>
              <a:buSzPts val="1168"/>
              <a:buFont typeface="Noto Sans Symbols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s Free Icons Png Design Of Thank You 2 - 2400x957 PNG Download ..."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981200"/>
            <a:ext cx="32004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57200" y="1676400"/>
            <a:ext cx="7162800" cy="231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ctr">
              <a:spcBef>
                <a:spcPts val="0"/>
              </a:spcBef>
              <a:spcAft>
                <a:spcPts val="0"/>
              </a:spcAft>
              <a:buSzPts val="2628"/>
              <a:buNone/>
            </a:pPr>
            <a:r>
              <a:rPr lang="en-US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SITE</a:t>
            </a:r>
            <a:endParaRPr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57200" y="1371600"/>
            <a:ext cx="3810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60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Md. Akbar Hossain	  17182103358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Md. Shahria Alam	  17182103247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Md. Safayetur Rahman Jim 17182103237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22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Sadia Islam Sharna	  17182103266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3740825" y="1461850"/>
            <a:ext cx="73509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UNDER THE SUPERVISION OF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MD. Mijanur Rahman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Assistant Professor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 Department of CSE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BUBT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457200" y="914400"/>
            <a:ext cx="7239000" cy="48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60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Requirement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95"/>
              <a:buFont typeface="Noto Sans Symbols"/>
              <a:buChar char="⮚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Easily show-able products with category.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95"/>
              <a:buFont typeface="Noto Sans Symbols"/>
              <a:buChar char="⮚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Shopping cart available for select required product.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95"/>
              <a:buFont typeface="Noto Sans Symbols"/>
              <a:buChar char="⮚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Customer can confirm order for buy product.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95"/>
              <a:buFont typeface="Noto Sans Symbols"/>
              <a:buChar char="⮚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Payment process via online.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95"/>
              <a:buFont typeface="Noto Sans Symbols"/>
              <a:buChar char="⮚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Product review system for customer.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95"/>
              <a:buFont typeface="Noto Sans Symbols"/>
              <a:buChar char="⮚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Product rating system will be added.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95"/>
              <a:buFont typeface="Noto Sans Symbols"/>
              <a:buChar char="⮚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There also be added question, comment and reply system.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Requirement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095"/>
              <a:buFont typeface="Noto Sans Symbols"/>
              <a:buChar char="⮚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Add tracking system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685800"/>
            <a:ext cx="7239000" cy="5769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60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SERVER, LANGUAGE, FRAME WORK &amp; DATABASE: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876"/>
              <a:buFont typeface="Noto Sans Symbols"/>
              <a:buChar char="⮚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XAMPP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876"/>
              <a:buFont typeface="Noto Sans Symbols"/>
              <a:buChar char="⮚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 Work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876"/>
              <a:buFont typeface="Noto Sans Symbols"/>
              <a:buChar char="⮚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DJANGO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Languages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876"/>
              <a:buFont typeface="Noto Sans Symbols"/>
              <a:buChar char="⮚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876"/>
              <a:buFont typeface="Noto Sans Symbols"/>
              <a:buChar char="⮚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876"/>
              <a:buFont typeface="Noto Sans Symbols"/>
              <a:buChar char="⮚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JQUERY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314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876"/>
              <a:buFont typeface="Noto Sans Symbols"/>
              <a:buChar char="⮚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My SQL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838200"/>
            <a:ext cx="7239000" cy="561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60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OUTCOMES: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168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An online shop full of various products with different category.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168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These results a dynamic and easily browse-able site.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168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Customers easily justify the product quality.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168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Opportunity for customers to message the seller and get reply.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168"/>
              <a:buFont typeface="Noto Sans Symbols"/>
              <a:buChar char="⮚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 good way to express their satisfaction through the product rating system and comment.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8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f63fbc471_1_0"/>
          <p:cNvSpPr txBox="1"/>
          <p:nvPr>
            <p:ph type="title"/>
          </p:nvPr>
        </p:nvSpPr>
        <p:spPr>
          <a:xfrm>
            <a:off x="562575" y="239700"/>
            <a:ext cx="7374900" cy="1143000"/>
          </a:xfrm>
          <a:prstGeom prst="rect">
            <a:avLst/>
          </a:prstGeom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highlight>
                  <a:srgbClr val="0000FF"/>
                </a:highlight>
              </a:rPr>
              <a:t>About  Our   Project</a:t>
            </a:r>
            <a:endParaRPr b="0">
              <a:highlight>
                <a:srgbClr val="0000FF"/>
              </a:highlight>
            </a:endParaRPr>
          </a:p>
        </p:txBody>
      </p:sp>
      <p:sp>
        <p:nvSpPr>
          <p:cNvPr id="121" name="Google Shape;121;g9f63fbc471_1_0"/>
          <p:cNvSpPr txBox="1"/>
          <p:nvPr>
            <p:ph idx="1" type="body"/>
          </p:nvPr>
        </p:nvSpPr>
        <p:spPr>
          <a:xfrm>
            <a:off x="457200" y="1609416"/>
            <a:ext cx="7239000" cy="48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34F5C"/>
              </a:highlight>
            </a:endParaRPr>
          </a:p>
        </p:txBody>
      </p:sp>
      <p:pic>
        <p:nvPicPr>
          <p:cNvPr id="122" name="Google Shape;122;g9f63fbc47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200" y="1683475"/>
            <a:ext cx="9144001" cy="43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f63fbc471_1_7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9f63fbc471_1_7"/>
          <p:cNvSpPr txBox="1"/>
          <p:nvPr>
            <p:ph idx="1" type="body"/>
          </p:nvPr>
        </p:nvSpPr>
        <p:spPr>
          <a:xfrm>
            <a:off x="457200" y="1609416"/>
            <a:ext cx="7239000" cy="48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g9f63fbc471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900"/>
            <a:ext cx="9144001" cy="43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f63fbc471_1_13"/>
          <p:cNvSpPr txBox="1"/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anchorCtr="0" anchor="b" bIns="0" lIns="45700" spcFirstLastPara="1" rIns="457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9f63fbc471_1_13"/>
          <p:cNvSpPr txBox="1"/>
          <p:nvPr>
            <p:ph idx="1" type="body"/>
          </p:nvPr>
        </p:nvSpPr>
        <p:spPr>
          <a:xfrm>
            <a:off x="457200" y="1609416"/>
            <a:ext cx="7239000" cy="484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g9f63fbc471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900"/>
            <a:ext cx="9144001" cy="43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ulent">
  <a:themeElements>
    <a:clrScheme name="Opulent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2020-08-23T14:47:50Z</dcterms:created>
  <dc:creator>Arafat</dc:creator>
</cp:coreProperties>
</file>