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88" r:id="rId2"/>
    <p:sldId id="257" r:id="rId3"/>
    <p:sldId id="289" r:id="rId4"/>
    <p:sldId id="328" r:id="rId5"/>
    <p:sldId id="315" r:id="rId6"/>
    <p:sldId id="329" r:id="rId7"/>
    <p:sldId id="280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3" pos="3840" userDrawn="1">
          <p15:clr>
            <a:srgbClr val="A4A3A4"/>
          </p15:clr>
        </p15:guide>
        <p15:guide id="4" pos="80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A0000"/>
    <a:srgbClr val="AF6666"/>
    <a:srgbClr val="3D8C41"/>
    <a:srgbClr val="32A1A6"/>
    <a:srgbClr val="EBEBDD"/>
    <a:srgbClr val="4D4D4D"/>
    <a:srgbClr val="006F83"/>
    <a:srgbClr val="DED8A4"/>
    <a:srgbClr val="969959"/>
    <a:srgbClr val="98D0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315" autoAdjust="0"/>
  </p:normalViewPr>
  <p:slideViewPr>
    <p:cSldViewPr snapToGrid="0" showGuides="1">
      <p:cViewPr varScale="1">
        <p:scale>
          <a:sx n="87" d="100"/>
          <a:sy n="87" d="100"/>
        </p:scale>
        <p:origin x="54" y="72"/>
      </p:cViewPr>
      <p:guideLst>
        <p:guide orient="horz" pos="2160"/>
        <p:guide pos="3840"/>
        <p:guide pos="801"/>
      </p:guideLst>
    </p:cSldViewPr>
  </p:slideViewPr>
  <p:outlineViewPr>
    <p:cViewPr>
      <p:scale>
        <a:sx n="33" d="100"/>
        <a:sy n="33" d="100"/>
      </p:scale>
      <p:origin x="0" y="-1027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5" d="100"/>
          <a:sy n="55" d="100"/>
        </p:scale>
        <p:origin x="288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0EE4C60F-CCEE-4849-8BF8-7C8A5DECBC5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20138EFE-B0EB-46B9-9988-C15EDAE53BD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4BDE61-105E-4C8A-9370-EE26862DA328}" type="datetimeFigureOut">
              <a:rPr lang="ru-RU" smtClean="0"/>
              <a:t>15.02.2019</a:t>
            </a:fld>
            <a:endParaRPr lang="ru-R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F56972C1-2B46-4BF1-B2C5-D1B7FEC2F08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2E6EFF4B-2573-4BDA-A6F2-A5502C91380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3EE74F-E86B-4506-9DE4-E1532F489F4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541076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F9E564-F46A-4B13-9263-4DBEDE3F3E54}" type="datetimeFigureOut">
              <a:rPr lang="ru-RU" smtClean="0"/>
              <a:t>15.02.2019</a:t>
            </a:fld>
            <a:endParaRPr lang="ru-RU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F4110D-4E99-49C1-BF09-9D9E5818BB6B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773448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="" xmlns:a16="http://schemas.microsoft.com/office/drawing/2014/main" id="{7899954E-D83C-4E03-A51E-E9EFC4CB52C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="" xmlns:a16="http://schemas.microsoft.com/office/drawing/2014/main" id="{15FAA74F-DE92-4414-B0C7-466184CBCC99}"/>
              </a:ext>
            </a:extLst>
          </p:cNvPr>
          <p:cNvSpPr/>
          <p:nvPr userDrawn="1"/>
        </p:nvSpPr>
        <p:spPr>
          <a:xfrm>
            <a:off x="4093463" y="404813"/>
            <a:ext cx="4005072" cy="17128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CEEB3FF-7F57-482E-BA1B-44AD9E95F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1" name="Text Placeholder 9">
            <a:extLst>
              <a:ext uri="{FF2B5EF4-FFF2-40B4-BE49-F238E27FC236}">
                <a16:creationId xmlns="" xmlns:a16="http://schemas.microsoft.com/office/drawing/2014/main" id="{D9D4896A-B348-4A66-B8A4-5E68BBCC49E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093464" y="5296342"/>
            <a:ext cx="4005072" cy="1561657"/>
          </a:xfrm>
          <a:solidFill>
            <a:schemeClr val="tx1"/>
          </a:solidFill>
        </p:spPr>
        <p:txBody>
          <a:bodyPr tIns="90000" bIns="90000" anchor="ctr" anchorCtr="0">
            <a:noAutofit/>
          </a:bodyPr>
          <a:lstStyle>
            <a:lvl1pPr marL="0" indent="0" algn="ctr">
              <a:spcBef>
                <a:spcPts val="600"/>
              </a:spcBef>
              <a:buNone/>
              <a:defRPr sz="2800" i="0">
                <a:solidFill>
                  <a:schemeClr val="bg1"/>
                </a:solidFill>
              </a:defRPr>
            </a:lvl1pPr>
            <a:lvl2pPr marL="457200" indent="0" algn="ctr">
              <a:buNone/>
              <a:defRPr sz="2800">
                <a:solidFill>
                  <a:schemeClr val="bg1"/>
                </a:solidFill>
              </a:defRPr>
            </a:lvl2pPr>
            <a:lvl3pPr marL="914400" indent="0" algn="ctr">
              <a:buNone/>
              <a:defRPr sz="2800">
                <a:solidFill>
                  <a:schemeClr val="bg1"/>
                </a:solidFill>
              </a:defRPr>
            </a:lvl3pPr>
            <a:lvl4pPr marL="1371600" indent="0" algn="ctr">
              <a:buNone/>
              <a:defRPr sz="2800">
                <a:solidFill>
                  <a:schemeClr val="bg1"/>
                </a:solidFill>
              </a:defRPr>
            </a:lvl4pPr>
            <a:lvl5pPr marL="1828800" indent="0" algn="ctr">
              <a:buNone/>
              <a:defRPr sz="2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</a:t>
            </a:r>
            <a:br>
              <a:rPr lang="en-US" dirty="0"/>
            </a:br>
            <a:r>
              <a:rPr lang="en-US" dirty="0"/>
              <a:t>text styles</a:t>
            </a:r>
          </a:p>
        </p:txBody>
      </p:sp>
      <p:sp>
        <p:nvSpPr>
          <p:cNvPr id="12" name="Title 1">
            <a:extLst>
              <a:ext uri="{FF2B5EF4-FFF2-40B4-BE49-F238E27FC236}">
                <a16:creationId xmlns="" xmlns:a16="http://schemas.microsoft.com/office/drawing/2014/main" id="{0824308D-CE80-4FF7-81BB-AFBECF7EA2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93464" y="2117623"/>
            <a:ext cx="4005072" cy="2977551"/>
          </a:xfrm>
          <a:solidFill>
            <a:schemeClr val="tx1"/>
          </a:solidFill>
        </p:spPr>
        <p:txBody>
          <a:bodyPr tIns="72000" bIns="216000" anchor="b">
            <a:normAutofit/>
          </a:bodyPr>
          <a:lstStyle>
            <a:lvl1pPr algn="ctr">
              <a:lnSpc>
                <a:spcPct val="85000"/>
              </a:lnSpc>
              <a:defRPr lang="ru-RU" sz="6000" b="1" kern="120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/>
              <a:t>CLICK TO EDIT TITLE</a:t>
            </a:r>
            <a:endParaRPr lang="ru-RU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="" xmlns:a16="http://schemas.microsoft.com/office/drawing/2014/main" id="{2E46EE0C-8420-4BA8-9E2D-0780DB1E650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930140" y="953857"/>
            <a:ext cx="2331720" cy="539496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ru-RU" dirty="0"/>
          </a:p>
        </p:txBody>
      </p:sp>
      <p:sp>
        <p:nvSpPr>
          <p:cNvPr id="10" name="Rectangle 6" descr="Rectangle shape">
            <a:extLst>
              <a:ext uri="{FF2B5EF4-FFF2-40B4-BE49-F238E27FC236}">
                <a16:creationId xmlns="" xmlns:a16="http://schemas.microsoft.com/office/drawing/2014/main" id="{0A900D34-4B01-4389-9CFF-FFCB0CF7A3CC}"/>
              </a:ext>
            </a:extLst>
          </p:cNvPr>
          <p:cNvSpPr/>
          <p:nvPr userDrawn="1"/>
        </p:nvSpPr>
        <p:spPr>
          <a:xfrm>
            <a:off x="4922520" y="1916455"/>
            <a:ext cx="7269480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5" name="Прямоугольник 14">
            <a:extLst>
              <a:ext uri="{FF2B5EF4-FFF2-40B4-BE49-F238E27FC236}">
                <a16:creationId xmlns="" xmlns:a16="http://schemas.microsoft.com/office/drawing/2014/main" id="{18865235-7FA6-4F58-B90E-4404EAE577DF}"/>
              </a:ext>
            </a:extLst>
          </p:cNvPr>
          <p:cNvSpPr/>
          <p:nvPr userDrawn="1"/>
        </p:nvSpPr>
        <p:spPr>
          <a:xfrm>
            <a:off x="4093463" y="5095174"/>
            <a:ext cx="4005072" cy="22403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Rectangle 5" descr="Rectangle shape">
            <a:extLst>
              <a:ext uri="{FF2B5EF4-FFF2-40B4-BE49-F238E27FC236}">
                <a16:creationId xmlns="" xmlns:a16="http://schemas.microsoft.com/office/drawing/2014/main" id="{72ED261F-FABA-4D73-8360-A897A6082FA6}"/>
              </a:ext>
            </a:extLst>
          </p:cNvPr>
          <p:cNvSpPr/>
          <p:nvPr userDrawn="1"/>
        </p:nvSpPr>
        <p:spPr>
          <a:xfrm>
            <a:off x="-1" y="5095175"/>
            <a:ext cx="7269480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68437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Text Placeholder 2">
            <a:extLst>
              <a:ext uri="{FF2B5EF4-FFF2-40B4-BE49-F238E27FC236}">
                <a16:creationId xmlns="" xmlns:a16="http://schemas.microsoft.com/office/drawing/2014/main" id="{F947FF51-80C5-433A-A515-4334E29588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2258" y="3689555"/>
            <a:ext cx="4405067" cy="1737210"/>
          </a:xfr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800" b="1" i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="" xmlns:a16="http://schemas.microsoft.com/office/drawing/2014/main" id="{1F5FB13D-D6DC-4762-A443-A1E33781FA69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284490" y="2620884"/>
            <a:ext cx="4955429" cy="808115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None/>
              <a:defRPr sz="1400" b="0" i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itle 1">
            <a:extLst>
              <a:ext uri="{FF2B5EF4-FFF2-40B4-BE49-F238E27FC236}">
                <a16:creationId xmlns="" xmlns:a16="http://schemas.microsoft.com/office/drawing/2014/main" id="{58EFAFB9-41FD-471B-8C26-B5481B74C3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1904701"/>
            <a:ext cx="4422014" cy="1325563"/>
          </a:xfrm>
        </p:spPr>
        <p:txBody>
          <a:bodyPr lIns="0" tIns="0" rIns="0" bIns="0" anchor="b" anchorCtr="0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</a:t>
            </a:r>
            <a:endParaRPr lang="ru-RU" dirty="0"/>
          </a:p>
        </p:txBody>
      </p:sp>
      <p:sp>
        <p:nvSpPr>
          <p:cNvPr id="12" name="Picture Placeholder 13">
            <a:extLst>
              <a:ext uri="{FF2B5EF4-FFF2-40B4-BE49-F238E27FC236}">
                <a16:creationId xmlns="" xmlns:a16="http://schemas.microsoft.com/office/drawing/2014/main" id="{EE15F6C3-281B-4328-BDB8-4C898228A1B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39788" y="774398"/>
            <a:ext cx="2331720" cy="539496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ru-RU" dirty="0"/>
          </a:p>
        </p:txBody>
      </p:sp>
      <p:sp>
        <p:nvSpPr>
          <p:cNvPr id="17" name="Text Placeholder 2">
            <a:extLst>
              <a:ext uri="{FF2B5EF4-FFF2-40B4-BE49-F238E27FC236}">
                <a16:creationId xmlns="" xmlns:a16="http://schemas.microsoft.com/office/drawing/2014/main" id="{F0D239C0-D332-4295-B0D2-EE7E153AEF85}"/>
              </a:ext>
            </a:extLst>
          </p:cNvPr>
          <p:cNvSpPr>
            <a:spLocks noGrp="1"/>
          </p:cNvSpPr>
          <p:nvPr>
            <p:ph type="body" idx="21"/>
          </p:nvPr>
        </p:nvSpPr>
        <p:spPr>
          <a:xfrm>
            <a:off x="6284490" y="2107734"/>
            <a:ext cx="4955429" cy="430592"/>
          </a:xfr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20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="" xmlns:a16="http://schemas.microsoft.com/office/drawing/2014/main" id="{260CEEAE-673F-4CB5-B22D-3567AE8002CC}"/>
              </a:ext>
            </a:extLst>
          </p:cNvPr>
          <p:cNvSpPr>
            <a:spLocks noGrp="1"/>
          </p:cNvSpPr>
          <p:nvPr>
            <p:ph type="body" idx="28" hasCustomPrompt="1"/>
          </p:nvPr>
        </p:nvSpPr>
        <p:spPr>
          <a:xfrm>
            <a:off x="6284489" y="976103"/>
            <a:ext cx="4955429" cy="1128424"/>
          </a:xfrm>
        </p:spPr>
        <p:txBody>
          <a:bodyPr lIns="0" tIns="0" rIns="0" bIns="0" anchor="b">
            <a:noAutofit/>
          </a:bodyPr>
          <a:lstStyle>
            <a:lvl1pPr marL="0" indent="0">
              <a:buNone/>
              <a:defRPr sz="7000" b="1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$12,345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="" xmlns:a16="http://schemas.microsoft.com/office/drawing/2014/main" id="{B4825933-91D2-4FC0-BB9B-5D124BF9D51B}"/>
              </a:ext>
            </a:extLst>
          </p:cNvPr>
          <p:cNvSpPr>
            <a:spLocks noGrp="1"/>
          </p:cNvSpPr>
          <p:nvPr>
            <p:ph type="body" idx="29"/>
          </p:nvPr>
        </p:nvSpPr>
        <p:spPr>
          <a:xfrm>
            <a:off x="6284490" y="5321068"/>
            <a:ext cx="4955429" cy="548574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None/>
              <a:defRPr sz="1400" b="0" i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="" xmlns:a16="http://schemas.microsoft.com/office/drawing/2014/main" id="{6D20445D-98AF-47B2-9FBD-AF19976FE079}"/>
              </a:ext>
            </a:extLst>
          </p:cNvPr>
          <p:cNvSpPr>
            <a:spLocks noGrp="1"/>
          </p:cNvSpPr>
          <p:nvPr>
            <p:ph type="body" idx="30"/>
          </p:nvPr>
        </p:nvSpPr>
        <p:spPr>
          <a:xfrm>
            <a:off x="6284490" y="4807915"/>
            <a:ext cx="4955429" cy="430592"/>
          </a:xfr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20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="" xmlns:a16="http://schemas.microsoft.com/office/drawing/2014/main" id="{26B4ED62-0191-4136-BE3C-958CFAB7AC9B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284489" y="3676284"/>
            <a:ext cx="4955429" cy="1128424"/>
          </a:xfrm>
        </p:spPr>
        <p:txBody>
          <a:bodyPr lIns="0" tIns="0" rIns="0" bIns="0" anchor="b">
            <a:noAutofit/>
          </a:bodyPr>
          <a:lstStyle>
            <a:lvl1pPr marL="0" indent="0">
              <a:buNone/>
              <a:defRPr sz="7000" b="1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$6,789</a:t>
            </a:r>
          </a:p>
        </p:txBody>
      </p:sp>
      <p:sp>
        <p:nvSpPr>
          <p:cNvPr id="15" name="Rectangle 13" descr="Rectangle shape">
            <a:extLst>
              <a:ext uri="{FF2B5EF4-FFF2-40B4-BE49-F238E27FC236}">
                <a16:creationId xmlns="" xmlns:a16="http://schemas.microsoft.com/office/drawing/2014/main" id="{7A6E2CC8-AD16-49DE-83C6-DA0AA5063E1D}"/>
              </a:ext>
            </a:extLst>
          </p:cNvPr>
          <p:cNvSpPr/>
          <p:nvPr userDrawn="1"/>
        </p:nvSpPr>
        <p:spPr>
          <a:xfrm>
            <a:off x="-1" y="3341010"/>
            <a:ext cx="4246123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24405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ist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A59A7BA7-C33A-4105-8F53-B8940C0A3F83}"/>
              </a:ext>
            </a:extLst>
          </p:cNvPr>
          <p:cNvSpPr/>
          <p:nvPr userDrawn="1"/>
        </p:nvSpPr>
        <p:spPr>
          <a:xfrm>
            <a:off x="4408227" y="-9144"/>
            <a:ext cx="1353312" cy="3438144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995FDDE8-E604-43B2-9010-7650176DFE1B}"/>
              </a:ext>
            </a:extLst>
          </p:cNvPr>
          <p:cNvSpPr/>
          <p:nvPr userDrawn="1"/>
        </p:nvSpPr>
        <p:spPr>
          <a:xfrm>
            <a:off x="6051420" y="0"/>
            <a:ext cx="2039112" cy="3438144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9DC30695-97E1-4601-8C7B-961D69628644}"/>
              </a:ext>
            </a:extLst>
          </p:cNvPr>
          <p:cNvSpPr/>
          <p:nvPr userDrawn="1"/>
        </p:nvSpPr>
        <p:spPr>
          <a:xfrm>
            <a:off x="8380413" y="0"/>
            <a:ext cx="2971800" cy="3438144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Title 1">
            <a:extLst>
              <a:ext uri="{FF2B5EF4-FFF2-40B4-BE49-F238E27FC236}">
                <a16:creationId xmlns="" xmlns:a16="http://schemas.microsoft.com/office/drawing/2014/main" id="{58EFAFB9-41FD-471B-8C26-B5481B74C3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4571999"/>
            <a:ext cx="4422014" cy="1508823"/>
          </a:xfrm>
        </p:spPr>
        <p:txBody>
          <a:bodyPr lIns="0" tIns="0" rIns="0" bIns="0" anchor="b" anchorCtr="0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</a:t>
            </a:r>
            <a:endParaRPr lang="ru-RU" dirty="0"/>
          </a:p>
        </p:txBody>
      </p:sp>
      <p:sp>
        <p:nvSpPr>
          <p:cNvPr id="12" name="Picture Placeholder 13">
            <a:extLst>
              <a:ext uri="{FF2B5EF4-FFF2-40B4-BE49-F238E27FC236}">
                <a16:creationId xmlns="" xmlns:a16="http://schemas.microsoft.com/office/drawing/2014/main" id="{EE15F6C3-281B-4328-BDB8-4C898228A1B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39788" y="774398"/>
            <a:ext cx="2331720" cy="539496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ru-RU" dirty="0"/>
          </a:p>
        </p:txBody>
      </p:sp>
      <p:sp>
        <p:nvSpPr>
          <p:cNvPr id="17" name="Text Placeholder 2">
            <a:extLst>
              <a:ext uri="{FF2B5EF4-FFF2-40B4-BE49-F238E27FC236}">
                <a16:creationId xmlns="" xmlns:a16="http://schemas.microsoft.com/office/drawing/2014/main" id="{F0D239C0-D332-4295-B0D2-EE7E153AEF85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4408227" y="2494818"/>
            <a:ext cx="1353314" cy="430592"/>
          </a:xfrm>
        </p:spPr>
        <p:txBody>
          <a:bodyPr lIns="0" tIns="0" rIns="0" bIns="0" anchor="b">
            <a:normAutofit/>
          </a:bodyPr>
          <a:lstStyle>
            <a:lvl1pPr marL="0" indent="0" algn="ctr">
              <a:buNone/>
              <a:defRPr sz="2800" b="0" i="1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Billion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="" xmlns:a16="http://schemas.microsoft.com/office/drawing/2014/main" id="{260CEEAE-673F-4CB5-B22D-3567AE8002CC}"/>
              </a:ext>
            </a:extLst>
          </p:cNvPr>
          <p:cNvSpPr>
            <a:spLocks noGrp="1"/>
          </p:cNvSpPr>
          <p:nvPr>
            <p:ph type="body" idx="28" hasCustomPrompt="1"/>
          </p:nvPr>
        </p:nvSpPr>
        <p:spPr>
          <a:xfrm>
            <a:off x="3779480" y="1520399"/>
            <a:ext cx="1982060" cy="1019338"/>
          </a:xfrm>
        </p:spPr>
        <p:txBody>
          <a:bodyPr lIns="0" tIns="0" rIns="0" bIns="0" anchor="b">
            <a:noAutofit/>
          </a:bodyPr>
          <a:lstStyle>
            <a:lvl1pPr marL="0" indent="0">
              <a:buNone/>
              <a:defRPr sz="70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$</a:t>
            </a:r>
            <a:r>
              <a:rPr lang="ru-RU" dirty="0"/>
              <a:t>2</a:t>
            </a:r>
            <a:r>
              <a:rPr lang="en-US" dirty="0"/>
              <a:t>5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="" xmlns:a16="http://schemas.microsoft.com/office/drawing/2014/main" id="{B4825933-91D2-4FC0-BB9B-5D124BF9D51B}"/>
              </a:ext>
            </a:extLst>
          </p:cNvPr>
          <p:cNvSpPr>
            <a:spLocks noGrp="1"/>
          </p:cNvSpPr>
          <p:nvPr>
            <p:ph type="body" idx="29"/>
          </p:nvPr>
        </p:nvSpPr>
        <p:spPr>
          <a:xfrm>
            <a:off x="5984239" y="4599296"/>
            <a:ext cx="5367974" cy="1019338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None/>
              <a:defRPr sz="1400" b="0" i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="" xmlns:a16="http://schemas.microsoft.com/office/drawing/2014/main" id="{D1F95E71-8CFB-47D8-857E-5CF7D091CCFE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6639221" y="2494818"/>
            <a:ext cx="1353314" cy="430592"/>
          </a:xfrm>
        </p:spPr>
        <p:txBody>
          <a:bodyPr lIns="0" tIns="0" rIns="0" bIns="0" anchor="b">
            <a:normAutofit/>
          </a:bodyPr>
          <a:lstStyle>
            <a:lvl1pPr marL="0" indent="0" algn="ctr">
              <a:buNone/>
              <a:defRPr sz="2800" b="0" i="1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Billion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="" xmlns:a16="http://schemas.microsoft.com/office/drawing/2014/main" id="{4220BB32-08C4-4A57-831F-A25F6DD5F662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010474" y="1520399"/>
            <a:ext cx="1982060" cy="1019338"/>
          </a:xfrm>
        </p:spPr>
        <p:txBody>
          <a:bodyPr lIns="0" tIns="0" rIns="0" bIns="0" anchor="b">
            <a:noAutofit/>
          </a:bodyPr>
          <a:lstStyle>
            <a:lvl1pPr marL="0" indent="0">
              <a:buNone/>
              <a:defRPr sz="70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$50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="" xmlns:a16="http://schemas.microsoft.com/office/drawing/2014/main" id="{694EBB8B-63BC-49D7-A4A6-810321F08ECE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9950851" y="2494818"/>
            <a:ext cx="1401361" cy="430592"/>
          </a:xfrm>
        </p:spPr>
        <p:txBody>
          <a:bodyPr lIns="0" tIns="0" rIns="0" bIns="0" anchor="b">
            <a:normAutofit/>
          </a:bodyPr>
          <a:lstStyle>
            <a:lvl1pPr marL="0" indent="0" algn="ctr">
              <a:buNone/>
              <a:defRPr sz="2800" b="0" i="1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Billion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="" xmlns:a16="http://schemas.microsoft.com/office/drawing/2014/main" id="{1DC8524C-8473-476B-9727-B88579F5C6D1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8339466" y="1520399"/>
            <a:ext cx="2401321" cy="1019338"/>
          </a:xfrm>
        </p:spPr>
        <p:txBody>
          <a:bodyPr lIns="0" tIns="0" rIns="0" bIns="0" anchor="b">
            <a:noAutofit/>
          </a:bodyPr>
          <a:lstStyle>
            <a:lvl1pPr marL="0" indent="0">
              <a:buNone/>
              <a:defRPr sz="70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$100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="" xmlns:a16="http://schemas.microsoft.com/office/drawing/2014/main" id="{E2B5B824-F1E4-4ADF-B1C2-3DBA2FC66495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4408227" y="3684893"/>
            <a:ext cx="1353314" cy="612000"/>
          </a:xfrm>
        </p:spPr>
        <p:txBody>
          <a:bodyPr lIns="0" tIns="0" rIns="0" bIns="0" anchor="b">
            <a:normAutofit/>
          </a:bodyPr>
          <a:lstStyle>
            <a:lvl1pPr marL="0" indent="0" algn="r">
              <a:spcBef>
                <a:spcPts val="600"/>
              </a:spcBef>
              <a:buNone/>
              <a:defRPr sz="20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Section 1</a:t>
            </a:r>
            <a:br>
              <a:rPr lang="en-US" dirty="0"/>
            </a:br>
            <a:r>
              <a:rPr lang="en-US" dirty="0"/>
              <a:t>Title</a:t>
            </a:r>
          </a:p>
        </p:txBody>
      </p:sp>
      <p:sp>
        <p:nvSpPr>
          <p:cNvPr id="30" name="Text Placeholder 2">
            <a:extLst>
              <a:ext uri="{FF2B5EF4-FFF2-40B4-BE49-F238E27FC236}">
                <a16:creationId xmlns="" xmlns:a16="http://schemas.microsoft.com/office/drawing/2014/main" id="{38AB304D-0212-48B1-9FA2-FFFBBA300663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732363" y="3684893"/>
            <a:ext cx="1353314" cy="612000"/>
          </a:xfrm>
        </p:spPr>
        <p:txBody>
          <a:bodyPr lIns="0" tIns="0" rIns="0" bIns="0" anchor="b">
            <a:normAutofit/>
          </a:bodyPr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Section 2</a:t>
            </a:r>
            <a:br>
              <a:rPr lang="en-US" dirty="0"/>
            </a:br>
            <a:r>
              <a:rPr lang="en-US" dirty="0"/>
              <a:t>Title</a:t>
            </a:r>
          </a:p>
        </p:txBody>
      </p:sp>
      <p:sp>
        <p:nvSpPr>
          <p:cNvPr id="31" name="Text Placeholder 2">
            <a:extLst>
              <a:ext uri="{FF2B5EF4-FFF2-40B4-BE49-F238E27FC236}">
                <a16:creationId xmlns="" xmlns:a16="http://schemas.microsoft.com/office/drawing/2014/main" id="{DC3FB435-A0E9-4DB4-97CD-CD4676D2A60B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9966893" y="3684893"/>
            <a:ext cx="1401361" cy="612000"/>
          </a:xfrm>
        </p:spPr>
        <p:txBody>
          <a:bodyPr lIns="0" tIns="0" rIns="0" bIns="0" anchor="b">
            <a:normAutofit/>
          </a:bodyPr>
          <a:lstStyle>
            <a:lvl1pPr marL="0" indent="0" algn="r">
              <a:spcBef>
                <a:spcPts val="600"/>
              </a:spcBef>
              <a:buNone/>
              <a:defRPr sz="20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Section 3</a:t>
            </a:r>
            <a:br>
              <a:rPr lang="en-US" dirty="0"/>
            </a:br>
            <a:r>
              <a:rPr lang="en-US" dirty="0"/>
              <a:t>Title</a:t>
            </a:r>
          </a:p>
        </p:txBody>
      </p:sp>
      <p:sp>
        <p:nvSpPr>
          <p:cNvPr id="21" name="Rectangle 31" descr="Rectangle shape">
            <a:extLst>
              <a:ext uri="{FF2B5EF4-FFF2-40B4-BE49-F238E27FC236}">
                <a16:creationId xmlns="" xmlns:a16="http://schemas.microsoft.com/office/drawing/2014/main" id="{98B8BA77-4925-481F-93A8-D07826A9C50C}"/>
              </a:ext>
            </a:extLst>
          </p:cNvPr>
          <p:cNvSpPr/>
          <p:nvPr userDrawn="1"/>
        </p:nvSpPr>
        <p:spPr>
          <a:xfrm>
            <a:off x="0" y="4252116"/>
            <a:ext cx="2786185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220268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9DC30695-97E1-4601-8C7B-961D69628644}"/>
              </a:ext>
            </a:extLst>
          </p:cNvPr>
          <p:cNvSpPr/>
          <p:nvPr userDrawn="1"/>
        </p:nvSpPr>
        <p:spPr>
          <a:xfrm>
            <a:off x="838200" y="2688336"/>
            <a:ext cx="5256213" cy="4169664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Title 1">
            <a:extLst>
              <a:ext uri="{FF2B5EF4-FFF2-40B4-BE49-F238E27FC236}">
                <a16:creationId xmlns="" xmlns:a16="http://schemas.microsoft.com/office/drawing/2014/main" id="{58EFAFB9-41FD-471B-8C26-B5481B74C3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9600" y="814742"/>
            <a:ext cx="4422014" cy="619448"/>
          </a:xfrm>
        </p:spPr>
        <p:txBody>
          <a:bodyPr lIns="0" tIns="0" rIns="0" bIns="0" anchor="b" anchorCtr="0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</a:t>
            </a:r>
            <a:endParaRPr lang="ru-RU" dirty="0"/>
          </a:p>
        </p:txBody>
      </p:sp>
      <p:sp>
        <p:nvSpPr>
          <p:cNvPr id="12" name="Picture Placeholder 13">
            <a:extLst>
              <a:ext uri="{FF2B5EF4-FFF2-40B4-BE49-F238E27FC236}">
                <a16:creationId xmlns="" xmlns:a16="http://schemas.microsoft.com/office/drawing/2014/main" id="{EE15F6C3-281B-4328-BDB8-4C898228A1B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39788" y="774398"/>
            <a:ext cx="2331720" cy="539496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ru-RU" dirty="0"/>
          </a:p>
        </p:txBody>
      </p:sp>
      <p:sp>
        <p:nvSpPr>
          <p:cNvPr id="29" name="Text Placeholder 2">
            <a:extLst>
              <a:ext uri="{FF2B5EF4-FFF2-40B4-BE49-F238E27FC236}">
                <a16:creationId xmlns="" xmlns:a16="http://schemas.microsoft.com/office/drawing/2014/main" id="{E2B5B824-F1E4-4ADF-B1C2-3DBA2FC66495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1275346" y="3015916"/>
            <a:ext cx="4371473" cy="478453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20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Section 1 Title</a:t>
            </a:r>
          </a:p>
        </p:txBody>
      </p:sp>
      <p:sp>
        <p:nvSpPr>
          <p:cNvPr id="30" name="Text Placeholder 2">
            <a:extLst>
              <a:ext uri="{FF2B5EF4-FFF2-40B4-BE49-F238E27FC236}">
                <a16:creationId xmlns="" xmlns:a16="http://schemas.microsoft.com/office/drawing/2014/main" id="{38AB304D-0212-48B1-9FA2-FFFBBA300663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486281" y="3015916"/>
            <a:ext cx="2716437" cy="478800"/>
          </a:xfrm>
        </p:spPr>
        <p:txBody>
          <a:bodyPr lIns="0" tIns="0" rIns="0" bIns="0" anchor="b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Section 2 Title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="" xmlns:a16="http://schemas.microsoft.com/office/drawing/2014/main" id="{CADBF3A0-15C9-427F-8FD2-15ED840D4E0D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1275345" y="3585385"/>
            <a:ext cx="4371473" cy="2214444"/>
          </a:xfrm>
        </p:spPr>
        <p:txBody>
          <a:bodyPr lIns="0" tIns="0" rIns="0" bIns="0" anchor="t" anchorCtr="0">
            <a:normAutofit/>
          </a:bodyPr>
          <a:lstStyle>
            <a:lvl1pPr marL="216000" indent="-216000">
              <a:spcBef>
                <a:spcPts val="600"/>
              </a:spcBef>
              <a:buClr>
                <a:schemeClr val="bg1"/>
              </a:buClr>
              <a:buFont typeface="Wingdings" panose="05000000000000000000" pitchFamily="2" charset="2"/>
              <a:buChar char="§"/>
              <a:defRPr sz="1400" b="0" i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="" xmlns:a16="http://schemas.microsoft.com/office/drawing/2014/main" id="{262C7EF8-2FB4-4ED0-A661-3328AF0A02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59600" y="1979605"/>
            <a:ext cx="4412151" cy="1006331"/>
          </a:xfr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800" b="1" i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="" xmlns:a16="http://schemas.microsoft.com/office/drawing/2014/main" id="{8A0F49E4-92A1-4E95-B557-32CC712F2097}"/>
              </a:ext>
            </a:extLst>
          </p:cNvPr>
          <p:cNvSpPr>
            <a:spLocks noGrp="1"/>
          </p:cNvSpPr>
          <p:nvPr>
            <p:ph type="body" idx="36"/>
          </p:nvPr>
        </p:nvSpPr>
        <p:spPr>
          <a:xfrm>
            <a:off x="6486281" y="3585385"/>
            <a:ext cx="4865932" cy="2214444"/>
          </a:xfrm>
        </p:spPr>
        <p:txBody>
          <a:bodyPr lIns="0" tIns="0" rIns="0" bIns="0" anchor="t" anchorCtr="0">
            <a:normAutofit/>
          </a:bodyPr>
          <a:lstStyle>
            <a:lvl1pPr marL="216000" indent="-216000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b="0" i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Rectangle 11" descr="Rectangle shape">
            <a:extLst>
              <a:ext uri="{FF2B5EF4-FFF2-40B4-BE49-F238E27FC236}">
                <a16:creationId xmlns="" xmlns:a16="http://schemas.microsoft.com/office/drawing/2014/main" id="{5E384AC3-A3B2-41AF-859D-A91319695A80}"/>
              </a:ext>
            </a:extLst>
          </p:cNvPr>
          <p:cNvSpPr/>
          <p:nvPr userDrawn="1"/>
        </p:nvSpPr>
        <p:spPr>
          <a:xfrm>
            <a:off x="-1" y="1593587"/>
            <a:ext cx="10285886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86041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9DC30695-97E1-4601-8C7B-961D69628644}"/>
              </a:ext>
            </a:extLst>
          </p:cNvPr>
          <p:cNvSpPr/>
          <p:nvPr userDrawn="1"/>
        </p:nvSpPr>
        <p:spPr>
          <a:xfrm>
            <a:off x="0" y="1581912"/>
            <a:ext cx="12192000" cy="5276088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Title 1">
            <a:extLst>
              <a:ext uri="{FF2B5EF4-FFF2-40B4-BE49-F238E27FC236}">
                <a16:creationId xmlns="" xmlns:a16="http://schemas.microsoft.com/office/drawing/2014/main" id="{58EFAFB9-41FD-471B-8C26-B5481B74C3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56085" y="797157"/>
            <a:ext cx="5679831" cy="619448"/>
          </a:xfrm>
        </p:spPr>
        <p:txBody>
          <a:bodyPr lIns="0" tIns="0" rIns="0" bIns="0" anchor="b" anchorCtr="0">
            <a:normAutofit/>
          </a:bodyPr>
          <a:lstStyle>
            <a:lvl1pPr marL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</a:t>
            </a:r>
            <a:endParaRPr lang="ru-RU" dirty="0"/>
          </a:p>
        </p:txBody>
      </p:sp>
      <p:sp>
        <p:nvSpPr>
          <p:cNvPr id="12" name="Picture Placeholder 13">
            <a:extLst>
              <a:ext uri="{FF2B5EF4-FFF2-40B4-BE49-F238E27FC236}">
                <a16:creationId xmlns="" xmlns:a16="http://schemas.microsoft.com/office/drawing/2014/main" id="{EE15F6C3-281B-4328-BDB8-4C898228A1B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39788" y="774398"/>
            <a:ext cx="2331720" cy="539496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ru-RU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="" xmlns:a16="http://schemas.microsoft.com/office/drawing/2014/main" id="{D97EC15B-6ADB-43E7-8D3D-9CA1B60F918F}"/>
              </a:ext>
            </a:extLst>
          </p:cNvPr>
          <p:cNvCxnSpPr/>
          <p:nvPr userDrawn="1"/>
        </p:nvCxnSpPr>
        <p:spPr>
          <a:xfrm>
            <a:off x="-1" y="4642338"/>
            <a:ext cx="11731752" cy="0"/>
          </a:xfrm>
          <a:prstGeom prst="straightConnector1">
            <a:avLst/>
          </a:prstGeom>
          <a:ln w="19050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="" xmlns:a16="http://schemas.microsoft.com/office/drawing/2014/main" id="{D26D8E99-1988-42A8-9F1C-95B986DC31E3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3649981" y="4411980"/>
            <a:ext cx="4892040" cy="0"/>
          </a:xfrm>
          <a:prstGeom prst="straightConnector1">
            <a:avLst/>
          </a:prstGeom>
          <a:ln w="19050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Picture Placeholder 11" descr="Competitors logos quadrant">
            <a:extLst>
              <a:ext uri="{FF2B5EF4-FFF2-40B4-BE49-F238E27FC236}">
                <a16:creationId xmlns="" xmlns:a16="http://schemas.microsoft.com/office/drawing/2014/main" id="{9E7B5F5C-D6CB-40DA-9AEA-4945FD67068A}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3930305" y="2948388"/>
            <a:ext cx="1772153" cy="777240"/>
          </a:xfrm>
          <a:solidFill>
            <a:schemeClr val="bg1">
              <a:alpha val="50000"/>
            </a:schemeClr>
          </a:solidFill>
        </p:spPr>
        <p:txBody>
          <a:bodyPr anchor="ctr" anchorCtr="0">
            <a:noAutofit/>
          </a:bodyPr>
          <a:lstStyle>
            <a:lvl1pPr marL="0" indent="0" algn="ctr">
              <a:buNone/>
              <a:defRPr sz="2000" i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Competitor 2</a:t>
            </a:r>
          </a:p>
          <a:p>
            <a:r>
              <a:rPr lang="en-US" dirty="0"/>
              <a:t>Logo</a:t>
            </a:r>
            <a:endParaRPr lang="ru-RU" dirty="0"/>
          </a:p>
        </p:txBody>
      </p:sp>
      <p:sp>
        <p:nvSpPr>
          <p:cNvPr id="20" name="Picture Placeholder 11" descr="Competitors logos quadrant">
            <a:extLst>
              <a:ext uri="{FF2B5EF4-FFF2-40B4-BE49-F238E27FC236}">
                <a16:creationId xmlns="" xmlns:a16="http://schemas.microsoft.com/office/drawing/2014/main" id="{5E7FCEE1-8543-48D2-92BF-C15B856518F7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>
          <a:xfrm>
            <a:off x="872933" y="2218387"/>
            <a:ext cx="1655064" cy="777240"/>
          </a:xfrm>
          <a:solidFill>
            <a:schemeClr val="bg1">
              <a:alpha val="50000"/>
            </a:schemeClr>
          </a:solidFill>
        </p:spPr>
        <p:txBody>
          <a:bodyPr anchor="ctr" anchorCtr="0">
            <a:noAutofit/>
          </a:bodyPr>
          <a:lstStyle>
            <a:lvl1pPr marL="0" indent="0" algn="ctr">
              <a:buNone/>
              <a:defRPr sz="2000" i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Competitor </a:t>
            </a:r>
            <a:r>
              <a:rPr lang="ru-RU" dirty="0"/>
              <a:t>1</a:t>
            </a:r>
            <a:endParaRPr lang="en-US" dirty="0"/>
          </a:p>
          <a:p>
            <a:r>
              <a:rPr lang="en-US" dirty="0"/>
              <a:t>Logo</a:t>
            </a:r>
            <a:endParaRPr lang="ru-RU" dirty="0"/>
          </a:p>
        </p:txBody>
      </p:sp>
      <p:sp>
        <p:nvSpPr>
          <p:cNvPr id="21" name="Picture Placeholder 11" descr="Competitors logos quadrant">
            <a:extLst>
              <a:ext uri="{FF2B5EF4-FFF2-40B4-BE49-F238E27FC236}">
                <a16:creationId xmlns="" xmlns:a16="http://schemas.microsoft.com/office/drawing/2014/main" id="{F1D6EC72-CD23-4FB2-B57B-639BD1321824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2521461" y="4889390"/>
            <a:ext cx="1772153" cy="777240"/>
          </a:xfrm>
          <a:solidFill>
            <a:schemeClr val="bg1">
              <a:alpha val="50000"/>
            </a:schemeClr>
          </a:solidFill>
        </p:spPr>
        <p:txBody>
          <a:bodyPr anchor="ctr" anchorCtr="0">
            <a:noAutofit/>
          </a:bodyPr>
          <a:lstStyle>
            <a:lvl1pPr marL="0" indent="0" algn="ctr">
              <a:buNone/>
              <a:defRPr sz="2000" i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Competitor </a:t>
            </a:r>
            <a:r>
              <a:rPr lang="ru-RU" dirty="0"/>
              <a:t>3</a:t>
            </a:r>
            <a:endParaRPr lang="en-US" dirty="0"/>
          </a:p>
          <a:p>
            <a:r>
              <a:rPr lang="en-US" dirty="0"/>
              <a:t>Logo</a:t>
            </a:r>
            <a:endParaRPr lang="ru-RU" dirty="0"/>
          </a:p>
        </p:txBody>
      </p:sp>
      <p:sp>
        <p:nvSpPr>
          <p:cNvPr id="23" name="Picture Placeholder 11" descr="Competitors logos quadrant">
            <a:extLst>
              <a:ext uri="{FF2B5EF4-FFF2-40B4-BE49-F238E27FC236}">
                <a16:creationId xmlns="" xmlns:a16="http://schemas.microsoft.com/office/drawing/2014/main" id="{9ECFB104-72C8-4C8F-9892-D63C32BDB4C4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6829546" y="2770168"/>
            <a:ext cx="1772153" cy="777240"/>
          </a:xfrm>
          <a:solidFill>
            <a:schemeClr val="bg1">
              <a:alpha val="50000"/>
            </a:schemeClr>
          </a:solidFill>
        </p:spPr>
        <p:txBody>
          <a:bodyPr anchor="ctr" anchorCtr="0">
            <a:noAutofit/>
          </a:bodyPr>
          <a:lstStyle>
            <a:lvl1pPr marL="0" indent="0" algn="ctr">
              <a:buNone/>
              <a:defRPr sz="2000" i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Competitor </a:t>
            </a:r>
            <a:r>
              <a:rPr lang="ru-RU" dirty="0"/>
              <a:t>4</a:t>
            </a:r>
            <a:endParaRPr lang="en-US" dirty="0"/>
          </a:p>
          <a:p>
            <a:r>
              <a:rPr lang="en-US" dirty="0"/>
              <a:t>Logo</a:t>
            </a:r>
            <a:endParaRPr lang="ru-RU" dirty="0"/>
          </a:p>
        </p:txBody>
      </p:sp>
      <p:sp>
        <p:nvSpPr>
          <p:cNvPr id="24" name="Picture Placeholder 11" descr="Competitors logos quadrant">
            <a:extLst>
              <a:ext uri="{FF2B5EF4-FFF2-40B4-BE49-F238E27FC236}">
                <a16:creationId xmlns="" xmlns:a16="http://schemas.microsoft.com/office/drawing/2014/main" id="{EB1BE7C2-D7E1-44FC-9E2F-07D83234A287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6496986" y="5026288"/>
            <a:ext cx="1772153" cy="777240"/>
          </a:xfrm>
          <a:solidFill>
            <a:schemeClr val="bg1">
              <a:alpha val="50000"/>
            </a:schemeClr>
          </a:solidFill>
        </p:spPr>
        <p:txBody>
          <a:bodyPr anchor="ctr" anchorCtr="0">
            <a:noAutofit/>
          </a:bodyPr>
          <a:lstStyle>
            <a:lvl1pPr marL="0" indent="0" algn="ctr">
              <a:buNone/>
              <a:defRPr sz="2000" i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Competitor </a:t>
            </a:r>
            <a:r>
              <a:rPr lang="ru-RU" dirty="0"/>
              <a:t>5</a:t>
            </a:r>
            <a:endParaRPr lang="en-US" dirty="0"/>
          </a:p>
          <a:p>
            <a:r>
              <a:rPr lang="en-US" dirty="0"/>
              <a:t>Logo</a:t>
            </a:r>
            <a:endParaRPr lang="ru-RU" dirty="0"/>
          </a:p>
        </p:txBody>
      </p:sp>
      <p:sp>
        <p:nvSpPr>
          <p:cNvPr id="25" name="Picture Placeholder 11" descr="Competitors logos quadrant">
            <a:extLst>
              <a:ext uri="{FF2B5EF4-FFF2-40B4-BE49-F238E27FC236}">
                <a16:creationId xmlns="" xmlns:a16="http://schemas.microsoft.com/office/drawing/2014/main" id="{CC78793E-2DD2-4C95-911F-5128AE36DF8B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9571158" y="5289302"/>
            <a:ext cx="1772153" cy="777240"/>
          </a:xfrm>
          <a:solidFill>
            <a:schemeClr val="bg1">
              <a:alpha val="50000"/>
            </a:schemeClr>
          </a:solidFill>
        </p:spPr>
        <p:txBody>
          <a:bodyPr anchor="ctr" anchorCtr="0">
            <a:noAutofit/>
          </a:bodyPr>
          <a:lstStyle>
            <a:lvl1pPr marL="0" indent="0" algn="ctr">
              <a:buNone/>
              <a:defRPr sz="2000" i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Competitor </a:t>
            </a:r>
            <a:r>
              <a:rPr lang="ru-RU" dirty="0"/>
              <a:t>6</a:t>
            </a:r>
            <a:endParaRPr lang="en-US" dirty="0"/>
          </a:p>
          <a:p>
            <a:r>
              <a:rPr lang="en-US" dirty="0"/>
              <a:t>Logo</a:t>
            </a:r>
            <a:endParaRPr lang="ru-RU" dirty="0"/>
          </a:p>
        </p:txBody>
      </p:sp>
      <p:sp>
        <p:nvSpPr>
          <p:cNvPr id="26" name="Text Placeholder 7">
            <a:extLst>
              <a:ext uri="{FF2B5EF4-FFF2-40B4-BE49-F238E27FC236}">
                <a16:creationId xmlns="" xmlns:a16="http://schemas.microsoft.com/office/drawing/2014/main" id="{242F0CC5-5779-42DA-8794-6726B62CC769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788628" y="4089581"/>
            <a:ext cx="2741612" cy="248888"/>
          </a:xfrm>
        </p:spPr>
        <p:txBody>
          <a:bodyPr>
            <a:noAutofit/>
          </a:bodyPr>
          <a:lstStyle>
            <a:lvl1pPr marL="0" indent="0">
              <a:buNone/>
              <a:defRPr sz="1400" b="1">
                <a:solidFill>
                  <a:schemeClr val="tx1"/>
                </a:solidFill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/>
            <a:r>
              <a:rPr lang="en-US" dirty="0"/>
              <a:t>More expensive</a:t>
            </a:r>
          </a:p>
        </p:txBody>
      </p:sp>
      <p:sp>
        <p:nvSpPr>
          <p:cNvPr id="31" name="Text Placeholder 7">
            <a:extLst>
              <a:ext uri="{FF2B5EF4-FFF2-40B4-BE49-F238E27FC236}">
                <a16:creationId xmlns="" xmlns:a16="http://schemas.microsoft.com/office/drawing/2014/main" id="{A1687596-F4AA-47A2-B151-DE1D2D317A9F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8730592" y="4089581"/>
            <a:ext cx="2741612" cy="248888"/>
          </a:xfrm>
        </p:spPr>
        <p:txBody>
          <a:bodyPr>
            <a:noAutofit/>
          </a:bodyPr>
          <a:lstStyle>
            <a:lvl1pPr marL="0" indent="0" algn="r">
              <a:buNone/>
              <a:defRPr sz="1400" b="1">
                <a:solidFill>
                  <a:schemeClr val="tx1"/>
                </a:solidFill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/>
            <a:r>
              <a:rPr lang="en-US" dirty="0"/>
              <a:t>Less expensive</a:t>
            </a:r>
          </a:p>
        </p:txBody>
      </p:sp>
      <p:sp>
        <p:nvSpPr>
          <p:cNvPr id="33" name="Text Placeholder 7">
            <a:extLst>
              <a:ext uri="{FF2B5EF4-FFF2-40B4-BE49-F238E27FC236}">
                <a16:creationId xmlns="" xmlns:a16="http://schemas.microsoft.com/office/drawing/2014/main" id="{70B300A8-8F26-4803-B75B-4109631B8AD7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3716416" y="6208556"/>
            <a:ext cx="2741612" cy="248888"/>
          </a:xfrm>
        </p:spPr>
        <p:txBody>
          <a:bodyPr>
            <a:noAutofit/>
          </a:bodyPr>
          <a:lstStyle>
            <a:lvl1pPr marL="0" indent="0" algn="ctr">
              <a:buNone/>
              <a:defRPr sz="1400" b="1">
                <a:solidFill>
                  <a:schemeClr val="tx1"/>
                </a:solidFill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/>
            <a:r>
              <a:rPr lang="en-US" dirty="0"/>
              <a:t>Less convenient</a:t>
            </a:r>
          </a:p>
        </p:txBody>
      </p:sp>
      <p:sp>
        <p:nvSpPr>
          <p:cNvPr id="34" name="Text Placeholder 7">
            <a:extLst>
              <a:ext uri="{FF2B5EF4-FFF2-40B4-BE49-F238E27FC236}">
                <a16:creationId xmlns="" xmlns:a16="http://schemas.microsoft.com/office/drawing/2014/main" id="{652D52EF-59ED-4ADC-B2F9-DFFB875F5A5F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716416" y="1876140"/>
            <a:ext cx="2741612" cy="248888"/>
          </a:xfrm>
        </p:spPr>
        <p:txBody>
          <a:bodyPr>
            <a:noAutofit/>
          </a:bodyPr>
          <a:lstStyle>
            <a:lvl1pPr marL="0" indent="0" algn="ctr">
              <a:buNone/>
              <a:defRPr sz="1400" b="1">
                <a:solidFill>
                  <a:schemeClr val="tx1"/>
                </a:solidFill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/>
            <a:r>
              <a:rPr lang="en-US" dirty="0"/>
              <a:t>More convenient</a:t>
            </a:r>
          </a:p>
        </p:txBody>
      </p:sp>
      <p:sp>
        <p:nvSpPr>
          <p:cNvPr id="35" name="Picture Placeholder 13">
            <a:extLst>
              <a:ext uri="{FF2B5EF4-FFF2-40B4-BE49-F238E27FC236}">
                <a16:creationId xmlns="" xmlns:a16="http://schemas.microsoft.com/office/drawing/2014/main" id="{2126427F-C54E-4B7F-9641-938D9541923F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9013409" y="1981647"/>
            <a:ext cx="2331720" cy="539496"/>
          </a:xfrm>
          <a:solidFill>
            <a:schemeClr val="bg1"/>
          </a:solidFill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78640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Steps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="" xmlns:a16="http://schemas.microsoft.com/office/drawing/2014/main" id="{BE1BF711-AD1E-4C2A-92AA-123A8E0CCD9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506660"/>
            <a:ext cx="6121400" cy="761540"/>
          </a:xfrm>
        </p:spPr>
        <p:txBody>
          <a:bodyPr lIns="0" tIns="0" rIns="0" bIns="0" anchor="b" anchorCtr="0">
            <a:normAutofit/>
          </a:bodyPr>
          <a:lstStyle>
            <a:lvl1pPr>
              <a:defRPr sz="3600" b="1"/>
            </a:lvl1pPr>
          </a:lstStyle>
          <a:p>
            <a:r>
              <a:rPr lang="en-US" dirty="0"/>
              <a:t>CLICK TO EDIT</a:t>
            </a:r>
            <a:endParaRPr lang="ru-RU" dirty="0"/>
          </a:p>
        </p:txBody>
      </p:sp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9DC30695-97E1-4601-8C7B-961D69628644}"/>
              </a:ext>
            </a:extLst>
          </p:cNvPr>
          <p:cNvSpPr/>
          <p:nvPr userDrawn="1"/>
        </p:nvSpPr>
        <p:spPr>
          <a:xfrm>
            <a:off x="838200" y="3703320"/>
            <a:ext cx="3528000" cy="315468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Picture Placeholder 13">
            <a:extLst>
              <a:ext uri="{FF2B5EF4-FFF2-40B4-BE49-F238E27FC236}">
                <a16:creationId xmlns="" xmlns:a16="http://schemas.microsoft.com/office/drawing/2014/main" id="{EE15F6C3-281B-4328-BDB8-4C898228A1B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39788" y="774398"/>
            <a:ext cx="2331720" cy="539496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ru-RU" dirty="0"/>
          </a:p>
        </p:txBody>
      </p:sp>
      <p:sp>
        <p:nvSpPr>
          <p:cNvPr id="29" name="Text Placeholder 2">
            <a:extLst>
              <a:ext uri="{FF2B5EF4-FFF2-40B4-BE49-F238E27FC236}">
                <a16:creationId xmlns="" xmlns:a16="http://schemas.microsoft.com/office/drawing/2014/main" id="{E2B5B824-F1E4-4ADF-B1C2-3DBA2FC66495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1279896" y="3829204"/>
            <a:ext cx="2737417" cy="478453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20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Section 1 Title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="" xmlns:a16="http://schemas.microsoft.com/office/drawing/2014/main" id="{CADBF3A0-15C9-427F-8FD2-15ED840D4E0D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1275701" y="4617038"/>
            <a:ext cx="2741612" cy="1463785"/>
          </a:xfrm>
        </p:spPr>
        <p:txBody>
          <a:bodyPr lIns="0" tIns="0" rIns="0" bIns="0" anchor="t" anchorCtr="0">
            <a:normAutofit/>
          </a:bodyPr>
          <a:lstStyle>
            <a:lvl1pPr marL="216000" indent="-2160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  <a:defRPr sz="1400" b="0" i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="" xmlns:a16="http://schemas.microsoft.com/office/drawing/2014/main" id="{C5E37954-2587-4B97-88B7-FA4C7604AC87}"/>
              </a:ext>
            </a:extLst>
          </p:cNvPr>
          <p:cNvSpPr>
            <a:spLocks noGrp="1"/>
          </p:cNvSpPr>
          <p:nvPr>
            <p:ph type="body" idx="37"/>
          </p:nvPr>
        </p:nvSpPr>
        <p:spPr>
          <a:xfrm>
            <a:off x="862259" y="2739982"/>
            <a:ext cx="3432374" cy="845403"/>
          </a:xfr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800" b="1" i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E250C9FB-EE54-4D19-932C-4EF9C7CC93B4}"/>
              </a:ext>
            </a:extLst>
          </p:cNvPr>
          <p:cNvSpPr/>
          <p:nvPr userDrawn="1"/>
        </p:nvSpPr>
        <p:spPr>
          <a:xfrm>
            <a:off x="4368003" y="2944943"/>
            <a:ext cx="3510000" cy="31546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0" name="Text Placeholder 2">
            <a:extLst>
              <a:ext uri="{FF2B5EF4-FFF2-40B4-BE49-F238E27FC236}">
                <a16:creationId xmlns="" xmlns:a16="http://schemas.microsoft.com/office/drawing/2014/main" id="{0DA829CB-8433-4580-B34A-C48512DF4776}"/>
              </a:ext>
            </a:extLst>
          </p:cNvPr>
          <p:cNvSpPr>
            <a:spLocks noGrp="1"/>
          </p:cNvSpPr>
          <p:nvPr>
            <p:ph type="body" idx="38" hasCustomPrompt="1"/>
          </p:nvPr>
        </p:nvSpPr>
        <p:spPr>
          <a:xfrm>
            <a:off x="4813818" y="3070827"/>
            <a:ext cx="2718357" cy="478453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2000" b="1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Section 1 Title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="" xmlns:a16="http://schemas.microsoft.com/office/drawing/2014/main" id="{2B17A0E8-5FE1-4EDB-9912-D15DE0F515CA}"/>
              </a:ext>
            </a:extLst>
          </p:cNvPr>
          <p:cNvSpPr>
            <a:spLocks noGrp="1"/>
          </p:cNvSpPr>
          <p:nvPr>
            <p:ph type="body" idx="39"/>
          </p:nvPr>
        </p:nvSpPr>
        <p:spPr>
          <a:xfrm>
            <a:off x="4809623" y="3858661"/>
            <a:ext cx="2718358" cy="2077777"/>
          </a:xfrm>
        </p:spPr>
        <p:txBody>
          <a:bodyPr lIns="0" tIns="0" rIns="0" bIns="0" anchor="t" anchorCtr="0">
            <a:normAutofit/>
          </a:bodyPr>
          <a:lstStyle>
            <a:lvl1pPr marL="216000" indent="-2160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  <a:defRPr sz="1400" b="0" i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="" xmlns:a16="http://schemas.microsoft.com/office/drawing/2014/main" id="{5F78EA48-44FB-466C-808A-654F878A2BE5}"/>
              </a:ext>
            </a:extLst>
          </p:cNvPr>
          <p:cNvSpPr/>
          <p:nvPr userDrawn="1"/>
        </p:nvSpPr>
        <p:spPr>
          <a:xfrm>
            <a:off x="7859550" y="914400"/>
            <a:ext cx="3492000" cy="419709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4" name="Text Placeholder 2">
            <a:extLst>
              <a:ext uri="{FF2B5EF4-FFF2-40B4-BE49-F238E27FC236}">
                <a16:creationId xmlns="" xmlns:a16="http://schemas.microsoft.com/office/drawing/2014/main" id="{858E05EE-476C-464F-97E9-AB4404E1031E}"/>
              </a:ext>
            </a:extLst>
          </p:cNvPr>
          <p:cNvSpPr>
            <a:spLocks noGrp="1"/>
          </p:cNvSpPr>
          <p:nvPr>
            <p:ph type="body" idx="40" hasCustomPrompt="1"/>
          </p:nvPr>
        </p:nvSpPr>
        <p:spPr>
          <a:xfrm>
            <a:off x="8301247" y="1040284"/>
            <a:ext cx="2728138" cy="478453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2000" b="1" i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Section 1 Title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="" xmlns:a16="http://schemas.microsoft.com/office/drawing/2014/main" id="{3A2B7032-E785-4A36-9ADB-097498F9D09B}"/>
              </a:ext>
            </a:extLst>
          </p:cNvPr>
          <p:cNvSpPr>
            <a:spLocks noGrp="1"/>
          </p:cNvSpPr>
          <p:nvPr>
            <p:ph type="body" idx="41"/>
          </p:nvPr>
        </p:nvSpPr>
        <p:spPr>
          <a:xfrm>
            <a:off x="8292856" y="1828117"/>
            <a:ext cx="2731930" cy="3112371"/>
          </a:xfrm>
        </p:spPr>
        <p:txBody>
          <a:bodyPr lIns="0" tIns="0" rIns="0" bIns="0" anchor="t" anchorCtr="0">
            <a:normAutofit/>
          </a:bodyPr>
          <a:lstStyle>
            <a:lvl1pPr marL="216000" indent="-216000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b="0" i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="" xmlns:a16="http://schemas.microsoft.com/office/drawing/2014/main" id="{C978BB3C-0EC9-4911-AF98-3B17C4CE8FA3}"/>
              </a:ext>
            </a:extLst>
          </p:cNvPr>
          <p:cNvSpPr>
            <a:spLocks noGrp="1"/>
          </p:cNvSpPr>
          <p:nvPr>
            <p:ph type="body" idx="42" hasCustomPrompt="1"/>
          </p:nvPr>
        </p:nvSpPr>
        <p:spPr>
          <a:xfrm>
            <a:off x="1279896" y="4348591"/>
            <a:ext cx="2741611" cy="246279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1" i="1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Section 1 Title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="" xmlns:a16="http://schemas.microsoft.com/office/drawing/2014/main" id="{FF3182A3-A2A8-4CAF-9CB8-8D2AFF31639B}"/>
              </a:ext>
            </a:extLst>
          </p:cNvPr>
          <p:cNvSpPr>
            <a:spLocks noGrp="1"/>
          </p:cNvSpPr>
          <p:nvPr>
            <p:ph type="body" idx="43" hasCustomPrompt="1"/>
          </p:nvPr>
        </p:nvSpPr>
        <p:spPr>
          <a:xfrm>
            <a:off x="4813818" y="3590214"/>
            <a:ext cx="2718357" cy="246279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1" i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Section 1 Title</a:t>
            </a:r>
          </a:p>
        </p:txBody>
      </p:sp>
      <p:sp>
        <p:nvSpPr>
          <p:cNvPr id="31" name="Text Placeholder 2">
            <a:extLst>
              <a:ext uri="{FF2B5EF4-FFF2-40B4-BE49-F238E27FC236}">
                <a16:creationId xmlns="" xmlns:a16="http://schemas.microsoft.com/office/drawing/2014/main" id="{EAE2A6B1-5D4C-4E87-A1F9-92B4CC63D18E}"/>
              </a:ext>
            </a:extLst>
          </p:cNvPr>
          <p:cNvSpPr>
            <a:spLocks noGrp="1"/>
          </p:cNvSpPr>
          <p:nvPr>
            <p:ph type="body" idx="44" hasCustomPrompt="1"/>
          </p:nvPr>
        </p:nvSpPr>
        <p:spPr>
          <a:xfrm>
            <a:off x="8301247" y="1559671"/>
            <a:ext cx="2728138" cy="246279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1" i="1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Section 1 Title</a:t>
            </a:r>
            <a:endParaRPr lang="en-US" dirty="0"/>
          </a:p>
        </p:txBody>
      </p:sp>
      <p:sp>
        <p:nvSpPr>
          <p:cNvPr id="27" name="Rectangle 30" descr="Rectangle shape">
            <a:extLst>
              <a:ext uri="{FF2B5EF4-FFF2-40B4-BE49-F238E27FC236}">
                <a16:creationId xmlns="" xmlns:a16="http://schemas.microsoft.com/office/drawing/2014/main" id="{3FD4F881-8EF1-46B0-A01F-F145F6EA85C6}"/>
              </a:ext>
            </a:extLst>
          </p:cNvPr>
          <p:cNvSpPr/>
          <p:nvPr userDrawn="1"/>
        </p:nvSpPr>
        <p:spPr>
          <a:xfrm>
            <a:off x="0" y="2395688"/>
            <a:ext cx="5518372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67173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Text Placeholder 2">
            <a:extLst>
              <a:ext uri="{FF2B5EF4-FFF2-40B4-BE49-F238E27FC236}">
                <a16:creationId xmlns="" xmlns:a16="http://schemas.microsoft.com/office/drawing/2014/main" id="{F947FF51-80C5-433A-A515-4334E29588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2258" y="1740127"/>
            <a:ext cx="7800832" cy="481465"/>
          </a:xfr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800" b="1" i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itle 1">
            <a:extLst>
              <a:ext uri="{FF2B5EF4-FFF2-40B4-BE49-F238E27FC236}">
                <a16:creationId xmlns="" xmlns:a16="http://schemas.microsoft.com/office/drawing/2014/main" id="{58EFAFB9-41FD-471B-8C26-B5481B74C3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617258"/>
            <a:ext cx="7800832" cy="594132"/>
          </a:xfrm>
        </p:spPr>
        <p:txBody>
          <a:bodyPr lIns="0" tIns="0" rIns="0" bIns="0" anchor="b" anchorCtr="0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</a:t>
            </a:r>
            <a:endParaRPr lang="ru-RU" dirty="0"/>
          </a:p>
        </p:txBody>
      </p:sp>
      <p:sp>
        <p:nvSpPr>
          <p:cNvPr id="17" name="Text Placeholder 2">
            <a:extLst>
              <a:ext uri="{FF2B5EF4-FFF2-40B4-BE49-F238E27FC236}">
                <a16:creationId xmlns="" xmlns:a16="http://schemas.microsoft.com/office/drawing/2014/main" id="{F0D239C0-D332-4295-B0D2-EE7E153AEF85}"/>
              </a:ext>
            </a:extLst>
          </p:cNvPr>
          <p:cNvSpPr>
            <a:spLocks noGrp="1"/>
          </p:cNvSpPr>
          <p:nvPr>
            <p:ph type="body" idx="21"/>
          </p:nvPr>
        </p:nvSpPr>
        <p:spPr>
          <a:xfrm>
            <a:off x="867819" y="2345281"/>
            <a:ext cx="4399506" cy="467382"/>
          </a:xfr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20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4" name="Picture Placeholder 13">
            <a:extLst>
              <a:ext uri="{FF2B5EF4-FFF2-40B4-BE49-F238E27FC236}">
                <a16:creationId xmlns="" xmlns:a16="http://schemas.microsoft.com/office/drawing/2014/main" id="{6CFA9DC2-8816-4504-9E78-0D6A51A4ABB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013409" y="774398"/>
            <a:ext cx="2331720" cy="539496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ru-RU" dirty="0"/>
          </a:p>
        </p:txBody>
      </p:sp>
      <p:sp>
        <p:nvSpPr>
          <p:cNvPr id="26" name="Text Placeholder 2">
            <a:extLst>
              <a:ext uri="{FF2B5EF4-FFF2-40B4-BE49-F238E27FC236}">
                <a16:creationId xmlns="" xmlns:a16="http://schemas.microsoft.com/office/drawing/2014/main" id="{F0C6A052-44FB-4766-A715-5F60A7AEF0AD}"/>
              </a:ext>
            </a:extLst>
          </p:cNvPr>
          <p:cNvSpPr>
            <a:spLocks noGrp="1"/>
          </p:cNvSpPr>
          <p:nvPr>
            <p:ph type="body" idx="30"/>
          </p:nvPr>
        </p:nvSpPr>
        <p:spPr>
          <a:xfrm>
            <a:off x="6245711" y="2345281"/>
            <a:ext cx="5078469" cy="467382"/>
          </a:xfr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20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="" xmlns:a16="http://schemas.microsoft.com/office/drawing/2014/main" id="{68C1D2FC-82D4-4984-A285-D297EC46F0D8}"/>
              </a:ext>
            </a:extLst>
          </p:cNvPr>
          <p:cNvSpPr>
            <a:spLocks noGrp="1"/>
          </p:cNvSpPr>
          <p:nvPr>
            <p:ph sz="quarter" idx="31"/>
          </p:nvPr>
        </p:nvSpPr>
        <p:spPr>
          <a:xfrm>
            <a:off x="862013" y="2998120"/>
            <a:ext cx="4818062" cy="2687637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4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2" name="Content Placeholder 12">
            <a:extLst>
              <a:ext uri="{FF2B5EF4-FFF2-40B4-BE49-F238E27FC236}">
                <a16:creationId xmlns="" xmlns:a16="http://schemas.microsoft.com/office/drawing/2014/main" id="{C7746309-5494-4FAF-8640-D18D81C82FC1}"/>
              </a:ext>
            </a:extLst>
          </p:cNvPr>
          <p:cNvSpPr>
            <a:spLocks noGrp="1"/>
          </p:cNvSpPr>
          <p:nvPr>
            <p:ph sz="quarter" idx="32"/>
          </p:nvPr>
        </p:nvSpPr>
        <p:spPr>
          <a:xfrm>
            <a:off x="6230001" y="2998120"/>
            <a:ext cx="5122211" cy="2687637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Rectangle 17" descr="Rectangle shape">
            <a:extLst>
              <a:ext uri="{FF2B5EF4-FFF2-40B4-BE49-F238E27FC236}">
                <a16:creationId xmlns="" xmlns:a16="http://schemas.microsoft.com/office/drawing/2014/main" id="{42F2CA37-EDD0-4C79-960F-D8E91A8352FB}"/>
              </a:ext>
            </a:extLst>
          </p:cNvPr>
          <p:cNvSpPr/>
          <p:nvPr userDrawn="1"/>
        </p:nvSpPr>
        <p:spPr>
          <a:xfrm>
            <a:off x="0" y="1347938"/>
            <a:ext cx="3253740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657326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Title 1">
            <a:extLst>
              <a:ext uri="{FF2B5EF4-FFF2-40B4-BE49-F238E27FC236}">
                <a16:creationId xmlns="" xmlns:a16="http://schemas.microsoft.com/office/drawing/2014/main" id="{58EFAFB9-41FD-471B-8C26-B5481B74C3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56085" y="774398"/>
            <a:ext cx="5679831" cy="619448"/>
          </a:xfrm>
        </p:spPr>
        <p:txBody>
          <a:bodyPr lIns="0" tIns="0" rIns="0" bIns="0" anchor="b" anchorCtr="0">
            <a:normAutofit/>
          </a:bodyPr>
          <a:lstStyle>
            <a:lvl1pPr marL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</a:t>
            </a:r>
            <a:endParaRPr lang="ru-RU" dirty="0"/>
          </a:p>
        </p:txBody>
      </p:sp>
      <p:sp>
        <p:nvSpPr>
          <p:cNvPr id="12" name="Picture Placeholder 13">
            <a:extLst>
              <a:ext uri="{FF2B5EF4-FFF2-40B4-BE49-F238E27FC236}">
                <a16:creationId xmlns="" xmlns:a16="http://schemas.microsoft.com/office/drawing/2014/main" id="{EE15F6C3-281B-4328-BDB8-4C898228A1B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39788" y="774398"/>
            <a:ext cx="2331720" cy="539496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ru-RU" dirty="0"/>
          </a:p>
        </p:txBody>
      </p:sp>
      <p:sp>
        <p:nvSpPr>
          <p:cNvPr id="22" name="Text Placeholder 2">
            <a:extLst>
              <a:ext uri="{FF2B5EF4-FFF2-40B4-BE49-F238E27FC236}">
                <a16:creationId xmlns="" xmlns:a16="http://schemas.microsoft.com/office/drawing/2014/main" id="{FBE302E7-5C2F-4624-AD0C-D1495C751B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6614" y="4307172"/>
            <a:ext cx="1728216" cy="334918"/>
          </a:xfrm>
        </p:spPr>
        <p:txBody>
          <a:bodyPr lIns="36000" tIns="0" rIns="0" bIns="0" anchor="b">
            <a:normAutofit/>
          </a:bodyPr>
          <a:lstStyle>
            <a:lvl1pPr marL="0" indent="0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27" name="Text Placeholder 11">
            <a:extLst>
              <a:ext uri="{FF2B5EF4-FFF2-40B4-BE49-F238E27FC236}">
                <a16:creationId xmlns="" xmlns:a16="http://schemas.microsoft.com/office/drawing/2014/main" id="{90E84C90-8C85-4EBD-A0A8-BE41617041D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6614" y="4692262"/>
            <a:ext cx="1728216" cy="1142011"/>
          </a:xfrm>
        </p:spPr>
        <p:txBody>
          <a:bodyPr lIns="36000" tIns="0" rIns="0" bIns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0">
                <a:solidFill>
                  <a:schemeClr val="tx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8" name="Text Placeholder 7">
            <a:extLst>
              <a:ext uri="{FF2B5EF4-FFF2-40B4-BE49-F238E27FC236}">
                <a16:creationId xmlns="" xmlns:a16="http://schemas.microsoft.com/office/drawing/2014/main" id="{60C2D7C7-DBCB-4597-8620-C8C9C5A76ABD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36614" y="2923572"/>
            <a:ext cx="1728216" cy="604730"/>
          </a:xfrm>
        </p:spPr>
        <p:txBody>
          <a:bodyPr lIns="36000" tIns="0" rIns="0" bIns="0" anchor="t" anchorCtr="0">
            <a:noAutofit/>
          </a:bodyPr>
          <a:lstStyle>
            <a:lvl1pPr marL="0" indent="0" algn="l">
              <a:buNone/>
              <a:defRPr sz="5000" b="1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dirty="0"/>
              <a:t>20XX</a:t>
            </a:r>
            <a:endParaRPr lang="ru-RU" dirty="0"/>
          </a:p>
        </p:txBody>
      </p:sp>
      <p:sp>
        <p:nvSpPr>
          <p:cNvPr id="29" name="Text Placeholder 2">
            <a:extLst>
              <a:ext uri="{FF2B5EF4-FFF2-40B4-BE49-F238E27FC236}">
                <a16:creationId xmlns="" xmlns:a16="http://schemas.microsoft.com/office/drawing/2014/main" id="{99124C08-3E86-444D-B5D0-F3F9BB16C988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36614" y="3590954"/>
            <a:ext cx="1728216" cy="228986"/>
          </a:xfrm>
        </p:spPr>
        <p:txBody>
          <a:bodyPr lIns="36000" tIns="0" rIns="0" bIns="0" anchor="t" anchorCtr="0">
            <a:normAutofit/>
          </a:bodyPr>
          <a:lstStyle>
            <a:lvl1pPr marL="0" indent="0">
              <a:buNone/>
              <a:defRPr sz="1400" b="0" i="1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Month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="" xmlns:a16="http://schemas.microsoft.com/office/drawing/2014/main" id="{BB56B47F-3E0D-42C1-966E-767F85C6CF80}"/>
              </a:ext>
            </a:extLst>
          </p:cNvPr>
          <p:cNvSpPr/>
          <p:nvPr userDrawn="1"/>
        </p:nvSpPr>
        <p:spPr>
          <a:xfrm>
            <a:off x="0" y="4039354"/>
            <a:ext cx="12192000" cy="5486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32" name="Text Placeholder 2">
            <a:extLst>
              <a:ext uri="{FF2B5EF4-FFF2-40B4-BE49-F238E27FC236}">
                <a16:creationId xmlns="" xmlns:a16="http://schemas.microsoft.com/office/drawing/2014/main" id="{0CE94E73-2035-4848-A777-57D121957C57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9588108" y="4307172"/>
            <a:ext cx="1728216" cy="334918"/>
          </a:xfrm>
        </p:spPr>
        <p:txBody>
          <a:bodyPr lIns="36000" tIns="0" rIns="0" bIns="0" anchor="b">
            <a:normAutofit/>
          </a:bodyPr>
          <a:lstStyle>
            <a:lvl1pPr marL="0" indent="0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36" name="Text Placeholder 11">
            <a:extLst>
              <a:ext uri="{FF2B5EF4-FFF2-40B4-BE49-F238E27FC236}">
                <a16:creationId xmlns="" xmlns:a16="http://schemas.microsoft.com/office/drawing/2014/main" id="{4D2653B7-297D-4579-B765-779B78649A6D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9588108" y="4692262"/>
            <a:ext cx="1728216" cy="1142011"/>
          </a:xfrm>
        </p:spPr>
        <p:txBody>
          <a:bodyPr lIns="36000" tIns="0" rIns="0" bIns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0">
                <a:solidFill>
                  <a:schemeClr val="tx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7" name="Text Placeholder 7">
            <a:extLst>
              <a:ext uri="{FF2B5EF4-FFF2-40B4-BE49-F238E27FC236}">
                <a16:creationId xmlns="" xmlns:a16="http://schemas.microsoft.com/office/drawing/2014/main" id="{F0FDA4BB-A1AC-401D-BF49-12BA8C00A75E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588108" y="2923572"/>
            <a:ext cx="1728216" cy="604730"/>
          </a:xfrm>
        </p:spPr>
        <p:txBody>
          <a:bodyPr lIns="36000" tIns="0" rIns="0" bIns="0" anchor="t" anchorCtr="0">
            <a:noAutofit/>
          </a:bodyPr>
          <a:lstStyle>
            <a:lvl1pPr marL="0" indent="0" algn="l">
              <a:buNone/>
              <a:defRPr sz="5000" b="1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dirty="0"/>
              <a:t>20XX</a:t>
            </a:r>
            <a:endParaRPr lang="ru-RU" dirty="0"/>
          </a:p>
        </p:txBody>
      </p:sp>
      <p:sp>
        <p:nvSpPr>
          <p:cNvPr id="38" name="Text Placeholder 2">
            <a:extLst>
              <a:ext uri="{FF2B5EF4-FFF2-40B4-BE49-F238E27FC236}">
                <a16:creationId xmlns="" xmlns:a16="http://schemas.microsoft.com/office/drawing/2014/main" id="{201C09CA-AD2D-489D-8280-D5D5CA6F8E05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9588108" y="3590954"/>
            <a:ext cx="1728216" cy="228986"/>
          </a:xfrm>
        </p:spPr>
        <p:txBody>
          <a:bodyPr lIns="36000" tIns="0" rIns="0" bIns="0" anchor="t" anchorCtr="0">
            <a:normAutofit/>
          </a:bodyPr>
          <a:lstStyle>
            <a:lvl1pPr marL="0" indent="0">
              <a:buNone/>
              <a:defRPr sz="1400" b="0" i="1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Month</a:t>
            </a:r>
          </a:p>
        </p:txBody>
      </p:sp>
      <p:sp>
        <p:nvSpPr>
          <p:cNvPr id="39" name="Text Placeholder 2">
            <a:extLst>
              <a:ext uri="{FF2B5EF4-FFF2-40B4-BE49-F238E27FC236}">
                <a16:creationId xmlns="" xmlns:a16="http://schemas.microsoft.com/office/drawing/2014/main" id="{31C95C8F-A3B1-4034-8C7E-60D92AD5A5AF}"/>
              </a:ext>
            </a:extLst>
          </p:cNvPr>
          <p:cNvSpPr>
            <a:spLocks noGrp="1"/>
          </p:cNvSpPr>
          <p:nvPr>
            <p:ph type="body" idx="37" hasCustomPrompt="1"/>
          </p:nvPr>
        </p:nvSpPr>
        <p:spPr>
          <a:xfrm>
            <a:off x="3024487" y="4307172"/>
            <a:ext cx="1728216" cy="334918"/>
          </a:xfrm>
        </p:spPr>
        <p:txBody>
          <a:bodyPr lIns="36000" tIns="0" rIns="0" bIns="0" anchor="b">
            <a:normAutofit/>
          </a:bodyPr>
          <a:lstStyle>
            <a:lvl1pPr marL="0" indent="0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40" name="Text Placeholder 11">
            <a:extLst>
              <a:ext uri="{FF2B5EF4-FFF2-40B4-BE49-F238E27FC236}">
                <a16:creationId xmlns="" xmlns:a16="http://schemas.microsoft.com/office/drawing/2014/main" id="{2D64408A-F4D2-4911-A50C-294A6E129634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3024487" y="4692262"/>
            <a:ext cx="1728216" cy="1142011"/>
          </a:xfrm>
        </p:spPr>
        <p:txBody>
          <a:bodyPr lIns="36000" tIns="0" rIns="0" bIns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0">
                <a:solidFill>
                  <a:schemeClr val="tx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Text Placeholder 7">
            <a:extLst>
              <a:ext uri="{FF2B5EF4-FFF2-40B4-BE49-F238E27FC236}">
                <a16:creationId xmlns="" xmlns:a16="http://schemas.microsoft.com/office/drawing/2014/main" id="{714426FB-8D1F-48A3-87B1-6E4475626168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3024487" y="2923572"/>
            <a:ext cx="1728216" cy="604730"/>
          </a:xfrm>
        </p:spPr>
        <p:txBody>
          <a:bodyPr lIns="36000" tIns="0" rIns="0" bIns="0" anchor="t" anchorCtr="0">
            <a:noAutofit/>
          </a:bodyPr>
          <a:lstStyle>
            <a:lvl1pPr marL="0" indent="0" algn="l">
              <a:buNone/>
              <a:defRPr sz="5000" b="1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dirty="0"/>
              <a:t>20XX</a:t>
            </a:r>
            <a:endParaRPr lang="ru-RU" dirty="0"/>
          </a:p>
        </p:txBody>
      </p:sp>
      <p:sp>
        <p:nvSpPr>
          <p:cNvPr id="42" name="Text Placeholder 2">
            <a:extLst>
              <a:ext uri="{FF2B5EF4-FFF2-40B4-BE49-F238E27FC236}">
                <a16:creationId xmlns="" xmlns:a16="http://schemas.microsoft.com/office/drawing/2014/main" id="{113A947D-3189-4C34-A151-25B6735B5765}"/>
              </a:ext>
            </a:extLst>
          </p:cNvPr>
          <p:cNvSpPr>
            <a:spLocks noGrp="1"/>
          </p:cNvSpPr>
          <p:nvPr>
            <p:ph type="body" idx="40" hasCustomPrompt="1"/>
          </p:nvPr>
        </p:nvSpPr>
        <p:spPr>
          <a:xfrm>
            <a:off x="3024487" y="3590954"/>
            <a:ext cx="1728216" cy="228986"/>
          </a:xfrm>
        </p:spPr>
        <p:txBody>
          <a:bodyPr lIns="36000" tIns="0" rIns="0" bIns="0" anchor="t" anchorCtr="0">
            <a:normAutofit/>
          </a:bodyPr>
          <a:lstStyle>
            <a:lvl1pPr marL="0" indent="0">
              <a:buNone/>
              <a:defRPr sz="1400" b="0" i="1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Month</a:t>
            </a:r>
          </a:p>
        </p:txBody>
      </p:sp>
      <p:sp>
        <p:nvSpPr>
          <p:cNvPr id="43" name="Text Placeholder 2">
            <a:extLst>
              <a:ext uri="{FF2B5EF4-FFF2-40B4-BE49-F238E27FC236}">
                <a16:creationId xmlns="" xmlns:a16="http://schemas.microsoft.com/office/drawing/2014/main" id="{8DFAD3D9-CF77-4D07-8D3C-6946F80F500E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5212360" y="4307172"/>
            <a:ext cx="1803644" cy="334918"/>
          </a:xfrm>
        </p:spPr>
        <p:txBody>
          <a:bodyPr lIns="36000" tIns="0" rIns="0" bIns="0" anchor="b">
            <a:normAutofit/>
          </a:bodyPr>
          <a:lstStyle>
            <a:lvl1pPr marL="0" indent="0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44" name="Text Placeholder 11">
            <a:extLst>
              <a:ext uri="{FF2B5EF4-FFF2-40B4-BE49-F238E27FC236}">
                <a16:creationId xmlns="" xmlns:a16="http://schemas.microsoft.com/office/drawing/2014/main" id="{3A1A4549-1CA1-4925-A715-C3356C3B5389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5212360" y="4692262"/>
            <a:ext cx="1803644" cy="1142011"/>
          </a:xfrm>
        </p:spPr>
        <p:txBody>
          <a:bodyPr lIns="36000" tIns="0" rIns="0" bIns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0">
                <a:solidFill>
                  <a:schemeClr val="tx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5" name="Text Placeholder 7">
            <a:extLst>
              <a:ext uri="{FF2B5EF4-FFF2-40B4-BE49-F238E27FC236}">
                <a16:creationId xmlns="" xmlns:a16="http://schemas.microsoft.com/office/drawing/2014/main" id="{612C4698-25FA-4C20-A9E3-847CD97AEC77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5212360" y="2923572"/>
            <a:ext cx="1728216" cy="604730"/>
          </a:xfrm>
        </p:spPr>
        <p:txBody>
          <a:bodyPr lIns="36000" tIns="0" rIns="0" bIns="0" anchor="t" anchorCtr="0">
            <a:noAutofit/>
          </a:bodyPr>
          <a:lstStyle>
            <a:lvl1pPr marL="0" indent="0" algn="l">
              <a:buNone/>
              <a:defRPr sz="5000" b="1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dirty="0"/>
              <a:t>20XX</a:t>
            </a:r>
            <a:endParaRPr lang="ru-RU" dirty="0"/>
          </a:p>
        </p:txBody>
      </p:sp>
      <p:sp>
        <p:nvSpPr>
          <p:cNvPr id="46" name="Text Placeholder 2">
            <a:extLst>
              <a:ext uri="{FF2B5EF4-FFF2-40B4-BE49-F238E27FC236}">
                <a16:creationId xmlns="" xmlns:a16="http://schemas.microsoft.com/office/drawing/2014/main" id="{24762162-855D-415D-AF6A-C44F05CE7883}"/>
              </a:ext>
            </a:extLst>
          </p:cNvPr>
          <p:cNvSpPr>
            <a:spLocks noGrp="1"/>
          </p:cNvSpPr>
          <p:nvPr>
            <p:ph type="body" idx="44" hasCustomPrompt="1"/>
          </p:nvPr>
        </p:nvSpPr>
        <p:spPr>
          <a:xfrm>
            <a:off x="5212360" y="3590954"/>
            <a:ext cx="1728216" cy="228986"/>
          </a:xfrm>
        </p:spPr>
        <p:txBody>
          <a:bodyPr lIns="36000" tIns="0" rIns="0" bIns="0" anchor="t" anchorCtr="0">
            <a:normAutofit/>
          </a:bodyPr>
          <a:lstStyle>
            <a:lvl1pPr marL="0" indent="0">
              <a:buNone/>
              <a:defRPr sz="1400" b="0" i="1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Month</a:t>
            </a:r>
          </a:p>
        </p:txBody>
      </p:sp>
      <p:sp>
        <p:nvSpPr>
          <p:cNvPr id="47" name="Text Placeholder 2">
            <a:extLst>
              <a:ext uri="{FF2B5EF4-FFF2-40B4-BE49-F238E27FC236}">
                <a16:creationId xmlns="" xmlns:a16="http://schemas.microsoft.com/office/drawing/2014/main" id="{589D11E9-B94E-4CFA-B405-7F22D3AF9794}"/>
              </a:ext>
            </a:extLst>
          </p:cNvPr>
          <p:cNvSpPr>
            <a:spLocks noGrp="1"/>
          </p:cNvSpPr>
          <p:nvPr>
            <p:ph type="body" idx="45" hasCustomPrompt="1"/>
          </p:nvPr>
        </p:nvSpPr>
        <p:spPr>
          <a:xfrm>
            <a:off x="7400234" y="4307172"/>
            <a:ext cx="1728216" cy="334918"/>
          </a:xfrm>
        </p:spPr>
        <p:txBody>
          <a:bodyPr lIns="36000" tIns="0" rIns="0" bIns="0" anchor="b">
            <a:normAutofit/>
          </a:bodyPr>
          <a:lstStyle>
            <a:lvl1pPr marL="0" indent="0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48" name="Text Placeholder 11">
            <a:extLst>
              <a:ext uri="{FF2B5EF4-FFF2-40B4-BE49-F238E27FC236}">
                <a16:creationId xmlns="" xmlns:a16="http://schemas.microsoft.com/office/drawing/2014/main" id="{95BF5016-E7B0-47AC-BFE0-E776F860AF36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7400234" y="4692262"/>
            <a:ext cx="1728216" cy="1142011"/>
          </a:xfrm>
        </p:spPr>
        <p:txBody>
          <a:bodyPr lIns="36000" tIns="0" rIns="0" bIns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0">
                <a:solidFill>
                  <a:schemeClr val="tx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9" name="Text Placeholder 7">
            <a:extLst>
              <a:ext uri="{FF2B5EF4-FFF2-40B4-BE49-F238E27FC236}">
                <a16:creationId xmlns="" xmlns:a16="http://schemas.microsoft.com/office/drawing/2014/main" id="{3228A294-7EF5-49C2-B215-AF1AC293EB34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7400234" y="2923572"/>
            <a:ext cx="1728216" cy="604730"/>
          </a:xfrm>
        </p:spPr>
        <p:txBody>
          <a:bodyPr lIns="36000" tIns="0" rIns="0" bIns="0" anchor="t" anchorCtr="0">
            <a:noAutofit/>
          </a:bodyPr>
          <a:lstStyle>
            <a:lvl1pPr marL="0" indent="0" algn="l">
              <a:buNone/>
              <a:defRPr sz="5000" b="1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dirty="0"/>
              <a:t>20XX</a:t>
            </a:r>
            <a:endParaRPr lang="ru-RU" dirty="0"/>
          </a:p>
        </p:txBody>
      </p:sp>
      <p:sp>
        <p:nvSpPr>
          <p:cNvPr id="50" name="Text Placeholder 2">
            <a:extLst>
              <a:ext uri="{FF2B5EF4-FFF2-40B4-BE49-F238E27FC236}">
                <a16:creationId xmlns="" xmlns:a16="http://schemas.microsoft.com/office/drawing/2014/main" id="{BFF32ED7-F60E-49AC-91A1-3034E8EB0B34}"/>
              </a:ext>
            </a:extLst>
          </p:cNvPr>
          <p:cNvSpPr>
            <a:spLocks noGrp="1"/>
          </p:cNvSpPr>
          <p:nvPr>
            <p:ph type="body" idx="48" hasCustomPrompt="1"/>
          </p:nvPr>
        </p:nvSpPr>
        <p:spPr>
          <a:xfrm>
            <a:off x="7400234" y="3590954"/>
            <a:ext cx="1728216" cy="228986"/>
          </a:xfrm>
        </p:spPr>
        <p:txBody>
          <a:bodyPr lIns="36000" tIns="0" rIns="0" bIns="0" anchor="t" anchorCtr="0">
            <a:normAutofit/>
          </a:bodyPr>
          <a:lstStyle>
            <a:lvl1pPr marL="0" indent="0">
              <a:buNone/>
              <a:defRPr sz="1400" b="0" i="1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Month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5129BCBD-EC3D-4652-99F1-83BD8B568FF6}"/>
              </a:ext>
            </a:extLst>
          </p:cNvPr>
          <p:cNvSpPr/>
          <p:nvPr userDrawn="1"/>
        </p:nvSpPr>
        <p:spPr>
          <a:xfrm>
            <a:off x="897298" y="3924107"/>
            <a:ext cx="256032" cy="2560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1" name="Rectangle 50">
            <a:extLst>
              <a:ext uri="{FF2B5EF4-FFF2-40B4-BE49-F238E27FC236}">
                <a16:creationId xmlns="" xmlns:a16="http://schemas.microsoft.com/office/drawing/2014/main" id="{A2ADE57E-F0D9-4D76-B243-DAC787E66091}"/>
              </a:ext>
            </a:extLst>
          </p:cNvPr>
          <p:cNvSpPr/>
          <p:nvPr userDrawn="1"/>
        </p:nvSpPr>
        <p:spPr>
          <a:xfrm>
            <a:off x="9636748" y="3924107"/>
            <a:ext cx="256032" cy="2560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2" name="Rectangle 51">
            <a:extLst>
              <a:ext uri="{FF2B5EF4-FFF2-40B4-BE49-F238E27FC236}">
                <a16:creationId xmlns="" xmlns:a16="http://schemas.microsoft.com/office/drawing/2014/main" id="{3D8F9527-D6F7-47B7-93E6-729FA654E51A}"/>
              </a:ext>
            </a:extLst>
          </p:cNvPr>
          <p:cNvSpPr/>
          <p:nvPr userDrawn="1"/>
        </p:nvSpPr>
        <p:spPr>
          <a:xfrm>
            <a:off x="3082161" y="3924107"/>
            <a:ext cx="256032" cy="2560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3" name="Rectangle 52">
            <a:extLst>
              <a:ext uri="{FF2B5EF4-FFF2-40B4-BE49-F238E27FC236}">
                <a16:creationId xmlns="" xmlns:a16="http://schemas.microsoft.com/office/drawing/2014/main" id="{33242D9B-895E-4D79-8BC2-6A934BD109F6}"/>
              </a:ext>
            </a:extLst>
          </p:cNvPr>
          <p:cNvSpPr/>
          <p:nvPr userDrawn="1"/>
        </p:nvSpPr>
        <p:spPr>
          <a:xfrm>
            <a:off x="5267024" y="3924107"/>
            <a:ext cx="256032" cy="2560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4" name="Rectangle 53">
            <a:extLst>
              <a:ext uri="{FF2B5EF4-FFF2-40B4-BE49-F238E27FC236}">
                <a16:creationId xmlns="" xmlns:a16="http://schemas.microsoft.com/office/drawing/2014/main" id="{B9B79B76-7626-4584-AE9A-4CDF7F0F6430}"/>
              </a:ext>
            </a:extLst>
          </p:cNvPr>
          <p:cNvSpPr/>
          <p:nvPr userDrawn="1"/>
        </p:nvSpPr>
        <p:spPr>
          <a:xfrm>
            <a:off x="7451887" y="3924107"/>
            <a:ext cx="256032" cy="2560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5" name="Text Placeholder 2">
            <a:extLst>
              <a:ext uri="{FF2B5EF4-FFF2-40B4-BE49-F238E27FC236}">
                <a16:creationId xmlns="" xmlns:a16="http://schemas.microsoft.com/office/drawing/2014/main" id="{F59B93CA-5AD1-43A8-AF37-7DA25D3B400E}"/>
              </a:ext>
            </a:extLst>
          </p:cNvPr>
          <p:cNvSpPr>
            <a:spLocks noGrp="1"/>
          </p:cNvSpPr>
          <p:nvPr>
            <p:ph type="body" idx="49"/>
          </p:nvPr>
        </p:nvSpPr>
        <p:spPr>
          <a:xfrm>
            <a:off x="5212360" y="1865304"/>
            <a:ext cx="6103964" cy="815993"/>
          </a:xfrm>
        </p:spPr>
        <p:txBody>
          <a:bodyPr lIns="36000" tIns="0" rIns="0" bIns="0" anchor="t" anchorCtr="0">
            <a:normAutofit/>
          </a:bodyPr>
          <a:lstStyle>
            <a:lvl1pPr marL="0" indent="0">
              <a:buNone/>
              <a:defRPr sz="1800" b="1" i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5" name="Rectangle 27" descr="Rectangle shape">
            <a:extLst>
              <a:ext uri="{FF2B5EF4-FFF2-40B4-BE49-F238E27FC236}">
                <a16:creationId xmlns="" xmlns:a16="http://schemas.microsoft.com/office/drawing/2014/main" id="{DE069B8B-CA4A-46A5-901F-F2C7F60C0C24}"/>
              </a:ext>
            </a:extLst>
          </p:cNvPr>
          <p:cNvSpPr/>
          <p:nvPr userDrawn="1"/>
        </p:nvSpPr>
        <p:spPr>
          <a:xfrm>
            <a:off x="-1" y="1525500"/>
            <a:ext cx="722887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592278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Text Placeholder 2">
            <a:extLst>
              <a:ext uri="{FF2B5EF4-FFF2-40B4-BE49-F238E27FC236}">
                <a16:creationId xmlns="" xmlns:a16="http://schemas.microsoft.com/office/drawing/2014/main" id="{F947FF51-80C5-433A-A515-4334E29588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2258" y="3689555"/>
            <a:ext cx="4405067" cy="1737210"/>
          </a:xfr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800" b="1" i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itle 1">
            <a:extLst>
              <a:ext uri="{FF2B5EF4-FFF2-40B4-BE49-F238E27FC236}">
                <a16:creationId xmlns="" xmlns:a16="http://schemas.microsoft.com/office/drawing/2014/main" id="{58EFAFB9-41FD-471B-8C26-B5481B74C3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1904701"/>
            <a:ext cx="4422014" cy="1325563"/>
          </a:xfrm>
        </p:spPr>
        <p:txBody>
          <a:bodyPr lIns="0" tIns="0" rIns="0" bIns="0" anchor="b" anchorCtr="0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</a:t>
            </a:r>
            <a:endParaRPr lang="ru-RU" dirty="0"/>
          </a:p>
        </p:txBody>
      </p:sp>
      <p:sp>
        <p:nvSpPr>
          <p:cNvPr id="12" name="Picture Placeholder 13">
            <a:extLst>
              <a:ext uri="{FF2B5EF4-FFF2-40B4-BE49-F238E27FC236}">
                <a16:creationId xmlns="" xmlns:a16="http://schemas.microsoft.com/office/drawing/2014/main" id="{EE15F6C3-281B-4328-BDB8-4C898228A1B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39788" y="774398"/>
            <a:ext cx="2331720" cy="539496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ru-RU" dirty="0"/>
          </a:p>
        </p:txBody>
      </p:sp>
      <p:sp>
        <p:nvSpPr>
          <p:cNvPr id="7" name="Table Placeholder 6">
            <a:extLst>
              <a:ext uri="{FF2B5EF4-FFF2-40B4-BE49-F238E27FC236}">
                <a16:creationId xmlns="" xmlns:a16="http://schemas.microsoft.com/office/drawing/2014/main" id="{71531890-A142-4CE0-8BD5-856FACD08EA9}"/>
              </a:ext>
            </a:extLst>
          </p:cNvPr>
          <p:cNvSpPr>
            <a:spLocks noGrp="1"/>
          </p:cNvSpPr>
          <p:nvPr>
            <p:ph type="tbl" sz="quarter" idx="17"/>
          </p:nvPr>
        </p:nvSpPr>
        <p:spPr>
          <a:xfrm>
            <a:off x="5656217" y="404813"/>
            <a:ext cx="5673771" cy="5653087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table</a:t>
            </a:r>
            <a:endParaRPr lang="ru-RU" dirty="0"/>
          </a:p>
        </p:txBody>
      </p:sp>
      <p:sp>
        <p:nvSpPr>
          <p:cNvPr id="10" name="Rectangle 8" descr="Rectangle shape">
            <a:extLst>
              <a:ext uri="{FF2B5EF4-FFF2-40B4-BE49-F238E27FC236}">
                <a16:creationId xmlns="" xmlns:a16="http://schemas.microsoft.com/office/drawing/2014/main" id="{B429AA89-05C8-451C-B390-2E809555BA84}"/>
              </a:ext>
            </a:extLst>
          </p:cNvPr>
          <p:cNvSpPr/>
          <p:nvPr userDrawn="1"/>
        </p:nvSpPr>
        <p:spPr>
          <a:xfrm>
            <a:off x="0" y="3341010"/>
            <a:ext cx="3723175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17880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FEBCE1DF-09FE-457A-9D5E-E7A8E0F5E7AA}"/>
              </a:ext>
            </a:extLst>
          </p:cNvPr>
          <p:cNvSpPr/>
          <p:nvPr userDrawn="1"/>
        </p:nvSpPr>
        <p:spPr>
          <a:xfrm>
            <a:off x="3956795" y="3011796"/>
            <a:ext cx="2286000" cy="2453474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90508111-4A36-4CF7-86F5-0AD3FDEEDDDF}"/>
              </a:ext>
            </a:extLst>
          </p:cNvPr>
          <p:cNvSpPr/>
          <p:nvPr userDrawn="1"/>
        </p:nvSpPr>
        <p:spPr>
          <a:xfrm>
            <a:off x="9066213" y="3027646"/>
            <a:ext cx="2286000" cy="2453474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5C4E182D-C697-44DF-A090-F131D0302405}"/>
              </a:ext>
            </a:extLst>
          </p:cNvPr>
          <p:cNvSpPr/>
          <p:nvPr userDrawn="1"/>
        </p:nvSpPr>
        <p:spPr>
          <a:xfrm>
            <a:off x="6511504" y="3027646"/>
            <a:ext cx="2286000" cy="2453474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Text Placeholder 2">
            <a:extLst>
              <a:ext uri="{FF2B5EF4-FFF2-40B4-BE49-F238E27FC236}">
                <a16:creationId xmlns="" xmlns:a16="http://schemas.microsoft.com/office/drawing/2014/main" id="{F947FF51-80C5-433A-A515-4334E29588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2258" y="4812501"/>
            <a:ext cx="2939721" cy="668619"/>
          </a:xfr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800" b="1" i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itle 1">
            <a:extLst>
              <a:ext uri="{FF2B5EF4-FFF2-40B4-BE49-F238E27FC236}">
                <a16:creationId xmlns="" xmlns:a16="http://schemas.microsoft.com/office/drawing/2014/main" id="{58EFAFB9-41FD-471B-8C26-B5481B74C3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3027646"/>
            <a:ext cx="2962574" cy="1325563"/>
          </a:xfrm>
        </p:spPr>
        <p:txBody>
          <a:bodyPr lIns="0" tIns="0" rIns="0" bIns="0" anchor="b" anchorCtr="0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</a:t>
            </a:r>
            <a:endParaRPr lang="ru-RU" dirty="0"/>
          </a:p>
        </p:txBody>
      </p:sp>
      <p:sp>
        <p:nvSpPr>
          <p:cNvPr id="12" name="Picture Placeholder 13">
            <a:extLst>
              <a:ext uri="{FF2B5EF4-FFF2-40B4-BE49-F238E27FC236}">
                <a16:creationId xmlns="" xmlns:a16="http://schemas.microsoft.com/office/drawing/2014/main" id="{EE15F6C3-281B-4328-BDB8-4C898228A1B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39788" y="774398"/>
            <a:ext cx="2331720" cy="539496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ru-RU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="" xmlns:a16="http://schemas.microsoft.com/office/drawing/2014/main" id="{563FB6CB-7DC7-42AB-937B-FACFE1A28AEF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066213" y="774398"/>
            <a:ext cx="2286000" cy="22860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ru-RU" dirty="0"/>
          </a:p>
        </p:txBody>
      </p:sp>
      <p:sp>
        <p:nvSpPr>
          <p:cNvPr id="13" name="Picture Placeholder 7">
            <a:extLst>
              <a:ext uri="{FF2B5EF4-FFF2-40B4-BE49-F238E27FC236}">
                <a16:creationId xmlns="" xmlns:a16="http://schemas.microsoft.com/office/drawing/2014/main" id="{CE5AE5F8-F053-47AB-BCB2-70F2BF5C44E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3956795" y="774398"/>
            <a:ext cx="2286000" cy="22860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ru-RU" dirty="0"/>
          </a:p>
        </p:txBody>
      </p:sp>
      <p:sp>
        <p:nvSpPr>
          <p:cNvPr id="14" name="Picture Placeholder 7">
            <a:extLst>
              <a:ext uri="{FF2B5EF4-FFF2-40B4-BE49-F238E27FC236}">
                <a16:creationId xmlns="" xmlns:a16="http://schemas.microsoft.com/office/drawing/2014/main" id="{D86E9819-052E-4932-AD4D-2E6844D40427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511504" y="774398"/>
            <a:ext cx="2286000" cy="22860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ru-RU" dirty="0"/>
          </a:p>
        </p:txBody>
      </p:sp>
      <p:sp>
        <p:nvSpPr>
          <p:cNvPr id="18" name="Text Placeholder 17">
            <a:extLst>
              <a:ext uri="{FF2B5EF4-FFF2-40B4-BE49-F238E27FC236}">
                <a16:creationId xmlns="" xmlns:a16="http://schemas.microsoft.com/office/drawing/2014/main" id="{1E9CD767-2C5C-4922-8EC2-4DFCB6ECFCB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086537" y="3429000"/>
            <a:ext cx="2026516" cy="588620"/>
          </a:xfrm>
        </p:spPr>
        <p:txBody>
          <a:bodyPr>
            <a:noAutofit/>
          </a:bodyPr>
          <a:lstStyle>
            <a:lvl1pPr marL="0" indent="0" algn="ctr">
              <a:spcBef>
                <a:spcPts val="600"/>
              </a:spcBef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Person 1</a:t>
            </a:r>
            <a:br>
              <a:rPr lang="en-US" dirty="0"/>
            </a:br>
            <a:r>
              <a:rPr lang="en-US" dirty="0"/>
              <a:t>Name</a:t>
            </a:r>
            <a:endParaRPr lang="ru-RU" dirty="0"/>
          </a:p>
        </p:txBody>
      </p:sp>
      <p:sp>
        <p:nvSpPr>
          <p:cNvPr id="19" name="Text Placeholder 17">
            <a:extLst>
              <a:ext uri="{FF2B5EF4-FFF2-40B4-BE49-F238E27FC236}">
                <a16:creationId xmlns="" xmlns:a16="http://schemas.microsoft.com/office/drawing/2014/main" id="{31851AA2-C176-47A9-A949-3837A394CD9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087139" y="4051032"/>
            <a:ext cx="2025312" cy="244923"/>
          </a:xfrm>
        </p:spPr>
        <p:txBody>
          <a:bodyPr>
            <a:noAutofit/>
          </a:bodyPr>
          <a:lstStyle>
            <a:lvl1pPr marL="0" indent="0" algn="ctr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Team Member Title</a:t>
            </a:r>
            <a:endParaRPr lang="ru-RU" dirty="0"/>
          </a:p>
        </p:txBody>
      </p:sp>
      <p:sp>
        <p:nvSpPr>
          <p:cNvPr id="20" name="Text Placeholder 17">
            <a:extLst>
              <a:ext uri="{FF2B5EF4-FFF2-40B4-BE49-F238E27FC236}">
                <a16:creationId xmlns="" xmlns:a16="http://schemas.microsoft.com/office/drawing/2014/main" id="{879156B3-E019-4A41-8242-F0D70D502559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087139" y="4347988"/>
            <a:ext cx="2025312" cy="841304"/>
          </a:xfrm>
        </p:spPr>
        <p:txBody>
          <a:bodyPr>
            <a:noAutofit/>
          </a:bodyPr>
          <a:lstStyle>
            <a:lvl1pPr marL="0" indent="0" algn="ctr">
              <a:spcBef>
                <a:spcPts val="600"/>
              </a:spcBef>
              <a:buNone/>
              <a:defRPr sz="1400" b="0" i="0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4" name="Text Placeholder 17">
            <a:extLst>
              <a:ext uri="{FF2B5EF4-FFF2-40B4-BE49-F238E27FC236}">
                <a16:creationId xmlns="" xmlns:a16="http://schemas.microsoft.com/office/drawing/2014/main" id="{CB3B3928-67D4-498A-9DED-4FF10BE1A40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41246" y="3429000"/>
            <a:ext cx="2026516" cy="588620"/>
          </a:xfrm>
        </p:spPr>
        <p:txBody>
          <a:bodyPr>
            <a:noAutofit/>
          </a:bodyPr>
          <a:lstStyle>
            <a:lvl1pPr marL="0" indent="0" algn="ctr">
              <a:spcBef>
                <a:spcPts val="600"/>
              </a:spcBef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Person 1</a:t>
            </a:r>
            <a:br>
              <a:rPr lang="en-US" dirty="0"/>
            </a:br>
            <a:r>
              <a:rPr lang="en-US" dirty="0"/>
              <a:t>Name</a:t>
            </a:r>
            <a:endParaRPr lang="ru-RU" dirty="0"/>
          </a:p>
        </p:txBody>
      </p:sp>
      <p:sp>
        <p:nvSpPr>
          <p:cNvPr id="25" name="Text Placeholder 17">
            <a:extLst>
              <a:ext uri="{FF2B5EF4-FFF2-40B4-BE49-F238E27FC236}">
                <a16:creationId xmlns="" xmlns:a16="http://schemas.microsoft.com/office/drawing/2014/main" id="{8464C0AB-BE10-429A-A453-247A538F5D3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41848" y="4051032"/>
            <a:ext cx="2025312" cy="244923"/>
          </a:xfrm>
        </p:spPr>
        <p:txBody>
          <a:bodyPr>
            <a:noAutofit/>
          </a:bodyPr>
          <a:lstStyle>
            <a:lvl1pPr marL="0" indent="0" algn="ctr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Team Member Title</a:t>
            </a:r>
            <a:endParaRPr lang="ru-RU" dirty="0"/>
          </a:p>
        </p:txBody>
      </p:sp>
      <p:sp>
        <p:nvSpPr>
          <p:cNvPr id="26" name="Text Placeholder 17">
            <a:extLst>
              <a:ext uri="{FF2B5EF4-FFF2-40B4-BE49-F238E27FC236}">
                <a16:creationId xmlns="" xmlns:a16="http://schemas.microsoft.com/office/drawing/2014/main" id="{177BAD76-5C75-4FA2-B792-300193BDC997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641848" y="4347988"/>
            <a:ext cx="2025312" cy="841304"/>
          </a:xfrm>
        </p:spPr>
        <p:txBody>
          <a:bodyPr>
            <a:noAutofit/>
          </a:bodyPr>
          <a:lstStyle>
            <a:lvl1pPr marL="0" indent="0" algn="ctr">
              <a:spcBef>
                <a:spcPts val="600"/>
              </a:spcBef>
              <a:buNone/>
              <a:defRPr sz="1400" b="0" i="0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7" name="Text Placeholder 17">
            <a:extLst>
              <a:ext uri="{FF2B5EF4-FFF2-40B4-BE49-F238E27FC236}">
                <a16:creationId xmlns="" xmlns:a16="http://schemas.microsoft.com/office/drawing/2014/main" id="{ACFBCF6D-5E27-4808-BA1C-6F72DDAAC697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195955" y="3429000"/>
            <a:ext cx="2026516" cy="588620"/>
          </a:xfrm>
        </p:spPr>
        <p:txBody>
          <a:bodyPr>
            <a:noAutofit/>
          </a:bodyPr>
          <a:lstStyle>
            <a:lvl1pPr marL="0" indent="0" algn="ctr">
              <a:spcBef>
                <a:spcPts val="600"/>
              </a:spcBef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Person 1</a:t>
            </a:r>
            <a:br>
              <a:rPr lang="en-US" dirty="0"/>
            </a:br>
            <a:r>
              <a:rPr lang="en-US" dirty="0"/>
              <a:t>Name</a:t>
            </a:r>
            <a:endParaRPr lang="ru-RU" dirty="0"/>
          </a:p>
        </p:txBody>
      </p:sp>
      <p:sp>
        <p:nvSpPr>
          <p:cNvPr id="28" name="Text Placeholder 17">
            <a:extLst>
              <a:ext uri="{FF2B5EF4-FFF2-40B4-BE49-F238E27FC236}">
                <a16:creationId xmlns="" xmlns:a16="http://schemas.microsoft.com/office/drawing/2014/main" id="{8755E469-9B43-406E-BB68-F691A4DF441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196557" y="4051032"/>
            <a:ext cx="2025312" cy="244923"/>
          </a:xfrm>
        </p:spPr>
        <p:txBody>
          <a:bodyPr>
            <a:noAutofit/>
          </a:bodyPr>
          <a:lstStyle>
            <a:lvl1pPr marL="0" indent="0" algn="ctr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Team Member Title</a:t>
            </a:r>
            <a:endParaRPr lang="ru-RU" dirty="0"/>
          </a:p>
        </p:txBody>
      </p:sp>
      <p:sp>
        <p:nvSpPr>
          <p:cNvPr id="29" name="Text Placeholder 17">
            <a:extLst>
              <a:ext uri="{FF2B5EF4-FFF2-40B4-BE49-F238E27FC236}">
                <a16:creationId xmlns="" xmlns:a16="http://schemas.microsoft.com/office/drawing/2014/main" id="{AE2A9BB2-4A2A-49A1-8337-C26A0EC27E25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9196557" y="4347988"/>
            <a:ext cx="2025312" cy="841304"/>
          </a:xfrm>
        </p:spPr>
        <p:txBody>
          <a:bodyPr>
            <a:noAutofit/>
          </a:bodyPr>
          <a:lstStyle>
            <a:lvl1pPr marL="0" indent="0" algn="ctr">
              <a:spcBef>
                <a:spcPts val="600"/>
              </a:spcBef>
              <a:buNone/>
              <a:defRPr sz="1400" b="0" i="0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Rectangle 13" descr="Rectangle shape">
            <a:extLst>
              <a:ext uri="{FF2B5EF4-FFF2-40B4-BE49-F238E27FC236}">
                <a16:creationId xmlns="" xmlns:a16="http://schemas.microsoft.com/office/drawing/2014/main" id="{4FBD15D4-B1D1-4D03-9259-CE4D7AA955DF}"/>
              </a:ext>
            </a:extLst>
          </p:cNvPr>
          <p:cNvSpPr/>
          <p:nvPr userDrawn="1"/>
        </p:nvSpPr>
        <p:spPr>
          <a:xfrm>
            <a:off x="0" y="4461207"/>
            <a:ext cx="2092411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8957246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Title 1">
            <a:extLst>
              <a:ext uri="{FF2B5EF4-FFF2-40B4-BE49-F238E27FC236}">
                <a16:creationId xmlns="" xmlns:a16="http://schemas.microsoft.com/office/drawing/2014/main" id="{58EFAFB9-41FD-471B-8C26-B5481B74C3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56085" y="797157"/>
            <a:ext cx="5679831" cy="619448"/>
          </a:xfrm>
        </p:spPr>
        <p:txBody>
          <a:bodyPr lIns="0" tIns="0" rIns="0" bIns="0" anchor="b" anchorCtr="0">
            <a:normAutofit/>
          </a:bodyPr>
          <a:lstStyle>
            <a:lvl1pPr marL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</a:t>
            </a:r>
            <a:endParaRPr lang="ru-RU" dirty="0"/>
          </a:p>
        </p:txBody>
      </p:sp>
      <p:sp>
        <p:nvSpPr>
          <p:cNvPr id="12" name="Picture Placeholder 13">
            <a:extLst>
              <a:ext uri="{FF2B5EF4-FFF2-40B4-BE49-F238E27FC236}">
                <a16:creationId xmlns="" xmlns:a16="http://schemas.microsoft.com/office/drawing/2014/main" id="{EE15F6C3-281B-4328-BDB8-4C898228A1B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39788" y="774398"/>
            <a:ext cx="2331720" cy="539496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ru-RU" dirty="0"/>
          </a:p>
        </p:txBody>
      </p:sp>
      <p:sp>
        <p:nvSpPr>
          <p:cNvPr id="55" name="Text Placeholder 2">
            <a:extLst>
              <a:ext uri="{FF2B5EF4-FFF2-40B4-BE49-F238E27FC236}">
                <a16:creationId xmlns="" xmlns:a16="http://schemas.microsoft.com/office/drawing/2014/main" id="{F59B93CA-5AD1-43A8-AF37-7DA25D3B400E}"/>
              </a:ext>
            </a:extLst>
          </p:cNvPr>
          <p:cNvSpPr>
            <a:spLocks noGrp="1"/>
          </p:cNvSpPr>
          <p:nvPr>
            <p:ph type="body" idx="49"/>
          </p:nvPr>
        </p:nvSpPr>
        <p:spPr>
          <a:xfrm>
            <a:off x="5212360" y="1865304"/>
            <a:ext cx="6103964" cy="815993"/>
          </a:xfrm>
        </p:spPr>
        <p:txBody>
          <a:bodyPr lIns="36000" tIns="0" rIns="0" bIns="0" anchor="t" anchorCtr="0">
            <a:normAutofit/>
          </a:bodyPr>
          <a:lstStyle>
            <a:lvl1pPr marL="0" indent="0">
              <a:buNone/>
              <a:defRPr sz="1800" b="1" i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="" xmlns:a16="http://schemas.microsoft.com/office/drawing/2014/main" id="{F07EA497-80B1-41E2-8E50-4193B3DBB456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838200" y="3126698"/>
            <a:ext cx="960120" cy="96012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icon to add picture</a:t>
            </a:r>
            <a:endParaRPr lang="ru-RU" dirty="0"/>
          </a:p>
        </p:txBody>
      </p:sp>
      <p:sp>
        <p:nvSpPr>
          <p:cNvPr id="56" name="Rectangle 55">
            <a:extLst>
              <a:ext uri="{FF2B5EF4-FFF2-40B4-BE49-F238E27FC236}">
                <a16:creationId xmlns="" xmlns:a16="http://schemas.microsoft.com/office/drawing/2014/main" id="{FEA39902-3138-4686-85B5-3FE813B7BD36}"/>
              </a:ext>
            </a:extLst>
          </p:cNvPr>
          <p:cNvSpPr/>
          <p:nvPr userDrawn="1"/>
        </p:nvSpPr>
        <p:spPr>
          <a:xfrm>
            <a:off x="1798320" y="3126698"/>
            <a:ext cx="2395728" cy="96012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9" name="Text Placeholder 17">
            <a:extLst>
              <a:ext uri="{FF2B5EF4-FFF2-40B4-BE49-F238E27FC236}">
                <a16:creationId xmlns="" xmlns:a16="http://schemas.microsoft.com/office/drawing/2014/main" id="{7D767E78-191D-404C-98CB-C65C651DC67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921253" y="3329723"/>
            <a:ext cx="2149559" cy="325986"/>
          </a:xfrm>
        </p:spPr>
        <p:txBody>
          <a:bodyPr bIns="0">
            <a:noAutofit/>
          </a:bodyPr>
          <a:lstStyle>
            <a:lvl1pPr marL="0" indent="0" algn="l">
              <a:spcBef>
                <a:spcPts val="600"/>
              </a:spcBef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Person 1 Name</a:t>
            </a:r>
            <a:endParaRPr lang="ru-RU" dirty="0"/>
          </a:p>
        </p:txBody>
      </p:sp>
      <p:sp>
        <p:nvSpPr>
          <p:cNvPr id="60" name="Text Placeholder 17">
            <a:extLst>
              <a:ext uri="{FF2B5EF4-FFF2-40B4-BE49-F238E27FC236}">
                <a16:creationId xmlns="" xmlns:a16="http://schemas.microsoft.com/office/drawing/2014/main" id="{6474358B-E609-4F26-8A11-64E0DC41ADF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922832" y="3658532"/>
            <a:ext cx="2148282" cy="244923"/>
          </a:xfrm>
        </p:spPr>
        <p:txBody>
          <a:bodyPr tIns="0">
            <a:no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Team Member Title</a:t>
            </a:r>
            <a:endParaRPr lang="ru-RU" dirty="0"/>
          </a:p>
        </p:txBody>
      </p:sp>
      <p:sp>
        <p:nvSpPr>
          <p:cNvPr id="61" name="Picture Placeholder 7">
            <a:extLst>
              <a:ext uri="{FF2B5EF4-FFF2-40B4-BE49-F238E27FC236}">
                <a16:creationId xmlns="" xmlns:a16="http://schemas.microsoft.com/office/drawing/2014/main" id="{75335C46-548C-42F2-89FC-909F3B24282E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7977409" y="3126698"/>
            <a:ext cx="960120" cy="96012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icon to add picture</a:t>
            </a:r>
            <a:endParaRPr lang="ru-RU" dirty="0"/>
          </a:p>
        </p:txBody>
      </p:sp>
      <p:sp>
        <p:nvSpPr>
          <p:cNvPr id="62" name="Rectangle 61">
            <a:extLst>
              <a:ext uri="{FF2B5EF4-FFF2-40B4-BE49-F238E27FC236}">
                <a16:creationId xmlns="" xmlns:a16="http://schemas.microsoft.com/office/drawing/2014/main" id="{166A588B-BA73-49FD-9E1E-1F1C51FD3850}"/>
              </a:ext>
            </a:extLst>
          </p:cNvPr>
          <p:cNvSpPr/>
          <p:nvPr userDrawn="1"/>
        </p:nvSpPr>
        <p:spPr>
          <a:xfrm>
            <a:off x="8937529" y="3126698"/>
            <a:ext cx="2395728" cy="96012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3" name="Text Placeholder 17">
            <a:extLst>
              <a:ext uri="{FF2B5EF4-FFF2-40B4-BE49-F238E27FC236}">
                <a16:creationId xmlns="" xmlns:a16="http://schemas.microsoft.com/office/drawing/2014/main" id="{15790237-9A5F-4A9F-A5BB-E4FF0712C5E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9060462" y="3329723"/>
            <a:ext cx="2149559" cy="325986"/>
          </a:xfrm>
        </p:spPr>
        <p:txBody>
          <a:bodyPr bIns="0">
            <a:noAutofit/>
          </a:bodyPr>
          <a:lstStyle>
            <a:lvl1pPr marL="0" indent="0" algn="l">
              <a:spcBef>
                <a:spcPts val="600"/>
              </a:spcBef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Person 3 Name</a:t>
            </a:r>
            <a:endParaRPr lang="ru-RU" dirty="0"/>
          </a:p>
        </p:txBody>
      </p:sp>
      <p:sp>
        <p:nvSpPr>
          <p:cNvPr id="64" name="Text Placeholder 17">
            <a:extLst>
              <a:ext uri="{FF2B5EF4-FFF2-40B4-BE49-F238E27FC236}">
                <a16:creationId xmlns="" xmlns:a16="http://schemas.microsoft.com/office/drawing/2014/main" id="{A0554067-4F62-4CE7-AF48-55BBD708AC97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062041" y="3658532"/>
            <a:ext cx="2148282" cy="244923"/>
          </a:xfrm>
        </p:spPr>
        <p:txBody>
          <a:bodyPr tIns="0">
            <a:no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Team Member Title</a:t>
            </a:r>
            <a:endParaRPr lang="ru-RU" dirty="0"/>
          </a:p>
        </p:txBody>
      </p:sp>
      <p:sp>
        <p:nvSpPr>
          <p:cNvPr id="65" name="Picture Placeholder 7">
            <a:extLst>
              <a:ext uri="{FF2B5EF4-FFF2-40B4-BE49-F238E27FC236}">
                <a16:creationId xmlns="" xmlns:a16="http://schemas.microsoft.com/office/drawing/2014/main" id="{AA1B0DE9-602F-4ECB-AF1E-00D45491BC91}"/>
              </a:ext>
            </a:extLst>
          </p:cNvPr>
          <p:cNvSpPr>
            <a:spLocks noGrp="1"/>
          </p:cNvSpPr>
          <p:nvPr>
            <p:ph type="pic" sz="quarter" idx="54"/>
          </p:nvPr>
        </p:nvSpPr>
        <p:spPr>
          <a:xfrm>
            <a:off x="4403916" y="3126698"/>
            <a:ext cx="960120" cy="96012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icon to add picture</a:t>
            </a:r>
            <a:endParaRPr lang="ru-RU" dirty="0"/>
          </a:p>
        </p:txBody>
      </p:sp>
      <p:sp>
        <p:nvSpPr>
          <p:cNvPr id="66" name="Rectangle 65">
            <a:extLst>
              <a:ext uri="{FF2B5EF4-FFF2-40B4-BE49-F238E27FC236}">
                <a16:creationId xmlns="" xmlns:a16="http://schemas.microsoft.com/office/drawing/2014/main" id="{343DD23D-9D79-4667-BB9E-A3A54505AEDA}"/>
              </a:ext>
            </a:extLst>
          </p:cNvPr>
          <p:cNvSpPr/>
          <p:nvPr userDrawn="1"/>
        </p:nvSpPr>
        <p:spPr>
          <a:xfrm>
            <a:off x="5364036" y="3126698"/>
            <a:ext cx="2399617" cy="96012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7" name="Text Placeholder 17">
            <a:extLst>
              <a:ext uri="{FF2B5EF4-FFF2-40B4-BE49-F238E27FC236}">
                <a16:creationId xmlns="" xmlns:a16="http://schemas.microsoft.com/office/drawing/2014/main" id="{FFDAE67E-CF93-4600-BFAE-AF6B317A9EB9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5486969" y="3329723"/>
            <a:ext cx="2149559" cy="325986"/>
          </a:xfrm>
        </p:spPr>
        <p:txBody>
          <a:bodyPr bIns="0">
            <a:noAutofit/>
          </a:bodyPr>
          <a:lstStyle>
            <a:lvl1pPr marL="0" indent="0" algn="l">
              <a:spcBef>
                <a:spcPts val="600"/>
              </a:spcBef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Person 2 Name</a:t>
            </a:r>
            <a:endParaRPr lang="ru-RU" dirty="0"/>
          </a:p>
        </p:txBody>
      </p:sp>
      <p:sp>
        <p:nvSpPr>
          <p:cNvPr id="68" name="Text Placeholder 17">
            <a:extLst>
              <a:ext uri="{FF2B5EF4-FFF2-40B4-BE49-F238E27FC236}">
                <a16:creationId xmlns="" xmlns:a16="http://schemas.microsoft.com/office/drawing/2014/main" id="{0F0E3D9A-B0CE-4BF9-A274-1FB704C416ED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5488548" y="3658532"/>
            <a:ext cx="2148282" cy="244923"/>
          </a:xfrm>
        </p:spPr>
        <p:txBody>
          <a:bodyPr tIns="0">
            <a:no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Team Member Title</a:t>
            </a:r>
            <a:endParaRPr lang="ru-RU" dirty="0"/>
          </a:p>
        </p:txBody>
      </p:sp>
      <p:sp>
        <p:nvSpPr>
          <p:cNvPr id="69" name="Picture Placeholder 7">
            <a:extLst>
              <a:ext uri="{FF2B5EF4-FFF2-40B4-BE49-F238E27FC236}">
                <a16:creationId xmlns="" xmlns:a16="http://schemas.microsoft.com/office/drawing/2014/main" id="{36B2F594-9AB1-4C33-86BE-4732609D6B0A}"/>
              </a:ext>
            </a:extLst>
          </p:cNvPr>
          <p:cNvSpPr>
            <a:spLocks noGrp="1"/>
          </p:cNvSpPr>
          <p:nvPr>
            <p:ph type="pic" sz="quarter" idx="57"/>
          </p:nvPr>
        </p:nvSpPr>
        <p:spPr>
          <a:xfrm>
            <a:off x="1278466" y="4316113"/>
            <a:ext cx="960120" cy="96012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icon to add picture</a:t>
            </a:r>
            <a:endParaRPr lang="ru-RU" dirty="0"/>
          </a:p>
        </p:txBody>
      </p:sp>
      <p:sp>
        <p:nvSpPr>
          <p:cNvPr id="70" name="Rectangle 69">
            <a:extLst>
              <a:ext uri="{FF2B5EF4-FFF2-40B4-BE49-F238E27FC236}">
                <a16:creationId xmlns="" xmlns:a16="http://schemas.microsoft.com/office/drawing/2014/main" id="{17FB6684-D013-48BC-9926-29E0BCA889B1}"/>
              </a:ext>
            </a:extLst>
          </p:cNvPr>
          <p:cNvSpPr/>
          <p:nvPr userDrawn="1"/>
        </p:nvSpPr>
        <p:spPr>
          <a:xfrm>
            <a:off x="2238586" y="4316113"/>
            <a:ext cx="2395728" cy="96012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1" name="Text Placeholder 17">
            <a:extLst>
              <a:ext uri="{FF2B5EF4-FFF2-40B4-BE49-F238E27FC236}">
                <a16:creationId xmlns="" xmlns:a16="http://schemas.microsoft.com/office/drawing/2014/main" id="{EECC50BE-82E8-4ECC-B642-5C11A927A70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2361519" y="4519138"/>
            <a:ext cx="2149559" cy="325986"/>
          </a:xfrm>
        </p:spPr>
        <p:txBody>
          <a:bodyPr bIns="0">
            <a:noAutofit/>
          </a:bodyPr>
          <a:lstStyle>
            <a:lvl1pPr marL="0" indent="0" algn="l">
              <a:spcBef>
                <a:spcPts val="600"/>
              </a:spcBef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Person 4 Name</a:t>
            </a:r>
            <a:endParaRPr lang="ru-RU" dirty="0"/>
          </a:p>
        </p:txBody>
      </p:sp>
      <p:sp>
        <p:nvSpPr>
          <p:cNvPr id="72" name="Text Placeholder 17">
            <a:extLst>
              <a:ext uri="{FF2B5EF4-FFF2-40B4-BE49-F238E27FC236}">
                <a16:creationId xmlns="" xmlns:a16="http://schemas.microsoft.com/office/drawing/2014/main" id="{4D96D406-D0F6-4E2D-BAE8-7B011D620FED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2363098" y="4847947"/>
            <a:ext cx="2148282" cy="244923"/>
          </a:xfrm>
        </p:spPr>
        <p:txBody>
          <a:bodyPr tIns="0">
            <a:no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Team Member Title</a:t>
            </a:r>
            <a:endParaRPr lang="ru-RU" dirty="0"/>
          </a:p>
        </p:txBody>
      </p:sp>
      <p:sp>
        <p:nvSpPr>
          <p:cNvPr id="73" name="Picture Placeholder 7">
            <a:extLst>
              <a:ext uri="{FF2B5EF4-FFF2-40B4-BE49-F238E27FC236}">
                <a16:creationId xmlns="" xmlns:a16="http://schemas.microsoft.com/office/drawing/2014/main" id="{5668E7D0-A78F-45EC-BEC4-CAB0E6F96F3D}"/>
              </a:ext>
            </a:extLst>
          </p:cNvPr>
          <p:cNvSpPr>
            <a:spLocks noGrp="1"/>
          </p:cNvSpPr>
          <p:nvPr>
            <p:ph type="pic" sz="quarter" idx="60"/>
          </p:nvPr>
        </p:nvSpPr>
        <p:spPr>
          <a:xfrm>
            <a:off x="8417675" y="4316113"/>
            <a:ext cx="960120" cy="96012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icon to add picture</a:t>
            </a:r>
            <a:endParaRPr lang="ru-RU" dirty="0"/>
          </a:p>
        </p:txBody>
      </p:sp>
      <p:sp>
        <p:nvSpPr>
          <p:cNvPr id="74" name="Rectangle 73">
            <a:extLst>
              <a:ext uri="{FF2B5EF4-FFF2-40B4-BE49-F238E27FC236}">
                <a16:creationId xmlns="" xmlns:a16="http://schemas.microsoft.com/office/drawing/2014/main" id="{E02DAEE6-8B1C-4222-949F-830F7C3A4E16}"/>
              </a:ext>
            </a:extLst>
          </p:cNvPr>
          <p:cNvSpPr/>
          <p:nvPr userDrawn="1"/>
        </p:nvSpPr>
        <p:spPr>
          <a:xfrm>
            <a:off x="9377795" y="4316113"/>
            <a:ext cx="2395728" cy="96012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5" name="Text Placeholder 17">
            <a:extLst>
              <a:ext uri="{FF2B5EF4-FFF2-40B4-BE49-F238E27FC236}">
                <a16:creationId xmlns="" xmlns:a16="http://schemas.microsoft.com/office/drawing/2014/main" id="{3CE9A073-35B5-4F1C-85E3-4BB12A5F4358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9500728" y="4519138"/>
            <a:ext cx="2149559" cy="325986"/>
          </a:xfrm>
        </p:spPr>
        <p:txBody>
          <a:bodyPr bIns="0">
            <a:noAutofit/>
          </a:bodyPr>
          <a:lstStyle>
            <a:lvl1pPr marL="0" indent="0" algn="l">
              <a:spcBef>
                <a:spcPts val="600"/>
              </a:spcBef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Person 6 Name</a:t>
            </a:r>
            <a:endParaRPr lang="ru-RU" dirty="0"/>
          </a:p>
        </p:txBody>
      </p:sp>
      <p:sp>
        <p:nvSpPr>
          <p:cNvPr id="76" name="Text Placeholder 17">
            <a:extLst>
              <a:ext uri="{FF2B5EF4-FFF2-40B4-BE49-F238E27FC236}">
                <a16:creationId xmlns="" xmlns:a16="http://schemas.microsoft.com/office/drawing/2014/main" id="{F7309B33-C344-4C68-8156-822D38F43FED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9502307" y="4847947"/>
            <a:ext cx="2148282" cy="244923"/>
          </a:xfrm>
        </p:spPr>
        <p:txBody>
          <a:bodyPr tIns="0">
            <a:no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Team Member Title</a:t>
            </a:r>
            <a:endParaRPr lang="ru-RU" dirty="0"/>
          </a:p>
        </p:txBody>
      </p:sp>
      <p:sp>
        <p:nvSpPr>
          <p:cNvPr id="77" name="Picture Placeholder 7">
            <a:extLst>
              <a:ext uri="{FF2B5EF4-FFF2-40B4-BE49-F238E27FC236}">
                <a16:creationId xmlns="" xmlns:a16="http://schemas.microsoft.com/office/drawing/2014/main" id="{D6B0782E-8C48-4FC4-B086-A5606E01F5DB}"/>
              </a:ext>
            </a:extLst>
          </p:cNvPr>
          <p:cNvSpPr>
            <a:spLocks noGrp="1"/>
          </p:cNvSpPr>
          <p:nvPr>
            <p:ph type="pic" sz="quarter" idx="63"/>
          </p:nvPr>
        </p:nvSpPr>
        <p:spPr>
          <a:xfrm>
            <a:off x="4844182" y="4316113"/>
            <a:ext cx="960120" cy="96012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icon to add picture</a:t>
            </a:r>
            <a:endParaRPr lang="ru-RU" dirty="0"/>
          </a:p>
        </p:txBody>
      </p:sp>
      <p:sp>
        <p:nvSpPr>
          <p:cNvPr id="78" name="Rectangle 77">
            <a:extLst>
              <a:ext uri="{FF2B5EF4-FFF2-40B4-BE49-F238E27FC236}">
                <a16:creationId xmlns="" xmlns:a16="http://schemas.microsoft.com/office/drawing/2014/main" id="{F8A195F5-3125-484A-954D-EB0E743F6947}"/>
              </a:ext>
            </a:extLst>
          </p:cNvPr>
          <p:cNvSpPr/>
          <p:nvPr userDrawn="1"/>
        </p:nvSpPr>
        <p:spPr>
          <a:xfrm>
            <a:off x="5804302" y="4316113"/>
            <a:ext cx="2399617" cy="96012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9" name="Text Placeholder 17">
            <a:extLst>
              <a:ext uri="{FF2B5EF4-FFF2-40B4-BE49-F238E27FC236}">
                <a16:creationId xmlns="" xmlns:a16="http://schemas.microsoft.com/office/drawing/2014/main" id="{428D2D4B-ED0B-40E0-9ECD-C95A19039902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5927235" y="4519138"/>
            <a:ext cx="2149559" cy="325986"/>
          </a:xfrm>
        </p:spPr>
        <p:txBody>
          <a:bodyPr bIns="0">
            <a:noAutofit/>
          </a:bodyPr>
          <a:lstStyle>
            <a:lvl1pPr marL="0" indent="0" algn="l">
              <a:spcBef>
                <a:spcPts val="600"/>
              </a:spcBef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Person 5 Name</a:t>
            </a:r>
            <a:endParaRPr lang="ru-RU" dirty="0"/>
          </a:p>
        </p:txBody>
      </p:sp>
      <p:sp>
        <p:nvSpPr>
          <p:cNvPr id="80" name="Text Placeholder 17">
            <a:extLst>
              <a:ext uri="{FF2B5EF4-FFF2-40B4-BE49-F238E27FC236}">
                <a16:creationId xmlns="" xmlns:a16="http://schemas.microsoft.com/office/drawing/2014/main" id="{35125C72-EAD5-4723-BBD0-6B22FA07855D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5928814" y="4847947"/>
            <a:ext cx="2148282" cy="244923"/>
          </a:xfrm>
        </p:spPr>
        <p:txBody>
          <a:bodyPr tIns="0">
            <a:no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Team Member Title</a:t>
            </a:r>
            <a:endParaRPr lang="ru-RU" dirty="0"/>
          </a:p>
        </p:txBody>
      </p:sp>
      <p:sp>
        <p:nvSpPr>
          <p:cNvPr id="33" name="Rectangle 63" descr="Rectangle shape">
            <a:extLst>
              <a:ext uri="{FF2B5EF4-FFF2-40B4-BE49-F238E27FC236}">
                <a16:creationId xmlns="" xmlns:a16="http://schemas.microsoft.com/office/drawing/2014/main" id="{ACFA1245-86BF-45AA-B492-5CE7275AFF80}"/>
              </a:ext>
            </a:extLst>
          </p:cNvPr>
          <p:cNvSpPr/>
          <p:nvPr userDrawn="1"/>
        </p:nvSpPr>
        <p:spPr>
          <a:xfrm>
            <a:off x="0" y="1516317"/>
            <a:ext cx="8076794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18038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="" xmlns:a16="http://schemas.microsoft.com/office/drawing/2014/main" id="{E8D30891-044A-4B6F-9E44-2C5CD52CAE5A}"/>
              </a:ext>
            </a:extLst>
          </p:cNvPr>
          <p:cNvSpPr/>
          <p:nvPr userDrawn="1"/>
        </p:nvSpPr>
        <p:spPr>
          <a:xfrm>
            <a:off x="4117848" y="0"/>
            <a:ext cx="8074152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570061FC-03E6-461D-AD5E-F586206AB6D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2839695"/>
            <a:ext cx="5879592" cy="2113385"/>
          </a:xfrm>
          <a:solidFill>
            <a:schemeClr val="tx1"/>
          </a:solidFill>
        </p:spPr>
        <p:txBody>
          <a:bodyPr lIns="432000" tIns="1332000" rIns="288000" bIns="1188000">
            <a:normAutofit/>
          </a:bodyPr>
          <a:lstStyle>
            <a:lvl1pPr>
              <a:defRPr lang="ru-RU" sz="6000" b="1" kern="120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/>
              <a:t>CLICK TO EDIT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62F291F5-706F-4B04-9757-B8F1D883D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3" name="Text Placeholder 10">
            <a:extLst>
              <a:ext uri="{FF2B5EF4-FFF2-40B4-BE49-F238E27FC236}">
                <a16:creationId xmlns="" xmlns:a16="http://schemas.microsoft.com/office/drawing/2014/main" id="{C5CBDFFE-A853-4C67-8FC4-53F81449E8B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9788" y="5158018"/>
            <a:ext cx="5879592" cy="899882"/>
          </a:xfrm>
          <a:solidFill>
            <a:schemeClr val="tx1"/>
          </a:solidFill>
        </p:spPr>
        <p:txBody>
          <a:bodyPr lIns="432000" tIns="144000" rIns="144000" bIns="144000" anchor="ctr" anchorCtr="0">
            <a:norm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2800" i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6000">
                <a:solidFill>
                  <a:schemeClr val="bg2"/>
                </a:solidFill>
                <a:latin typeface="+mj-lt"/>
              </a:defRPr>
            </a:lvl2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="" xmlns:a16="http://schemas.microsoft.com/office/drawing/2014/main" id="{ABA6C74E-3778-471F-9477-D823F7D6AC2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39788" y="774398"/>
            <a:ext cx="2331720" cy="539496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ru-RU" dirty="0"/>
          </a:p>
        </p:txBody>
      </p:sp>
      <p:sp>
        <p:nvSpPr>
          <p:cNvPr id="8" name="Rectangle 6" descr="Rectangle shape">
            <a:extLst>
              <a:ext uri="{FF2B5EF4-FFF2-40B4-BE49-F238E27FC236}">
                <a16:creationId xmlns="" xmlns:a16="http://schemas.microsoft.com/office/drawing/2014/main" id="{34F9E77E-D12E-44C4-BDFA-352E61E1D14C}"/>
              </a:ext>
            </a:extLst>
          </p:cNvPr>
          <p:cNvSpPr/>
          <p:nvPr userDrawn="1"/>
        </p:nvSpPr>
        <p:spPr>
          <a:xfrm>
            <a:off x="1266000" y="4956850"/>
            <a:ext cx="10926000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Rectangle 6" descr="Rectangle shape">
            <a:extLst>
              <a:ext uri="{FF2B5EF4-FFF2-40B4-BE49-F238E27FC236}">
                <a16:creationId xmlns="" xmlns:a16="http://schemas.microsoft.com/office/drawing/2014/main" id="{4C5077D8-7618-454B-9F54-DDC6AF1C8BE9}"/>
              </a:ext>
            </a:extLst>
          </p:cNvPr>
          <p:cNvSpPr/>
          <p:nvPr userDrawn="1"/>
        </p:nvSpPr>
        <p:spPr>
          <a:xfrm>
            <a:off x="839789" y="4953080"/>
            <a:ext cx="426211" cy="2087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8082145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e Chart and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="" xmlns:a16="http://schemas.microsoft.com/office/drawing/2014/main" id="{BE1BF711-AD1E-4C2A-92AA-123A8E0CCD9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506660"/>
            <a:ext cx="6121400" cy="761540"/>
          </a:xfrm>
        </p:spPr>
        <p:txBody>
          <a:bodyPr lIns="0" tIns="0" rIns="0" bIns="0" anchor="b" anchorCtr="0">
            <a:normAutofit/>
          </a:bodyPr>
          <a:lstStyle>
            <a:lvl1pPr>
              <a:defRPr sz="3600" b="1"/>
            </a:lvl1pPr>
          </a:lstStyle>
          <a:p>
            <a:r>
              <a:rPr lang="en-US" dirty="0"/>
              <a:t>CLICK TO EDIT</a:t>
            </a:r>
            <a:endParaRPr lang="ru-RU" dirty="0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Picture Placeholder 13">
            <a:extLst>
              <a:ext uri="{FF2B5EF4-FFF2-40B4-BE49-F238E27FC236}">
                <a16:creationId xmlns="" xmlns:a16="http://schemas.microsoft.com/office/drawing/2014/main" id="{EE15F6C3-281B-4328-BDB8-4C898228A1B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39788" y="774398"/>
            <a:ext cx="2331720" cy="539496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ru-RU" dirty="0"/>
          </a:p>
        </p:txBody>
      </p:sp>
      <p:sp>
        <p:nvSpPr>
          <p:cNvPr id="29" name="Text Placeholder 2">
            <a:extLst>
              <a:ext uri="{FF2B5EF4-FFF2-40B4-BE49-F238E27FC236}">
                <a16:creationId xmlns="" xmlns:a16="http://schemas.microsoft.com/office/drawing/2014/main" id="{E2B5B824-F1E4-4ADF-B1C2-3DBA2FC66495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862258" y="4101739"/>
            <a:ext cx="1867879" cy="349611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20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$ 1,500,000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="" xmlns:a16="http://schemas.microsoft.com/office/drawing/2014/main" id="{C5E37954-2587-4B97-88B7-FA4C7604AC87}"/>
              </a:ext>
            </a:extLst>
          </p:cNvPr>
          <p:cNvSpPr>
            <a:spLocks noGrp="1"/>
          </p:cNvSpPr>
          <p:nvPr>
            <p:ph type="body" idx="37"/>
          </p:nvPr>
        </p:nvSpPr>
        <p:spPr>
          <a:xfrm>
            <a:off x="862258" y="2739982"/>
            <a:ext cx="6097341" cy="761541"/>
          </a:xfr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800" b="1" i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="" xmlns:a16="http://schemas.microsoft.com/office/drawing/2014/main" id="{C978BB3C-0EC9-4911-AF98-3B17C4CE8FA3}"/>
              </a:ext>
            </a:extLst>
          </p:cNvPr>
          <p:cNvSpPr>
            <a:spLocks noGrp="1"/>
          </p:cNvSpPr>
          <p:nvPr>
            <p:ph type="body" idx="42" hasCustomPrompt="1"/>
          </p:nvPr>
        </p:nvSpPr>
        <p:spPr>
          <a:xfrm>
            <a:off x="862258" y="4463100"/>
            <a:ext cx="1870741" cy="24627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1" i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Category Description</a:t>
            </a:r>
          </a:p>
        </p:txBody>
      </p:sp>
      <p:sp>
        <p:nvSpPr>
          <p:cNvPr id="7" name="Chart Placeholder 6">
            <a:extLst>
              <a:ext uri="{FF2B5EF4-FFF2-40B4-BE49-F238E27FC236}">
                <a16:creationId xmlns="" xmlns:a16="http://schemas.microsoft.com/office/drawing/2014/main" id="{D9061FDA-6F12-4C6E-8374-F8ED0FF2932A}"/>
              </a:ext>
            </a:extLst>
          </p:cNvPr>
          <p:cNvSpPr>
            <a:spLocks noGrp="1"/>
          </p:cNvSpPr>
          <p:nvPr>
            <p:ph type="chart" sz="quarter" idx="44"/>
          </p:nvPr>
        </p:nvSpPr>
        <p:spPr>
          <a:xfrm>
            <a:off x="6959600" y="765175"/>
            <a:ext cx="4370388" cy="510063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chart</a:t>
            </a:r>
            <a:endParaRPr lang="ru-RU" dirty="0"/>
          </a:p>
        </p:txBody>
      </p:sp>
      <p:sp>
        <p:nvSpPr>
          <p:cNvPr id="27" name="Text Placeholder 2">
            <a:extLst>
              <a:ext uri="{FF2B5EF4-FFF2-40B4-BE49-F238E27FC236}">
                <a16:creationId xmlns="" xmlns:a16="http://schemas.microsoft.com/office/drawing/2014/main" id="{3C89AD31-EDB3-409A-BB3D-9A2263EA5F9E}"/>
              </a:ext>
            </a:extLst>
          </p:cNvPr>
          <p:cNvSpPr>
            <a:spLocks noGrp="1"/>
          </p:cNvSpPr>
          <p:nvPr>
            <p:ph type="body" idx="45" hasCustomPrompt="1"/>
          </p:nvPr>
        </p:nvSpPr>
        <p:spPr>
          <a:xfrm>
            <a:off x="2869583" y="4101739"/>
            <a:ext cx="1867879" cy="349611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20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$ 1,500,000</a:t>
            </a:r>
          </a:p>
        </p:txBody>
      </p:sp>
      <p:sp>
        <p:nvSpPr>
          <p:cNvPr id="30" name="Text Placeholder 2">
            <a:extLst>
              <a:ext uri="{FF2B5EF4-FFF2-40B4-BE49-F238E27FC236}">
                <a16:creationId xmlns="" xmlns:a16="http://schemas.microsoft.com/office/drawing/2014/main" id="{5ECE7C29-B0CF-4459-9010-99944A9D372B}"/>
              </a:ext>
            </a:extLst>
          </p:cNvPr>
          <p:cNvSpPr>
            <a:spLocks noGrp="1"/>
          </p:cNvSpPr>
          <p:nvPr>
            <p:ph type="body" idx="46" hasCustomPrompt="1"/>
          </p:nvPr>
        </p:nvSpPr>
        <p:spPr>
          <a:xfrm>
            <a:off x="2869583" y="4463100"/>
            <a:ext cx="1870741" cy="24627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1" i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Category Description</a:t>
            </a:r>
          </a:p>
        </p:txBody>
      </p:sp>
      <p:sp>
        <p:nvSpPr>
          <p:cNvPr id="33" name="Text Placeholder 2">
            <a:extLst>
              <a:ext uri="{FF2B5EF4-FFF2-40B4-BE49-F238E27FC236}">
                <a16:creationId xmlns="" xmlns:a16="http://schemas.microsoft.com/office/drawing/2014/main" id="{FAA503CE-740E-471A-BE66-70EF1E5ED0DF}"/>
              </a:ext>
            </a:extLst>
          </p:cNvPr>
          <p:cNvSpPr>
            <a:spLocks noGrp="1"/>
          </p:cNvSpPr>
          <p:nvPr>
            <p:ph type="body" idx="47" hasCustomPrompt="1"/>
          </p:nvPr>
        </p:nvSpPr>
        <p:spPr>
          <a:xfrm>
            <a:off x="4874046" y="4106224"/>
            <a:ext cx="1867879" cy="349611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20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$ 1,500,000</a:t>
            </a:r>
          </a:p>
        </p:txBody>
      </p:sp>
      <p:sp>
        <p:nvSpPr>
          <p:cNvPr id="34" name="Text Placeholder 2">
            <a:extLst>
              <a:ext uri="{FF2B5EF4-FFF2-40B4-BE49-F238E27FC236}">
                <a16:creationId xmlns="" xmlns:a16="http://schemas.microsoft.com/office/drawing/2014/main" id="{8ABC95E5-FC26-42BE-B500-AFB5F7AA358F}"/>
              </a:ext>
            </a:extLst>
          </p:cNvPr>
          <p:cNvSpPr>
            <a:spLocks noGrp="1"/>
          </p:cNvSpPr>
          <p:nvPr>
            <p:ph type="body" idx="48" hasCustomPrompt="1"/>
          </p:nvPr>
        </p:nvSpPr>
        <p:spPr>
          <a:xfrm>
            <a:off x="4874046" y="4467585"/>
            <a:ext cx="1870741" cy="24627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1" i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Category Description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="" xmlns:a16="http://schemas.microsoft.com/office/drawing/2014/main" id="{E3D6BF30-B139-4A44-8D70-E8B58153D59D}"/>
              </a:ext>
            </a:extLst>
          </p:cNvPr>
          <p:cNvSpPr>
            <a:spLocks noGrp="1"/>
          </p:cNvSpPr>
          <p:nvPr>
            <p:ph type="body" idx="49" hasCustomPrompt="1"/>
          </p:nvPr>
        </p:nvSpPr>
        <p:spPr>
          <a:xfrm>
            <a:off x="862258" y="5110152"/>
            <a:ext cx="1867879" cy="349611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20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$ 1,500,000</a:t>
            </a:r>
          </a:p>
        </p:txBody>
      </p:sp>
      <p:sp>
        <p:nvSpPr>
          <p:cNvPr id="37" name="Text Placeholder 2">
            <a:extLst>
              <a:ext uri="{FF2B5EF4-FFF2-40B4-BE49-F238E27FC236}">
                <a16:creationId xmlns="" xmlns:a16="http://schemas.microsoft.com/office/drawing/2014/main" id="{EDC5F966-21F2-4236-8AE2-F83B8916800F}"/>
              </a:ext>
            </a:extLst>
          </p:cNvPr>
          <p:cNvSpPr>
            <a:spLocks noGrp="1"/>
          </p:cNvSpPr>
          <p:nvPr>
            <p:ph type="body" idx="50" hasCustomPrompt="1"/>
          </p:nvPr>
        </p:nvSpPr>
        <p:spPr>
          <a:xfrm>
            <a:off x="862258" y="5471513"/>
            <a:ext cx="1870741" cy="24627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1" i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Category Description</a:t>
            </a:r>
          </a:p>
        </p:txBody>
      </p:sp>
      <p:sp>
        <p:nvSpPr>
          <p:cNvPr id="39" name="Text Placeholder 2">
            <a:extLst>
              <a:ext uri="{FF2B5EF4-FFF2-40B4-BE49-F238E27FC236}">
                <a16:creationId xmlns="" xmlns:a16="http://schemas.microsoft.com/office/drawing/2014/main" id="{F9094085-3B39-4A4F-B421-083BD603E089}"/>
              </a:ext>
            </a:extLst>
          </p:cNvPr>
          <p:cNvSpPr>
            <a:spLocks noGrp="1"/>
          </p:cNvSpPr>
          <p:nvPr>
            <p:ph type="body" idx="51" hasCustomPrompt="1"/>
          </p:nvPr>
        </p:nvSpPr>
        <p:spPr>
          <a:xfrm>
            <a:off x="2869583" y="5110152"/>
            <a:ext cx="1867879" cy="349611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20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$ 1,500,000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="" xmlns:a16="http://schemas.microsoft.com/office/drawing/2014/main" id="{E87EE246-B30D-4246-BBE0-0BC8EBA99255}"/>
              </a:ext>
            </a:extLst>
          </p:cNvPr>
          <p:cNvSpPr>
            <a:spLocks noGrp="1"/>
          </p:cNvSpPr>
          <p:nvPr>
            <p:ph type="body" idx="52" hasCustomPrompt="1"/>
          </p:nvPr>
        </p:nvSpPr>
        <p:spPr>
          <a:xfrm>
            <a:off x="2869583" y="5471513"/>
            <a:ext cx="1870741" cy="24627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1" i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Category Description</a:t>
            </a:r>
          </a:p>
        </p:txBody>
      </p:sp>
      <p:sp>
        <p:nvSpPr>
          <p:cNvPr id="42" name="Text Placeholder 2">
            <a:extLst>
              <a:ext uri="{FF2B5EF4-FFF2-40B4-BE49-F238E27FC236}">
                <a16:creationId xmlns="" xmlns:a16="http://schemas.microsoft.com/office/drawing/2014/main" id="{72833A53-1031-4E59-BB69-C21555C45940}"/>
              </a:ext>
            </a:extLst>
          </p:cNvPr>
          <p:cNvSpPr>
            <a:spLocks noGrp="1"/>
          </p:cNvSpPr>
          <p:nvPr>
            <p:ph type="body" idx="53" hasCustomPrompt="1"/>
          </p:nvPr>
        </p:nvSpPr>
        <p:spPr>
          <a:xfrm>
            <a:off x="4874046" y="5114637"/>
            <a:ext cx="1867879" cy="349611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20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$ 1,500,000</a:t>
            </a:r>
          </a:p>
        </p:txBody>
      </p:sp>
      <p:sp>
        <p:nvSpPr>
          <p:cNvPr id="43" name="Text Placeholder 2">
            <a:extLst>
              <a:ext uri="{FF2B5EF4-FFF2-40B4-BE49-F238E27FC236}">
                <a16:creationId xmlns="" xmlns:a16="http://schemas.microsoft.com/office/drawing/2014/main" id="{6898A319-33AA-48F0-9D9D-2196528CD257}"/>
              </a:ext>
            </a:extLst>
          </p:cNvPr>
          <p:cNvSpPr>
            <a:spLocks noGrp="1"/>
          </p:cNvSpPr>
          <p:nvPr>
            <p:ph type="body" idx="54" hasCustomPrompt="1"/>
          </p:nvPr>
        </p:nvSpPr>
        <p:spPr>
          <a:xfrm>
            <a:off x="4874046" y="5475998"/>
            <a:ext cx="1870741" cy="24627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1" i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Category Description</a:t>
            </a:r>
          </a:p>
        </p:txBody>
      </p:sp>
      <p:sp>
        <p:nvSpPr>
          <p:cNvPr id="28" name="Rectangle 25" descr="Rectangle shape">
            <a:extLst>
              <a:ext uri="{FF2B5EF4-FFF2-40B4-BE49-F238E27FC236}">
                <a16:creationId xmlns="" xmlns:a16="http://schemas.microsoft.com/office/drawing/2014/main" id="{536DDC95-2245-400E-87D9-78ACE3EB0369}"/>
              </a:ext>
            </a:extLst>
          </p:cNvPr>
          <p:cNvSpPr/>
          <p:nvPr userDrawn="1"/>
        </p:nvSpPr>
        <p:spPr>
          <a:xfrm>
            <a:off x="1" y="2374094"/>
            <a:ext cx="3042204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6600854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9" name="Title 1">
            <a:extLst>
              <a:ext uri="{FF2B5EF4-FFF2-40B4-BE49-F238E27FC236}">
                <a16:creationId xmlns="" xmlns:a16="http://schemas.microsoft.com/office/drawing/2014/main" id="{17D975D9-06B9-4C78-AD70-6CDDD65987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1404545"/>
            <a:ext cx="5267789" cy="1325563"/>
          </a:xfrm>
        </p:spPr>
        <p:txBody>
          <a:bodyPr lIns="0" tIns="0" rIns="0" bIns="0" anchor="b" anchorCtr="0">
            <a:normAutofit/>
          </a:bodyPr>
          <a:lstStyle>
            <a:lvl1pPr>
              <a:defRPr sz="3600" b="1"/>
            </a:lvl1pPr>
          </a:lstStyle>
          <a:p>
            <a:r>
              <a:rPr lang="en-US" dirty="0"/>
              <a:t>CLICK TO EDIT MASTER TITLE</a:t>
            </a:r>
            <a:endParaRPr lang="ru-RU" dirty="0"/>
          </a:p>
        </p:txBody>
      </p:sp>
      <p:sp>
        <p:nvSpPr>
          <p:cNvPr id="20" name="Text Placeholder 2">
            <a:extLst>
              <a:ext uri="{FF2B5EF4-FFF2-40B4-BE49-F238E27FC236}">
                <a16:creationId xmlns="" xmlns:a16="http://schemas.microsoft.com/office/drawing/2014/main" id="{F8424E24-3E04-4F28-8CE4-6A20781987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4614" y="3148026"/>
            <a:ext cx="5276260" cy="539496"/>
          </a:xfr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1800" b="1" i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="" xmlns:a16="http://schemas.microsoft.com/office/drawing/2014/main" id="{5AA4AD4A-8E8A-4E95-9E11-6FE9B001838A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5834740" y="3880032"/>
            <a:ext cx="5536134" cy="2025307"/>
          </a:xfrm>
        </p:spPr>
        <p:txBody>
          <a:bodyPr lIns="0" tIns="0" rIns="0" bIns="0" anchor="t" anchorCtr="0">
            <a:normAutofit/>
          </a:bodyPr>
          <a:lstStyle>
            <a:lvl1pPr marL="285750" indent="-28575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 b="0" i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Picture Placeholder 7">
            <a:extLst>
              <a:ext uri="{FF2B5EF4-FFF2-40B4-BE49-F238E27FC236}">
                <a16:creationId xmlns="" xmlns:a16="http://schemas.microsoft.com/office/drawing/2014/main" id="{D8E759F5-A035-4785-8820-32AD1B0FD02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5267325" cy="5829300"/>
          </a:xfrm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Click icon to add picture</a:t>
            </a:r>
            <a:endParaRPr lang="ru-RU" dirty="0"/>
          </a:p>
        </p:txBody>
      </p:sp>
      <p:sp>
        <p:nvSpPr>
          <p:cNvPr id="23" name="Picture Placeholder 13">
            <a:extLst>
              <a:ext uri="{FF2B5EF4-FFF2-40B4-BE49-F238E27FC236}">
                <a16:creationId xmlns="" xmlns:a16="http://schemas.microsoft.com/office/drawing/2014/main" id="{027A9CD4-070D-43A3-88C7-FA9F42DA277C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013409" y="774398"/>
            <a:ext cx="2331720" cy="539496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ru-RU" dirty="0"/>
          </a:p>
        </p:txBody>
      </p:sp>
      <p:sp>
        <p:nvSpPr>
          <p:cNvPr id="11" name="Rectangle 9" descr="Rectangle shape">
            <a:extLst>
              <a:ext uri="{FF2B5EF4-FFF2-40B4-BE49-F238E27FC236}">
                <a16:creationId xmlns="" xmlns:a16="http://schemas.microsoft.com/office/drawing/2014/main" id="{64F4FFEA-1C3D-4C3A-895A-590F2E29B849}"/>
              </a:ext>
            </a:extLst>
          </p:cNvPr>
          <p:cNvSpPr/>
          <p:nvPr userDrawn="1"/>
        </p:nvSpPr>
        <p:spPr>
          <a:xfrm>
            <a:off x="5267325" y="2815120"/>
            <a:ext cx="3232785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859621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Прямоугольник 21">
            <a:extLst>
              <a:ext uri="{FF2B5EF4-FFF2-40B4-BE49-F238E27FC236}">
                <a16:creationId xmlns="" xmlns:a16="http://schemas.microsoft.com/office/drawing/2014/main" id="{59E029D3-A2D2-4959-AD45-2926DF4C67C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="" xmlns:a16="http://schemas.microsoft.com/office/drawing/2014/main" id="{49A919AF-E573-4B3C-8E98-F501EABA1B1B}"/>
              </a:ext>
            </a:extLst>
          </p:cNvPr>
          <p:cNvSpPr/>
          <p:nvPr userDrawn="1"/>
        </p:nvSpPr>
        <p:spPr>
          <a:xfrm>
            <a:off x="4108011" y="765175"/>
            <a:ext cx="3990525" cy="17561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0" name="Rectangle 18" descr="Rectangle shape">
            <a:extLst>
              <a:ext uri="{FF2B5EF4-FFF2-40B4-BE49-F238E27FC236}">
                <a16:creationId xmlns="" xmlns:a16="http://schemas.microsoft.com/office/drawing/2014/main" id="{456AD312-1A1E-4043-B08C-1410D3EDEC27}"/>
              </a:ext>
            </a:extLst>
          </p:cNvPr>
          <p:cNvSpPr/>
          <p:nvPr userDrawn="1"/>
        </p:nvSpPr>
        <p:spPr>
          <a:xfrm>
            <a:off x="-1" y="5262290"/>
            <a:ext cx="12191999" cy="7772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CEEB3FF-7F57-482E-BA1B-44AD9E95F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2" name="Title 1">
            <a:extLst>
              <a:ext uri="{FF2B5EF4-FFF2-40B4-BE49-F238E27FC236}">
                <a16:creationId xmlns="" xmlns:a16="http://schemas.microsoft.com/office/drawing/2014/main" id="{0824308D-CE80-4FF7-81BB-AFBECF7EA2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93464" y="2521329"/>
            <a:ext cx="4005072" cy="2740961"/>
          </a:xfrm>
          <a:solidFill>
            <a:schemeClr val="tx1"/>
          </a:solidFill>
        </p:spPr>
        <p:txBody>
          <a:bodyPr tIns="72000" rIns="72000" bIns="792000" anchor="b">
            <a:normAutofit/>
          </a:bodyPr>
          <a:lstStyle>
            <a:lvl1pPr algn="ctr">
              <a:lnSpc>
                <a:spcPct val="85000"/>
              </a:lnSpc>
              <a:defRPr lang="ru-RU" sz="6000" b="1" kern="120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/>
              <a:t>THANK</a:t>
            </a:r>
            <a:br>
              <a:rPr lang="en-US" dirty="0"/>
            </a:br>
            <a:r>
              <a:rPr lang="en-US" dirty="0"/>
              <a:t>YOU!</a:t>
            </a:r>
            <a:endParaRPr lang="ru-RU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="" xmlns:a16="http://schemas.microsoft.com/office/drawing/2014/main" id="{2E46EE0C-8420-4BA8-9E2D-0780DB1E650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930140" y="1338610"/>
            <a:ext cx="2331720" cy="539496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ru-RU" dirty="0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181ACAC3-4604-4C09-A60E-353A71E93E1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618038" y="4541163"/>
            <a:ext cx="3038475" cy="590550"/>
          </a:xfrm>
        </p:spPr>
        <p:txBody>
          <a:bodyPr/>
          <a:lstStyle>
            <a:lvl1pPr marL="0" indent="0" algn="ctr">
              <a:buNone/>
              <a:defRPr b="1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August Bergqvist</a:t>
            </a:r>
            <a:endParaRPr lang="ru-RU" dirty="0"/>
          </a:p>
        </p:txBody>
      </p:sp>
      <p:sp>
        <p:nvSpPr>
          <p:cNvPr id="13" name="Text Placeholder 12">
            <a:extLst>
              <a:ext uri="{FF2B5EF4-FFF2-40B4-BE49-F238E27FC236}">
                <a16:creationId xmlns="" xmlns:a16="http://schemas.microsoft.com/office/drawing/2014/main" id="{67AD3B8E-A11F-4EAE-94E5-5A918EEFB77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78557" y="5378325"/>
            <a:ext cx="1800225" cy="280988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1800" b="1" i="1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bg2">
                    <a:lumMod val="40000"/>
                    <a:lumOff val="60000"/>
                  </a:schemeClr>
                </a:solidFill>
              </a:defRPr>
            </a:lvl2pPr>
            <a:lvl3pPr>
              <a:defRPr sz="1800">
                <a:solidFill>
                  <a:schemeClr val="bg2">
                    <a:lumMod val="40000"/>
                    <a:lumOff val="60000"/>
                  </a:schemeClr>
                </a:solidFill>
              </a:defRPr>
            </a:lvl3pPr>
            <a:lvl4pPr>
              <a:defRPr sz="1800">
                <a:solidFill>
                  <a:schemeClr val="bg2">
                    <a:lumMod val="40000"/>
                    <a:lumOff val="60000"/>
                  </a:schemeClr>
                </a:solidFill>
              </a:defRPr>
            </a:lvl4pPr>
            <a:lvl5pPr>
              <a:defRPr sz="1800">
                <a:solidFill>
                  <a:schemeClr val="bg2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/>
              <a:t>Phone:</a:t>
            </a:r>
            <a:endParaRPr lang="ru-RU" dirty="0"/>
          </a:p>
        </p:txBody>
      </p:sp>
      <p:sp>
        <p:nvSpPr>
          <p:cNvPr id="15" name="Text Placeholder 16">
            <a:extLst>
              <a:ext uri="{FF2B5EF4-FFF2-40B4-BE49-F238E27FC236}">
                <a16:creationId xmlns="" xmlns:a16="http://schemas.microsoft.com/office/drawing/2014/main" id="{4C7CDA87-1949-494C-94DB-E5002473843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8557" y="5658102"/>
            <a:ext cx="2858011" cy="280109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678-555-0177</a:t>
            </a:r>
            <a:endParaRPr lang="ru-RU" dirty="0"/>
          </a:p>
        </p:txBody>
      </p:sp>
      <p:sp>
        <p:nvSpPr>
          <p:cNvPr id="16" name="Text Placeholder 12">
            <a:extLst>
              <a:ext uri="{FF2B5EF4-FFF2-40B4-BE49-F238E27FC236}">
                <a16:creationId xmlns="" xmlns:a16="http://schemas.microsoft.com/office/drawing/2014/main" id="{8D20ADC7-EE42-4D0E-B17A-883FE693D6C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108011" y="5377934"/>
            <a:ext cx="1800225" cy="280988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1800" b="1" i="1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bg2">
                    <a:lumMod val="40000"/>
                    <a:lumOff val="60000"/>
                  </a:schemeClr>
                </a:solidFill>
              </a:defRPr>
            </a:lvl2pPr>
            <a:lvl3pPr>
              <a:defRPr sz="1800">
                <a:solidFill>
                  <a:schemeClr val="bg2">
                    <a:lumMod val="40000"/>
                    <a:lumOff val="60000"/>
                  </a:schemeClr>
                </a:solidFill>
              </a:defRPr>
            </a:lvl3pPr>
            <a:lvl4pPr>
              <a:defRPr sz="1800">
                <a:solidFill>
                  <a:schemeClr val="bg2">
                    <a:lumMod val="40000"/>
                    <a:lumOff val="60000"/>
                  </a:schemeClr>
                </a:solidFill>
              </a:defRPr>
            </a:lvl4pPr>
            <a:lvl5pPr>
              <a:defRPr sz="1800">
                <a:solidFill>
                  <a:schemeClr val="bg2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/>
              <a:t>Email:</a:t>
            </a:r>
            <a:endParaRPr lang="ru-RU" dirty="0"/>
          </a:p>
        </p:txBody>
      </p:sp>
      <p:sp>
        <p:nvSpPr>
          <p:cNvPr id="17" name="Text Placeholder 16">
            <a:extLst>
              <a:ext uri="{FF2B5EF4-FFF2-40B4-BE49-F238E27FC236}">
                <a16:creationId xmlns="" xmlns:a16="http://schemas.microsoft.com/office/drawing/2014/main" id="{AD9FFFDD-8708-4CDD-974F-8A022BB26AA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108011" y="5657711"/>
            <a:ext cx="3684587" cy="2805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bergqvist@vanarsdelltd.com</a:t>
            </a:r>
            <a:endParaRPr lang="ru-RU" dirty="0"/>
          </a:p>
        </p:txBody>
      </p:sp>
      <p:sp>
        <p:nvSpPr>
          <p:cNvPr id="18" name="Text Placeholder 12">
            <a:extLst>
              <a:ext uri="{FF2B5EF4-FFF2-40B4-BE49-F238E27FC236}">
                <a16:creationId xmlns="" xmlns:a16="http://schemas.microsoft.com/office/drawing/2014/main" id="{CDE37318-4A32-4233-997C-CE244B16F5A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098536" y="5377934"/>
            <a:ext cx="1800225" cy="280988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1800" b="1" i="1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bg2">
                    <a:lumMod val="40000"/>
                    <a:lumOff val="60000"/>
                  </a:schemeClr>
                </a:solidFill>
              </a:defRPr>
            </a:lvl2pPr>
            <a:lvl3pPr>
              <a:defRPr sz="1800">
                <a:solidFill>
                  <a:schemeClr val="bg2">
                    <a:lumMod val="40000"/>
                    <a:lumOff val="60000"/>
                  </a:schemeClr>
                </a:solidFill>
              </a:defRPr>
            </a:lvl3pPr>
            <a:lvl4pPr>
              <a:defRPr sz="1800">
                <a:solidFill>
                  <a:schemeClr val="bg2">
                    <a:lumMod val="40000"/>
                    <a:lumOff val="60000"/>
                  </a:schemeClr>
                </a:solidFill>
              </a:defRPr>
            </a:lvl4pPr>
            <a:lvl5pPr>
              <a:defRPr sz="1800">
                <a:solidFill>
                  <a:schemeClr val="bg2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/>
              <a:t>Website:</a:t>
            </a:r>
            <a:endParaRPr lang="ru-RU" dirty="0"/>
          </a:p>
        </p:txBody>
      </p:sp>
      <p:sp>
        <p:nvSpPr>
          <p:cNvPr id="19" name="Text Placeholder 16">
            <a:extLst>
              <a:ext uri="{FF2B5EF4-FFF2-40B4-BE49-F238E27FC236}">
                <a16:creationId xmlns="" xmlns:a16="http://schemas.microsoft.com/office/drawing/2014/main" id="{1F818617-24CC-4E07-ABE4-A23E89FC13DE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098536" y="5657711"/>
            <a:ext cx="3240000" cy="2805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www.vanasdelltd.com</a:t>
            </a:r>
            <a:endParaRPr lang="ru-RU" dirty="0"/>
          </a:p>
        </p:txBody>
      </p:sp>
      <p:sp>
        <p:nvSpPr>
          <p:cNvPr id="21" name="Rectangle 12" descr="Rectangle shape">
            <a:extLst>
              <a:ext uri="{FF2B5EF4-FFF2-40B4-BE49-F238E27FC236}">
                <a16:creationId xmlns="" xmlns:a16="http://schemas.microsoft.com/office/drawing/2014/main" id="{F63A6226-0829-4BFB-805E-8B463D763BD0}"/>
              </a:ext>
            </a:extLst>
          </p:cNvPr>
          <p:cNvSpPr/>
          <p:nvPr userDrawn="1"/>
        </p:nvSpPr>
        <p:spPr>
          <a:xfrm>
            <a:off x="4760495" y="2320161"/>
            <a:ext cx="7431505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573993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endix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="" xmlns:a16="http://schemas.microsoft.com/office/drawing/2014/main" id="{A7B528C4-392E-41C2-861C-D3DC218489B8}"/>
              </a:ext>
            </a:extLst>
          </p:cNvPr>
          <p:cNvSpPr/>
          <p:nvPr userDrawn="1"/>
        </p:nvSpPr>
        <p:spPr>
          <a:xfrm>
            <a:off x="3919728" y="1"/>
            <a:ext cx="4352544" cy="229971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Picture Placeholder 7">
            <a:extLst>
              <a:ext uri="{FF2B5EF4-FFF2-40B4-BE49-F238E27FC236}">
                <a16:creationId xmlns="" xmlns:a16="http://schemas.microsoft.com/office/drawing/2014/main" id="{BDF13B40-70E6-4C5A-858B-DC39631DE0F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0" y="2299716"/>
            <a:ext cx="11352213" cy="3758184"/>
          </a:xfrm>
        </p:spPr>
        <p:txBody>
          <a:bodyPr tIns="756000" rIns="72000"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Click icon to add picture</a:t>
            </a:r>
            <a:endParaRPr lang="ru-RU" dirty="0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Title 1">
            <a:extLst>
              <a:ext uri="{FF2B5EF4-FFF2-40B4-BE49-F238E27FC236}">
                <a16:creationId xmlns="" xmlns:a16="http://schemas.microsoft.com/office/drawing/2014/main" id="{58EFAFB9-41FD-471B-8C26-B5481B74C3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19728" y="0"/>
            <a:ext cx="4352544" cy="2299716"/>
          </a:xfrm>
          <a:noFill/>
        </p:spPr>
        <p:txBody>
          <a:bodyPr lIns="0" tIns="684000" rIns="0" bIns="0" anchor="t" anchorCtr="0">
            <a:normAutofit/>
          </a:bodyPr>
          <a:lstStyle>
            <a:lvl1pPr marL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</a:t>
            </a:r>
            <a:endParaRPr lang="ru-RU" dirty="0"/>
          </a:p>
        </p:txBody>
      </p:sp>
      <p:sp>
        <p:nvSpPr>
          <p:cNvPr id="12" name="Picture Placeholder 13">
            <a:extLst>
              <a:ext uri="{FF2B5EF4-FFF2-40B4-BE49-F238E27FC236}">
                <a16:creationId xmlns="" xmlns:a16="http://schemas.microsoft.com/office/drawing/2014/main" id="{EE15F6C3-281B-4328-BDB8-4C898228A1B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39788" y="774398"/>
            <a:ext cx="2331720" cy="539496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ru-RU" dirty="0"/>
          </a:p>
        </p:txBody>
      </p:sp>
      <p:sp>
        <p:nvSpPr>
          <p:cNvPr id="9" name="Rectangle 8" descr="Rectangle shape">
            <a:extLst>
              <a:ext uri="{FF2B5EF4-FFF2-40B4-BE49-F238E27FC236}">
                <a16:creationId xmlns="" xmlns:a16="http://schemas.microsoft.com/office/drawing/2014/main" id="{7427677C-C3DE-49C7-84BE-71D9DB22D7F2}"/>
              </a:ext>
            </a:extLst>
          </p:cNvPr>
          <p:cNvSpPr/>
          <p:nvPr userDrawn="1"/>
        </p:nvSpPr>
        <p:spPr>
          <a:xfrm>
            <a:off x="4868562" y="1548553"/>
            <a:ext cx="7323438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8171778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edback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Title 1">
            <a:extLst>
              <a:ext uri="{FF2B5EF4-FFF2-40B4-BE49-F238E27FC236}">
                <a16:creationId xmlns="" xmlns:a16="http://schemas.microsoft.com/office/drawing/2014/main" id="{58EFAFB9-41FD-471B-8C26-B5481B74C3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56085" y="707217"/>
            <a:ext cx="5679831" cy="606677"/>
          </a:xfrm>
        </p:spPr>
        <p:txBody>
          <a:bodyPr lIns="0" tIns="0" rIns="0" bIns="0" anchor="t" anchorCtr="0">
            <a:normAutofit/>
          </a:bodyPr>
          <a:lstStyle>
            <a:lvl1pPr marL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</a:t>
            </a:r>
            <a:endParaRPr lang="ru-RU" dirty="0"/>
          </a:p>
        </p:txBody>
      </p:sp>
      <p:sp>
        <p:nvSpPr>
          <p:cNvPr id="12" name="Picture Placeholder 13">
            <a:extLst>
              <a:ext uri="{FF2B5EF4-FFF2-40B4-BE49-F238E27FC236}">
                <a16:creationId xmlns="" xmlns:a16="http://schemas.microsoft.com/office/drawing/2014/main" id="{EE15F6C3-281B-4328-BDB8-4C898228A1B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39788" y="774398"/>
            <a:ext cx="2331720" cy="539496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ru-RU" dirty="0"/>
          </a:p>
        </p:txBody>
      </p:sp>
      <p:sp>
        <p:nvSpPr>
          <p:cNvPr id="35" name="Picture Placeholder 7">
            <a:extLst>
              <a:ext uri="{FF2B5EF4-FFF2-40B4-BE49-F238E27FC236}">
                <a16:creationId xmlns="" xmlns:a16="http://schemas.microsoft.com/office/drawing/2014/main" id="{152EDA90-0CC6-4B73-9282-68EB15F1A49D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838200" y="4808540"/>
            <a:ext cx="960120" cy="96012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icon to add picture</a:t>
            </a:r>
            <a:endParaRPr lang="ru-RU" dirty="0"/>
          </a:p>
        </p:txBody>
      </p:sp>
      <p:sp>
        <p:nvSpPr>
          <p:cNvPr id="56" name="Text Placeholder 17">
            <a:extLst>
              <a:ext uri="{FF2B5EF4-FFF2-40B4-BE49-F238E27FC236}">
                <a16:creationId xmlns="" xmlns:a16="http://schemas.microsoft.com/office/drawing/2014/main" id="{CB94CB14-CAFC-4576-85C2-5FE8C5FAC86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921253" y="4732171"/>
            <a:ext cx="2149559" cy="325986"/>
          </a:xfrm>
        </p:spPr>
        <p:txBody>
          <a:bodyPr bIns="0">
            <a:noAutofit/>
          </a:bodyPr>
          <a:lstStyle>
            <a:lvl1pPr marL="0" indent="0" algn="l">
              <a:spcBef>
                <a:spcPts val="600"/>
              </a:spcBef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Person 1 Name</a:t>
            </a:r>
            <a:endParaRPr lang="ru-RU" dirty="0"/>
          </a:p>
        </p:txBody>
      </p:sp>
      <p:sp>
        <p:nvSpPr>
          <p:cNvPr id="57" name="Text Placeholder 17">
            <a:extLst>
              <a:ext uri="{FF2B5EF4-FFF2-40B4-BE49-F238E27FC236}">
                <a16:creationId xmlns="" xmlns:a16="http://schemas.microsoft.com/office/drawing/2014/main" id="{E2FAB85F-45F7-47E2-AB0A-6B37853139D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922832" y="5118130"/>
            <a:ext cx="2148282" cy="244923"/>
          </a:xfrm>
        </p:spPr>
        <p:txBody>
          <a:bodyPr tIns="0">
            <a:no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Team Member Title</a:t>
            </a:r>
            <a:endParaRPr lang="ru-RU" dirty="0"/>
          </a:p>
        </p:txBody>
      </p:sp>
      <p:sp>
        <p:nvSpPr>
          <p:cNvPr id="58" name="Picture Placeholder 7">
            <a:extLst>
              <a:ext uri="{FF2B5EF4-FFF2-40B4-BE49-F238E27FC236}">
                <a16:creationId xmlns="" xmlns:a16="http://schemas.microsoft.com/office/drawing/2014/main" id="{9D546B0D-E7A6-4E09-A1E7-4D5FFF42AB7E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7977409" y="4808540"/>
            <a:ext cx="960120" cy="96012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icon to add picture</a:t>
            </a:r>
            <a:endParaRPr lang="ru-RU" dirty="0"/>
          </a:p>
        </p:txBody>
      </p:sp>
      <p:sp>
        <p:nvSpPr>
          <p:cNvPr id="59" name="Text Placeholder 17">
            <a:extLst>
              <a:ext uri="{FF2B5EF4-FFF2-40B4-BE49-F238E27FC236}">
                <a16:creationId xmlns="" xmlns:a16="http://schemas.microsoft.com/office/drawing/2014/main" id="{BB7C7924-7CD4-4A42-9820-18C41FD7256C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9060462" y="4732171"/>
            <a:ext cx="2149559" cy="325986"/>
          </a:xfrm>
        </p:spPr>
        <p:txBody>
          <a:bodyPr bIns="0">
            <a:noAutofit/>
          </a:bodyPr>
          <a:lstStyle>
            <a:lvl1pPr marL="0" indent="0" algn="l">
              <a:spcBef>
                <a:spcPts val="600"/>
              </a:spcBef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Person 3 Name</a:t>
            </a:r>
            <a:endParaRPr lang="ru-RU" dirty="0"/>
          </a:p>
        </p:txBody>
      </p:sp>
      <p:sp>
        <p:nvSpPr>
          <p:cNvPr id="60" name="Text Placeholder 17">
            <a:extLst>
              <a:ext uri="{FF2B5EF4-FFF2-40B4-BE49-F238E27FC236}">
                <a16:creationId xmlns="" xmlns:a16="http://schemas.microsoft.com/office/drawing/2014/main" id="{16EDFFF7-6CB3-47B7-B8FF-4AD51EBB5F14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062041" y="5118130"/>
            <a:ext cx="2148282" cy="244923"/>
          </a:xfrm>
        </p:spPr>
        <p:txBody>
          <a:bodyPr tIns="0">
            <a:no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Team Member Title</a:t>
            </a:r>
            <a:endParaRPr lang="ru-RU" dirty="0"/>
          </a:p>
        </p:txBody>
      </p:sp>
      <p:sp>
        <p:nvSpPr>
          <p:cNvPr id="61" name="Picture Placeholder 7">
            <a:extLst>
              <a:ext uri="{FF2B5EF4-FFF2-40B4-BE49-F238E27FC236}">
                <a16:creationId xmlns="" xmlns:a16="http://schemas.microsoft.com/office/drawing/2014/main" id="{998C45EE-D467-409F-8315-0F7C3F55116A}"/>
              </a:ext>
            </a:extLst>
          </p:cNvPr>
          <p:cNvSpPr>
            <a:spLocks noGrp="1"/>
          </p:cNvSpPr>
          <p:nvPr>
            <p:ph type="pic" sz="quarter" idx="54"/>
          </p:nvPr>
        </p:nvSpPr>
        <p:spPr>
          <a:xfrm>
            <a:off x="4403916" y="4808540"/>
            <a:ext cx="960120" cy="96012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icon to add picture</a:t>
            </a:r>
            <a:endParaRPr lang="ru-RU" dirty="0"/>
          </a:p>
        </p:txBody>
      </p:sp>
      <p:sp>
        <p:nvSpPr>
          <p:cNvPr id="63" name="Text Placeholder 17">
            <a:extLst>
              <a:ext uri="{FF2B5EF4-FFF2-40B4-BE49-F238E27FC236}">
                <a16:creationId xmlns="" xmlns:a16="http://schemas.microsoft.com/office/drawing/2014/main" id="{A51F22CB-38F0-4351-97D5-2D8EAFB4F3D6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5486969" y="4732171"/>
            <a:ext cx="2149559" cy="325986"/>
          </a:xfrm>
        </p:spPr>
        <p:txBody>
          <a:bodyPr bIns="0">
            <a:noAutofit/>
          </a:bodyPr>
          <a:lstStyle>
            <a:lvl1pPr marL="0" indent="0" algn="l">
              <a:spcBef>
                <a:spcPts val="600"/>
              </a:spcBef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Person 2 Name</a:t>
            </a:r>
            <a:endParaRPr lang="ru-RU" dirty="0"/>
          </a:p>
        </p:txBody>
      </p:sp>
      <p:sp>
        <p:nvSpPr>
          <p:cNvPr id="64" name="Text Placeholder 17">
            <a:extLst>
              <a:ext uri="{FF2B5EF4-FFF2-40B4-BE49-F238E27FC236}">
                <a16:creationId xmlns="" xmlns:a16="http://schemas.microsoft.com/office/drawing/2014/main" id="{A766E770-E9C2-42A0-B447-1B804F2A2F8D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5488548" y="5118130"/>
            <a:ext cx="2148282" cy="244923"/>
          </a:xfrm>
        </p:spPr>
        <p:txBody>
          <a:bodyPr tIns="0">
            <a:no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Team Member Title</a:t>
            </a:r>
            <a:endParaRPr lang="ru-RU" dirty="0"/>
          </a:p>
        </p:txBody>
      </p:sp>
      <p:sp>
        <p:nvSpPr>
          <p:cNvPr id="65" name="Text Placeholder 8">
            <a:extLst>
              <a:ext uri="{FF2B5EF4-FFF2-40B4-BE49-F238E27FC236}">
                <a16:creationId xmlns="" xmlns:a16="http://schemas.microsoft.com/office/drawing/2014/main" id="{1174E98C-B520-4B09-B2E4-AA73B46C63D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865313"/>
            <a:ext cx="3529013" cy="2578100"/>
          </a:xfrm>
          <a:solidFill>
            <a:schemeClr val="accent1">
              <a:alpha val="50000"/>
            </a:schemeClr>
          </a:solidFill>
        </p:spPr>
        <p:txBody>
          <a:bodyPr lIns="288000" tIns="288000" rIns="288000" bIns="288000">
            <a:normAutofit/>
          </a:bodyPr>
          <a:lstStyle>
            <a:lvl1pPr marL="0" indent="0">
              <a:buNone/>
              <a:defRPr sz="1400" i="0">
                <a:solidFill>
                  <a:schemeClr val="tx2"/>
                </a:solidFill>
              </a:defRPr>
            </a:lvl1pPr>
            <a:lvl2pPr marL="457200" indent="0">
              <a:buNone/>
              <a:defRPr sz="1400" i="1">
                <a:solidFill>
                  <a:schemeClr val="tx2"/>
                </a:solidFill>
              </a:defRPr>
            </a:lvl2pPr>
            <a:lvl3pPr marL="914400" indent="0">
              <a:buNone/>
              <a:defRPr sz="1400" i="1">
                <a:solidFill>
                  <a:schemeClr val="tx2"/>
                </a:solidFill>
              </a:defRPr>
            </a:lvl3pPr>
            <a:lvl4pPr marL="1371600" indent="0">
              <a:buNone/>
              <a:defRPr sz="1400" i="1">
                <a:solidFill>
                  <a:schemeClr val="tx2"/>
                </a:solidFill>
              </a:defRPr>
            </a:lvl4pPr>
            <a:lvl5pPr marL="1828800" indent="0">
              <a:buNone/>
              <a:defRPr sz="1400" i="1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="" xmlns:a16="http://schemas.microsoft.com/office/drawing/2014/main" id="{129C8CAB-8459-47A3-A66A-8D12B810225F}"/>
              </a:ext>
            </a:extLst>
          </p:cNvPr>
          <p:cNvSpPr/>
          <p:nvPr userDrawn="1"/>
        </p:nvSpPr>
        <p:spPr>
          <a:xfrm>
            <a:off x="4368002" y="2414016"/>
            <a:ext cx="3529011" cy="202996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7" name="Text Placeholder 11">
            <a:extLst>
              <a:ext uri="{FF2B5EF4-FFF2-40B4-BE49-F238E27FC236}">
                <a16:creationId xmlns="" xmlns:a16="http://schemas.microsoft.com/office/drawing/2014/main" id="{6F2EC285-6BFE-478F-A272-ED692974D92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57688" y="2400300"/>
            <a:ext cx="3529012" cy="2043113"/>
          </a:xfrm>
        </p:spPr>
        <p:txBody>
          <a:bodyPr lIns="288000" tIns="288000" rIns="288000" bIns="288000"/>
          <a:lstStyle>
            <a:lvl1pPr marL="0" indent="0">
              <a:buNone/>
              <a:defRPr lang="en-US" sz="1400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lang="en-US" sz="1400" i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buNone/>
              <a:defRPr lang="en-US" sz="1400" i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buNone/>
              <a:defRPr lang="en-US" sz="1400" i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buNone/>
              <a:defRPr lang="ru-RU" sz="1400" i="1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8" name="Text Placeholder 8">
            <a:extLst>
              <a:ext uri="{FF2B5EF4-FFF2-40B4-BE49-F238E27FC236}">
                <a16:creationId xmlns="" xmlns:a16="http://schemas.microsoft.com/office/drawing/2014/main" id="{C67992FA-0F54-4DA6-AACA-039E6E09DB6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886700" y="2212277"/>
            <a:ext cx="3467102" cy="2231136"/>
          </a:xfrm>
          <a:solidFill>
            <a:schemeClr val="accent1">
              <a:alpha val="50000"/>
            </a:schemeClr>
          </a:solidFill>
        </p:spPr>
        <p:txBody>
          <a:bodyPr lIns="288000" tIns="288000" rIns="288000" bIns="288000">
            <a:normAutofit/>
          </a:bodyPr>
          <a:lstStyle>
            <a:lvl1pPr marL="0" indent="0">
              <a:buNone/>
              <a:defRPr sz="1400" i="0">
                <a:solidFill>
                  <a:schemeClr val="tx2"/>
                </a:solidFill>
              </a:defRPr>
            </a:lvl1pPr>
            <a:lvl2pPr marL="457200" indent="0">
              <a:buNone/>
              <a:defRPr sz="1400" i="1">
                <a:solidFill>
                  <a:schemeClr val="tx2"/>
                </a:solidFill>
              </a:defRPr>
            </a:lvl2pPr>
            <a:lvl3pPr marL="914400" indent="0">
              <a:buNone/>
              <a:defRPr sz="1400" i="1">
                <a:solidFill>
                  <a:schemeClr val="tx2"/>
                </a:solidFill>
              </a:defRPr>
            </a:lvl3pPr>
            <a:lvl4pPr marL="1371600" indent="0">
              <a:buNone/>
              <a:defRPr sz="1400" i="1">
                <a:solidFill>
                  <a:schemeClr val="tx2"/>
                </a:solidFill>
              </a:defRPr>
            </a:lvl4pPr>
            <a:lvl5pPr marL="1828800" indent="0">
              <a:buNone/>
              <a:defRPr sz="1400" i="1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1" name="Rectangle 18" descr="Rectangle shape">
            <a:extLst>
              <a:ext uri="{FF2B5EF4-FFF2-40B4-BE49-F238E27FC236}">
                <a16:creationId xmlns="" xmlns:a16="http://schemas.microsoft.com/office/drawing/2014/main" id="{B791C558-0522-446C-B7FE-6CCCB2676E89}"/>
              </a:ext>
            </a:extLst>
          </p:cNvPr>
          <p:cNvSpPr/>
          <p:nvPr userDrawn="1"/>
        </p:nvSpPr>
        <p:spPr>
          <a:xfrm>
            <a:off x="4304523" y="1373103"/>
            <a:ext cx="7887478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8105888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Text Placeholder 2">
            <a:extLst>
              <a:ext uri="{FF2B5EF4-FFF2-40B4-BE49-F238E27FC236}">
                <a16:creationId xmlns="" xmlns:a16="http://schemas.microsoft.com/office/drawing/2014/main" id="{F947FF51-80C5-433A-A515-4334E29588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2258" y="3636831"/>
            <a:ext cx="2939721" cy="1844288"/>
          </a:xfr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800" b="1" i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itle 1">
            <a:extLst>
              <a:ext uri="{FF2B5EF4-FFF2-40B4-BE49-F238E27FC236}">
                <a16:creationId xmlns="" xmlns:a16="http://schemas.microsoft.com/office/drawing/2014/main" id="{58EFAFB9-41FD-471B-8C26-B5481B74C3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1851976"/>
            <a:ext cx="2962574" cy="1325563"/>
          </a:xfrm>
        </p:spPr>
        <p:txBody>
          <a:bodyPr lIns="0" tIns="0" rIns="0" bIns="0" anchor="b" anchorCtr="0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</a:t>
            </a:r>
            <a:endParaRPr lang="ru-RU" dirty="0"/>
          </a:p>
        </p:txBody>
      </p:sp>
      <p:sp>
        <p:nvSpPr>
          <p:cNvPr id="12" name="Picture Placeholder 13">
            <a:extLst>
              <a:ext uri="{FF2B5EF4-FFF2-40B4-BE49-F238E27FC236}">
                <a16:creationId xmlns="" xmlns:a16="http://schemas.microsoft.com/office/drawing/2014/main" id="{EE15F6C3-281B-4328-BDB8-4C898228A1B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39788" y="774398"/>
            <a:ext cx="2331720" cy="539496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ru-RU" dirty="0"/>
          </a:p>
        </p:txBody>
      </p:sp>
      <p:sp>
        <p:nvSpPr>
          <p:cNvPr id="26" name="Text Placeholder 17">
            <a:extLst>
              <a:ext uri="{FF2B5EF4-FFF2-40B4-BE49-F238E27FC236}">
                <a16:creationId xmlns="" xmlns:a16="http://schemas.microsoft.com/office/drawing/2014/main" id="{177BAD76-5C75-4FA2-B792-300193BDC997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267325" y="1588458"/>
            <a:ext cx="6084888" cy="2118127"/>
          </a:xfrm>
        </p:spPr>
        <p:txBody>
          <a:bodyPr>
            <a:noAutofit/>
          </a:bodyPr>
          <a:lstStyle>
            <a:lvl1pPr marL="0" indent="0" algn="l">
              <a:spcBef>
                <a:spcPts val="600"/>
              </a:spcBef>
              <a:buNone/>
              <a:defRPr sz="1400" b="0" i="0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Text Placeholder 17">
            <a:extLst>
              <a:ext uri="{FF2B5EF4-FFF2-40B4-BE49-F238E27FC236}">
                <a16:creationId xmlns="" xmlns:a16="http://schemas.microsoft.com/office/drawing/2014/main" id="{AE2A9BB2-4A2A-49A1-8337-C26A0EC27E25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5267325" y="3932556"/>
            <a:ext cx="6084888" cy="1548563"/>
          </a:xfrm>
        </p:spPr>
        <p:txBody>
          <a:bodyPr>
            <a:noAutofit/>
          </a:bodyPr>
          <a:lstStyle>
            <a:lvl1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b="0" i="0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Rectangle 9" descr="Rectangle shape">
            <a:extLst>
              <a:ext uri="{FF2B5EF4-FFF2-40B4-BE49-F238E27FC236}">
                <a16:creationId xmlns="" xmlns:a16="http://schemas.microsoft.com/office/drawing/2014/main" id="{BAFA4FEF-7A90-4960-976C-29791A7BE2C2}"/>
              </a:ext>
            </a:extLst>
          </p:cNvPr>
          <p:cNvSpPr/>
          <p:nvPr userDrawn="1"/>
        </p:nvSpPr>
        <p:spPr>
          <a:xfrm>
            <a:off x="0" y="3292402"/>
            <a:ext cx="3709716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9926668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and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 descr="Rectangle shape">
            <a:extLst>
              <a:ext uri="{FF2B5EF4-FFF2-40B4-BE49-F238E27FC236}">
                <a16:creationId xmlns="" xmlns:a16="http://schemas.microsoft.com/office/drawing/2014/main" id="{9FF20888-4CCD-4546-BBEE-8012B7FF897A}"/>
              </a:ext>
            </a:extLst>
          </p:cNvPr>
          <p:cNvSpPr/>
          <p:nvPr userDrawn="1"/>
        </p:nvSpPr>
        <p:spPr>
          <a:xfrm>
            <a:off x="862258" y="2808480"/>
            <a:ext cx="11329742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04338E56-892A-4A7D-A723-312505412F26}"/>
              </a:ext>
            </a:extLst>
          </p:cNvPr>
          <p:cNvSpPr/>
          <p:nvPr userDrawn="1"/>
        </p:nvSpPr>
        <p:spPr>
          <a:xfrm>
            <a:off x="6757260" y="636516"/>
            <a:ext cx="3291840" cy="5522976"/>
          </a:xfrm>
          <a:prstGeom prst="rect">
            <a:avLst/>
          </a:prstGeom>
          <a:blipFill>
            <a:blip r:embed="rId2"/>
            <a:stretch>
              <a:fillRect l="-1125" r="-1125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Text Placeholder 2">
            <a:extLst>
              <a:ext uri="{FF2B5EF4-FFF2-40B4-BE49-F238E27FC236}">
                <a16:creationId xmlns="" xmlns:a16="http://schemas.microsoft.com/office/drawing/2014/main" id="{F947FF51-80C5-433A-A515-4334E29588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2258" y="3095993"/>
            <a:ext cx="5242160" cy="539496"/>
          </a:xfr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1800" b="1" i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="" xmlns:a16="http://schemas.microsoft.com/office/drawing/2014/main" id="{1F5FB13D-D6DC-4762-A443-A1E33781FA69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862258" y="3828000"/>
            <a:ext cx="5233742" cy="2175392"/>
          </a:xfrm>
        </p:spPr>
        <p:txBody>
          <a:bodyPr lIns="0" tIns="0" rIns="0" bIns="0" anchor="t" anchorCtr="0">
            <a:normAutofit/>
          </a:bodyPr>
          <a:lstStyle>
            <a:lvl1pPr marL="216000" indent="-21600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 b="0" i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itle 1">
            <a:extLst>
              <a:ext uri="{FF2B5EF4-FFF2-40B4-BE49-F238E27FC236}">
                <a16:creationId xmlns="" xmlns:a16="http://schemas.microsoft.com/office/drawing/2014/main" id="{58EFAFB9-41FD-471B-8C26-B5481B74C3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391821"/>
            <a:ext cx="5262327" cy="1325563"/>
          </a:xfrm>
        </p:spPr>
        <p:txBody>
          <a:bodyPr lIns="0" tIns="0" rIns="0" bIns="0" anchor="b" anchorCtr="0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</a:t>
            </a:r>
            <a:endParaRPr lang="ru-RU" dirty="0"/>
          </a:p>
        </p:txBody>
      </p:sp>
      <p:sp>
        <p:nvSpPr>
          <p:cNvPr id="12" name="Picture Placeholder 13">
            <a:extLst>
              <a:ext uri="{FF2B5EF4-FFF2-40B4-BE49-F238E27FC236}">
                <a16:creationId xmlns="" xmlns:a16="http://schemas.microsoft.com/office/drawing/2014/main" id="{EE15F6C3-281B-4328-BDB8-4C898228A1B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39788" y="774398"/>
            <a:ext cx="2331720" cy="539496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ru-RU" dirty="0"/>
          </a:p>
        </p:txBody>
      </p:sp>
      <p:sp>
        <p:nvSpPr>
          <p:cNvPr id="13" name="Picture Placeholder 7">
            <a:extLst>
              <a:ext uri="{FF2B5EF4-FFF2-40B4-BE49-F238E27FC236}">
                <a16:creationId xmlns="" xmlns:a16="http://schemas.microsoft.com/office/drawing/2014/main" id="{BDF13B40-70E6-4C5A-858B-DC39631DE0F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7114111" y="1485605"/>
            <a:ext cx="2075688" cy="3639312"/>
          </a:xfrm>
        </p:spPr>
        <p:txBody>
          <a:bodyPr tIns="756000" rIns="72000"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Click icon to add picture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9175437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="" xmlns:a16="http://schemas.microsoft.com/office/drawing/2014/main" id="{7899954E-D83C-4E03-A51E-E9EFC4CB52C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="" xmlns:a16="http://schemas.microsoft.com/office/drawing/2014/main" id="{15FAA74F-DE92-4414-B0C7-466184CBCC99}"/>
              </a:ext>
            </a:extLst>
          </p:cNvPr>
          <p:cNvSpPr/>
          <p:nvPr userDrawn="1"/>
        </p:nvSpPr>
        <p:spPr>
          <a:xfrm>
            <a:off x="4093463" y="404813"/>
            <a:ext cx="4005072" cy="17128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CEEB3FF-7F57-482E-BA1B-44AD9E95F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2" name="Title 1">
            <a:extLst>
              <a:ext uri="{FF2B5EF4-FFF2-40B4-BE49-F238E27FC236}">
                <a16:creationId xmlns="" xmlns:a16="http://schemas.microsoft.com/office/drawing/2014/main" id="{0824308D-CE80-4FF7-81BB-AFBECF7EA2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93464" y="2117623"/>
            <a:ext cx="4005072" cy="2977551"/>
          </a:xfrm>
          <a:solidFill>
            <a:schemeClr val="tx1"/>
          </a:solidFill>
        </p:spPr>
        <p:txBody>
          <a:bodyPr tIns="72000" bIns="216000" anchor="b">
            <a:normAutofit/>
          </a:bodyPr>
          <a:lstStyle>
            <a:lvl1pPr algn="ctr">
              <a:lnSpc>
                <a:spcPct val="85000"/>
              </a:lnSpc>
              <a:defRPr lang="ru-RU" sz="6000" b="1" kern="120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/>
              <a:t>CLICK TO EDIT TITLE</a:t>
            </a:r>
            <a:endParaRPr lang="ru-RU" dirty="0"/>
          </a:p>
        </p:txBody>
      </p:sp>
      <p:sp>
        <p:nvSpPr>
          <p:cNvPr id="10" name="Rectangle 6" descr="Rectangle shape">
            <a:extLst>
              <a:ext uri="{FF2B5EF4-FFF2-40B4-BE49-F238E27FC236}">
                <a16:creationId xmlns="" xmlns:a16="http://schemas.microsoft.com/office/drawing/2014/main" id="{0A900D34-4B01-4389-9CFF-FFCB0CF7A3CC}"/>
              </a:ext>
            </a:extLst>
          </p:cNvPr>
          <p:cNvSpPr/>
          <p:nvPr userDrawn="1"/>
        </p:nvSpPr>
        <p:spPr>
          <a:xfrm>
            <a:off x="4922520" y="1916455"/>
            <a:ext cx="7269480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5" name="Прямоугольник 14">
            <a:extLst>
              <a:ext uri="{FF2B5EF4-FFF2-40B4-BE49-F238E27FC236}">
                <a16:creationId xmlns="" xmlns:a16="http://schemas.microsoft.com/office/drawing/2014/main" id="{18865235-7FA6-4F58-B90E-4404EAE577DF}"/>
              </a:ext>
            </a:extLst>
          </p:cNvPr>
          <p:cNvSpPr/>
          <p:nvPr userDrawn="1"/>
        </p:nvSpPr>
        <p:spPr>
          <a:xfrm>
            <a:off x="4093463" y="5095174"/>
            <a:ext cx="4005072" cy="22403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Rectangle 5" descr="Rectangle shape">
            <a:extLst>
              <a:ext uri="{FF2B5EF4-FFF2-40B4-BE49-F238E27FC236}">
                <a16:creationId xmlns="" xmlns:a16="http://schemas.microsoft.com/office/drawing/2014/main" id="{72ED261F-FABA-4D73-8360-A897A6082FA6}"/>
              </a:ext>
            </a:extLst>
          </p:cNvPr>
          <p:cNvSpPr/>
          <p:nvPr userDrawn="1"/>
        </p:nvSpPr>
        <p:spPr>
          <a:xfrm>
            <a:off x="-1" y="5095175"/>
            <a:ext cx="7269480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Subtitle 2">
            <a:extLst>
              <a:ext uri="{FF2B5EF4-FFF2-40B4-BE49-F238E27FC236}">
                <a16:creationId xmlns="" xmlns:a16="http://schemas.microsoft.com/office/drawing/2014/main" id="{36BBECC5-64BD-44F1-A950-4C2D9B6132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93462" y="5296342"/>
            <a:ext cx="4005073" cy="1561658"/>
          </a:xfrm>
          <a:solidFill>
            <a:schemeClr val="tx1"/>
          </a:solidFill>
        </p:spPr>
        <p:txBody>
          <a:bodyPr vert="horz" lIns="91440" tIns="90000" rIns="91440" bIns="90000" rtlCol="0" anchor="ctr" anchorCtr="0">
            <a:noAutofit/>
          </a:bodyPr>
          <a:lstStyle>
            <a:lvl1pPr marL="0" indent="0" algn="ctr">
              <a:buNone/>
              <a:defRPr lang="en-US" sz="2800" i="0">
                <a:solidFill>
                  <a:schemeClr val="bg1"/>
                </a:solidFill>
              </a:defRPr>
            </a:lvl1pPr>
          </a:lstStyle>
          <a:p>
            <a:pPr marL="228600" lvl="0" indent="-228600" algn="ctr">
              <a:spcBef>
                <a:spcPts val="600"/>
              </a:spcBef>
            </a:pPr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07595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="" xmlns:a16="http://schemas.microsoft.com/office/drawing/2014/main" id="{E8D30891-044A-4B6F-9E44-2C5CD52CAE5A}"/>
              </a:ext>
            </a:extLst>
          </p:cNvPr>
          <p:cNvSpPr/>
          <p:nvPr userDrawn="1"/>
        </p:nvSpPr>
        <p:spPr>
          <a:xfrm>
            <a:off x="4117848" y="0"/>
            <a:ext cx="8074152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570061FC-03E6-461D-AD5E-F586206AB6D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2839696"/>
            <a:ext cx="5879592" cy="2136164"/>
          </a:xfrm>
          <a:solidFill>
            <a:schemeClr val="tx1"/>
          </a:solidFill>
        </p:spPr>
        <p:txBody>
          <a:bodyPr lIns="432000" tIns="1332000" rIns="288000" bIns="1188000">
            <a:normAutofit/>
          </a:bodyPr>
          <a:lstStyle>
            <a:lvl1pPr>
              <a:defRPr lang="ru-RU" sz="6000" b="1" kern="120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/>
              <a:t>CLICK TO EDIT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62F291F5-706F-4B04-9757-B8F1D883D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8" name="Rectangle 6" descr="Rectangle shape">
            <a:extLst>
              <a:ext uri="{FF2B5EF4-FFF2-40B4-BE49-F238E27FC236}">
                <a16:creationId xmlns="" xmlns:a16="http://schemas.microsoft.com/office/drawing/2014/main" id="{34F9E77E-D12E-44C4-BDFA-352E61E1D14C}"/>
              </a:ext>
            </a:extLst>
          </p:cNvPr>
          <p:cNvSpPr/>
          <p:nvPr userDrawn="1"/>
        </p:nvSpPr>
        <p:spPr>
          <a:xfrm>
            <a:off x="1266000" y="4956850"/>
            <a:ext cx="10926000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Rectangle 6" descr="Rectangle shape">
            <a:extLst>
              <a:ext uri="{FF2B5EF4-FFF2-40B4-BE49-F238E27FC236}">
                <a16:creationId xmlns="" xmlns:a16="http://schemas.microsoft.com/office/drawing/2014/main" id="{4C5077D8-7618-454B-9F54-DDC6AF1C8BE9}"/>
              </a:ext>
            </a:extLst>
          </p:cNvPr>
          <p:cNvSpPr/>
          <p:nvPr userDrawn="1"/>
        </p:nvSpPr>
        <p:spPr>
          <a:xfrm>
            <a:off x="839789" y="4953080"/>
            <a:ext cx="426211" cy="2087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Text Placeholder 2">
            <a:extLst>
              <a:ext uri="{FF2B5EF4-FFF2-40B4-BE49-F238E27FC236}">
                <a16:creationId xmlns="" xmlns:a16="http://schemas.microsoft.com/office/drawing/2014/main" id="{7DCA489B-C5F7-4E9C-B3E3-881B0B99FA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3" y="5165559"/>
            <a:ext cx="5879592" cy="892341"/>
          </a:xfrm>
          <a:solidFill>
            <a:schemeClr val="tx1"/>
          </a:solidFill>
        </p:spPr>
        <p:txBody>
          <a:bodyPr vert="horz" lIns="432000" tIns="144000" rIns="144000" bIns="144000" rtlCol="0" anchor="ctr" anchorCtr="0">
            <a:normAutofit/>
          </a:bodyPr>
          <a:lstStyle>
            <a:lvl1pPr marL="0" indent="0">
              <a:buNone/>
              <a:defRPr lang="en-US" sz="2800" i="0">
                <a:solidFill>
                  <a:schemeClr val="bg1"/>
                </a:solidFill>
              </a:defRPr>
            </a:lvl1pPr>
          </a:lstStyle>
          <a:p>
            <a:pPr marL="228600" lvl="0" indent="-228600">
              <a:lnSpc>
                <a:spcPct val="85000"/>
              </a:lnSpc>
              <a:spcBef>
                <a:spcPts val="0"/>
              </a:spcBef>
            </a:pPr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8907427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4" name="Rectangle 11" descr="Rectangle shape">
            <a:extLst>
              <a:ext uri="{FF2B5EF4-FFF2-40B4-BE49-F238E27FC236}">
                <a16:creationId xmlns="" xmlns:a16="http://schemas.microsoft.com/office/drawing/2014/main" id="{5E384AC3-A3B2-41AF-859D-A91319695A80}"/>
              </a:ext>
            </a:extLst>
          </p:cNvPr>
          <p:cNvSpPr/>
          <p:nvPr userDrawn="1"/>
        </p:nvSpPr>
        <p:spPr>
          <a:xfrm>
            <a:off x="-1" y="1593587"/>
            <a:ext cx="10285886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2DF7EF2D-3C1A-424C-A354-A32F5C031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8781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="" xmlns:a16="http://schemas.microsoft.com/office/drawing/2014/main" id="{19C5C32A-5788-45B9-9EE4-6043A12F95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1132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495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Picture and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9" name="Title 1">
            <a:extLst>
              <a:ext uri="{FF2B5EF4-FFF2-40B4-BE49-F238E27FC236}">
                <a16:creationId xmlns="" xmlns:a16="http://schemas.microsoft.com/office/drawing/2014/main" id="{17D975D9-06B9-4C78-AD70-6CDDD65987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8722" y="2193928"/>
            <a:ext cx="4405067" cy="1325563"/>
          </a:xfrm>
        </p:spPr>
        <p:txBody>
          <a:bodyPr lIns="0" tIns="0" rIns="0" bIns="0" anchor="b" anchorCtr="0">
            <a:normAutofit/>
          </a:bodyPr>
          <a:lstStyle>
            <a:lvl1pPr>
              <a:defRPr sz="3600" b="1"/>
            </a:lvl1pPr>
          </a:lstStyle>
          <a:p>
            <a:r>
              <a:rPr lang="en-US" dirty="0"/>
              <a:t>CLICK TO EDIT MASTER TITLE</a:t>
            </a:r>
            <a:endParaRPr lang="ru-RU" dirty="0"/>
          </a:p>
        </p:txBody>
      </p:sp>
      <p:sp>
        <p:nvSpPr>
          <p:cNvPr id="20" name="Text Placeholder 2">
            <a:extLst>
              <a:ext uri="{FF2B5EF4-FFF2-40B4-BE49-F238E27FC236}">
                <a16:creationId xmlns="" xmlns:a16="http://schemas.microsoft.com/office/drawing/2014/main" id="{F8424E24-3E04-4F28-8CE4-6A20781987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58722" y="3937409"/>
            <a:ext cx="4412151" cy="539496"/>
          </a:xfr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1800" b="1" i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="" xmlns:a16="http://schemas.microsoft.com/office/drawing/2014/main" id="{5AA4AD4A-8E8A-4E95-9E11-6FE9B001838A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958722" y="4669416"/>
            <a:ext cx="4405066" cy="1159884"/>
          </a:xfr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400" b="0" i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Picture Placeholder 7">
            <a:extLst>
              <a:ext uri="{FF2B5EF4-FFF2-40B4-BE49-F238E27FC236}">
                <a16:creationId xmlns="" xmlns:a16="http://schemas.microsoft.com/office/drawing/2014/main" id="{D8E759F5-A035-4785-8820-32AD1B0FD02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1028700"/>
            <a:ext cx="6103084" cy="4800600"/>
          </a:xfrm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Click icon to add picture</a:t>
            </a:r>
            <a:endParaRPr lang="ru-RU" dirty="0"/>
          </a:p>
        </p:txBody>
      </p:sp>
      <p:sp>
        <p:nvSpPr>
          <p:cNvPr id="23" name="Picture Placeholder 13">
            <a:extLst>
              <a:ext uri="{FF2B5EF4-FFF2-40B4-BE49-F238E27FC236}">
                <a16:creationId xmlns="" xmlns:a16="http://schemas.microsoft.com/office/drawing/2014/main" id="{027A9CD4-070D-43A3-88C7-FA9F42DA277C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013409" y="774398"/>
            <a:ext cx="2331720" cy="539496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ru-RU" dirty="0"/>
          </a:p>
        </p:txBody>
      </p:sp>
      <p:sp>
        <p:nvSpPr>
          <p:cNvPr id="11" name="Rectangle 22" descr="Rectangle shape">
            <a:extLst>
              <a:ext uri="{FF2B5EF4-FFF2-40B4-BE49-F238E27FC236}">
                <a16:creationId xmlns="" xmlns:a16="http://schemas.microsoft.com/office/drawing/2014/main" id="{7BAA7414-D7E1-4BB4-98C3-E169FD560880}"/>
              </a:ext>
            </a:extLst>
          </p:cNvPr>
          <p:cNvSpPr/>
          <p:nvPr userDrawn="1"/>
        </p:nvSpPr>
        <p:spPr>
          <a:xfrm>
            <a:off x="6102067" y="3654638"/>
            <a:ext cx="3264408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845253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4" name="Rectangle 11" descr="Rectangle shape">
            <a:extLst>
              <a:ext uri="{FF2B5EF4-FFF2-40B4-BE49-F238E27FC236}">
                <a16:creationId xmlns="" xmlns:a16="http://schemas.microsoft.com/office/drawing/2014/main" id="{5E384AC3-A3B2-41AF-859D-A91319695A80}"/>
              </a:ext>
            </a:extLst>
          </p:cNvPr>
          <p:cNvSpPr/>
          <p:nvPr userDrawn="1"/>
        </p:nvSpPr>
        <p:spPr>
          <a:xfrm>
            <a:off x="-1" y="1593587"/>
            <a:ext cx="10285886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2DF7EF2D-3C1A-424C-A354-A32F5C031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8781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3">
            <a:extLst>
              <a:ext uri="{FF2B5EF4-FFF2-40B4-BE49-F238E27FC236}">
                <a16:creationId xmlns="" xmlns:a16="http://schemas.microsoft.com/office/drawing/2014/main" id="{10D7E270-C747-45FB-A97F-14B73F53F9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1132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="" xmlns:a16="http://schemas.microsoft.com/office/drawing/2014/main" id="{63B39A0C-6C9B-424E-B638-435C971B90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1132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1766818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4" name="Rectangle 11" descr="Rectangle shape">
            <a:extLst>
              <a:ext uri="{FF2B5EF4-FFF2-40B4-BE49-F238E27FC236}">
                <a16:creationId xmlns="" xmlns:a16="http://schemas.microsoft.com/office/drawing/2014/main" id="{5E384AC3-A3B2-41AF-859D-A91319695A80}"/>
              </a:ext>
            </a:extLst>
          </p:cNvPr>
          <p:cNvSpPr/>
          <p:nvPr userDrawn="1"/>
        </p:nvSpPr>
        <p:spPr>
          <a:xfrm>
            <a:off x="-1" y="1593587"/>
            <a:ext cx="10285886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2DF7EF2D-3C1A-424C-A354-A32F5C031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8781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3">
            <a:extLst>
              <a:ext uri="{FF2B5EF4-FFF2-40B4-BE49-F238E27FC236}">
                <a16:creationId xmlns="" xmlns:a16="http://schemas.microsoft.com/office/drawing/2014/main" id="{850A0897-12BD-44B8-A42A-3A5C2AF4D8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4338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>
            <a:extLst>
              <a:ext uri="{FF2B5EF4-FFF2-40B4-BE49-F238E27FC236}">
                <a16:creationId xmlns="" xmlns:a16="http://schemas.microsoft.com/office/drawing/2014/main" id="{FB3B52FC-6C01-4691-8A4C-515E4AD916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35405"/>
            <a:ext cx="5183188" cy="629019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5">
            <a:extLst>
              <a:ext uri="{FF2B5EF4-FFF2-40B4-BE49-F238E27FC236}">
                <a16:creationId xmlns="" xmlns:a16="http://schemas.microsoft.com/office/drawing/2014/main" id="{7A7E6861-785E-404A-A922-8C16D9A328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338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">
            <a:extLst>
              <a:ext uri="{FF2B5EF4-FFF2-40B4-BE49-F238E27FC236}">
                <a16:creationId xmlns="" xmlns:a16="http://schemas.microsoft.com/office/drawing/2014/main" id="{F5A918AA-979F-4672-80CF-28680D6021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35405"/>
            <a:ext cx="5157787" cy="629019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b="1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6481591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4" name="Rectangle 11" descr="Rectangle shape">
            <a:extLst>
              <a:ext uri="{FF2B5EF4-FFF2-40B4-BE49-F238E27FC236}">
                <a16:creationId xmlns="" xmlns:a16="http://schemas.microsoft.com/office/drawing/2014/main" id="{5E384AC3-A3B2-41AF-859D-A91319695A80}"/>
              </a:ext>
            </a:extLst>
          </p:cNvPr>
          <p:cNvSpPr/>
          <p:nvPr userDrawn="1"/>
        </p:nvSpPr>
        <p:spPr>
          <a:xfrm>
            <a:off x="-1" y="1593587"/>
            <a:ext cx="10285886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2DF7EF2D-3C1A-424C-A354-A32F5C031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8781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64824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Rectangle 17" descr="Rectangle shape">
            <a:extLst>
              <a:ext uri="{FF2B5EF4-FFF2-40B4-BE49-F238E27FC236}">
                <a16:creationId xmlns="" xmlns:a16="http://schemas.microsoft.com/office/drawing/2014/main" id="{15D87A62-16A6-44B8-898B-65CFFD5782A1}"/>
              </a:ext>
            </a:extLst>
          </p:cNvPr>
          <p:cNvSpPr/>
          <p:nvPr userDrawn="1"/>
        </p:nvSpPr>
        <p:spPr>
          <a:xfrm>
            <a:off x="0" y="1347938"/>
            <a:ext cx="3253740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1524410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9DC30695-97E1-4601-8C7B-961D69628644}"/>
              </a:ext>
            </a:extLst>
          </p:cNvPr>
          <p:cNvSpPr/>
          <p:nvPr userDrawn="1"/>
        </p:nvSpPr>
        <p:spPr>
          <a:xfrm>
            <a:off x="838200" y="2385066"/>
            <a:ext cx="3749040" cy="447293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4" name="Rectangle 11" descr="Rectangle shape">
            <a:extLst>
              <a:ext uri="{FF2B5EF4-FFF2-40B4-BE49-F238E27FC236}">
                <a16:creationId xmlns="" xmlns:a16="http://schemas.microsoft.com/office/drawing/2014/main" id="{5E384AC3-A3B2-41AF-859D-A91319695A80}"/>
              </a:ext>
            </a:extLst>
          </p:cNvPr>
          <p:cNvSpPr/>
          <p:nvPr userDrawn="1"/>
        </p:nvSpPr>
        <p:spPr>
          <a:xfrm>
            <a:off x="-1" y="2055503"/>
            <a:ext cx="4937760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7" name="Title 1">
            <a:extLst>
              <a:ext uri="{FF2B5EF4-FFF2-40B4-BE49-F238E27FC236}">
                <a16:creationId xmlns="" xmlns:a16="http://schemas.microsoft.com/office/drawing/2014/main" id="{5E2F7F93-6771-4952-8C83-385E2DEE1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7200"/>
            <a:ext cx="3749040" cy="1469907"/>
          </a:xfrm>
        </p:spPr>
        <p:txBody>
          <a:bodyPr lIns="274320" tIns="182880" rIns="274320" bIns="0"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3">
            <a:extLst>
              <a:ext uri="{FF2B5EF4-FFF2-40B4-BE49-F238E27FC236}">
                <a16:creationId xmlns="" xmlns:a16="http://schemas.microsoft.com/office/drawing/2014/main" id="{140FF75E-8631-494C-BBBF-7C46D8735D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8200" y="2630078"/>
            <a:ext cx="3749040" cy="3238910"/>
          </a:xfrm>
        </p:spPr>
        <p:txBody>
          <a:bodyPr lIns="274320" tIns="182880" rIns="274320" bIns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="" xmlns:a16="http://schemas.microsoft.com/office/drawing/2014/main" id="{2B196433-397C-4024-BB40-8EDB069782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7324" y="457201"/>
            <a:ext cx="6088063" cy="540385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43225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9DC30695-97E1-4601-8C7B-961D69628644}"/>
              </a:ext>
            </a:extLst>
          </p:cNvPr>
          <p:cNvSpPr/>
          <p:nvPr userDrawn="1"/>
        </p:nvSpPr>
        <p:spPr>
          <a:xfrm>
            <a:off x="838200" y="2385066"/>
            <a:ext cx="3749040" cy="447293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4" name="Rectangle 11" descr="Rectangle shape">
            <a:extLst>
              <a:ext uri="{FF2B5EF4-FFF2-40B4-BE49-F238E27FC236}">
                <a16:creationId xmlns="" xmlns:a16="http://schemas.microsoft.com/office/drawing/2014/main" id="{5E384AC3-A3B2-41AF-859D-A91319695A80}"/>
              </a:ext>
            </a:extLst>
          </p:cNvPr>
          <p:cNvSpPr/>
          <p:nvPr userDrawn="1"/>
        </p:nvSpPr>
        <p:spPr>
          <a:xfrm>
            <a:off x="-1" y="2055503"/>
            <a:ext cx="4937760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7" name="Title 1">
            <a:extLst>
              <a:ext uri="{FF2B5EF4-FFF2-40B4-BE49-F238E27FC236}">
                <a16:creationId xmlns="" xmlns:a16="http://schemas.microsoft.com/office/drawing/2014/main" id="{5E2F7F93-6771-4952-8C83-385E2DEE1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7200"/>
            <a:ext cx="3749040" cy="1469907"/>
          </a:xfrm>
        </p:spPr>
        <p:txBody>
          <a:bodyPr lIns="274320" tIns="182880" rIns="274320" bIns="0"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3">
            <a:extLst>
              <a:ext uri="{FF2B5EF4-FFF2-40B4-BE49-F238E27FC236}">
                <a16:creationId xmlns="" xmlns:a16="http://schemas.microsoft.com/office/drawing/2014/main" id="{140FF75E-8631-494C-BBBF-7C46D8735D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8200" y="2630078"/>
            <a:ext cx="3749040" cy="3238910"/>
          </a:xfrm>
        </p:spPr>
        <p:txBody>
          <a:bodyPr lIns="274320" tIns="182880" rIns="274320" bIns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Picture Placeholder 2">
            <a:extLst>
              <a:ext uri="{FF2B5EF4-FFF2-40B4-BE49-F238E27FC236}">
                <a16:creationId xmlns="" xmlns:a16="http://schemas.microsoft.com/office/drawing/2014/main" id="{7644D3B2-87EE-4E9C-BEEE-DBEAEB852D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457201"/>
            <a:ext cx="6088063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69309399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u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Title 1">
            <a:extLst>
              <a:ext uri="{FF2B5EF4-FFF2-40B4-BE49-F238E27FC236}">
                <a16:creationId xmlns="" xmlns:a16="http://schemas.microsoft.com/office/drawing/2014/main" id="{58EFAFB9-41FD-471B-8C26-B5481B74C3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9" y="707217"/>
            <a:ext cx="10512424" cy="606677"/>
          </a:xfrm>
        </p:spPr>
        <p:txBody>
          <a:bodyPr lIns="0" tIns="0" rIns="0" bIns="0" anchor="t" anchorCtr="0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</a:t>
            </a:r>
            <a:endParaRPr lang="ru-RU" dirty="0"/>
          </a:p>
        </p:txBody>
      </p:sp>
      <p:sp>
        <p:nvSpPr>
          <p:cNvPr id="21" name="Text Placeholder 3">
            <a:extLst>
              <a:ext uri="{FF2B5EF4-FFF2-40B4-BE49-F238E27FC236}">
                <a16:creationId xmlns="" xmlns:a16="http://schemas.microsoft.com/office/drawing/2014/main" id="{605A03A4-E79C-49C5-A546-FF8E2D42E9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83319" y="3054194"/>
            <a:ext cx="1616512" cy="519503"/>
          </a:xfrm>
        </p:spPr>
        <p:txBody>
          <a:bodyPr lIns="0" tIns="0" rIns="9144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="" xmlns:a16="http://schemas.microsoft.com/office/drawing/2014/main" id="{9EA27EF7-FC6B-496C-B737-B9219950367E}"/>
              </a:ext>
            </a:extLst>
          </p:cNvPr>
          <p:cNvSpPr>
            <a:spLocks noGrp="1"/>
          </p:cNvSpPr>
          <p:nvPr>
            <p:ph type="body" sz="half" idx="34" hasCustomPrompt="1"/>
          </p:nvPr>
        </p:nvSpPr>
        <p:spPr>
          <a:xfrm>
            <a:off x="1465609" y="2023413"/>
            <a:ext cx="2752023" cy="896112"/>
          </a:xfrm>
        </p:spPr>
        <p:txBody>
          <a:bodyPr lIns="0" rIns="0" bIns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2000" b="1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Master text</a:t>
            </a:r>
            <a:br>
              <a:rPr lang="en-US" dirty="0"/>
            </a:br>
            <a:r>
              <a:rPr lang="en-US" dirty="0"/>
              <a:t>styles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="" xmlns:a16="http://schemas.microsoft.com/office/drawing/2014/main" id="{6C0E2C30-6E91-49DE-B7A1-6E32A19EC81D}"/>
              </a:ext>
            </a:extLst>
          </p:cNvPr>
          <p:cNvSpPr>
            <a:spLocks noGrp="1"/>
          </p:cNvSpPr>
          <p:nvPr>
            <p:ph type="body" sz="half" idx="36"/>
          </p:nvPr>
        </p:nvSpPr>
        <p:spPr>
          <a:xfrm>
            <a:off x="2512629" y="3054194"/>
            <a:ext cx="1623978" cy="519503"/>
          </a:xfrm>
        </p:spPr>
        <p:txBody>
          <a:bodyPr lIns="0" tIns="0" rIns="9144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/>
              <a:t>Edit Master text styles</a:t>
            </a:r>
          </a:p>
        </p:txBody>
      </p:sp>
      <p:sp>
        <p:nvSpPr>
          <p:cNvPr id="24" name="Picture Placeholder 12">
            <a:extLst>
              <a:ext uri="{FF2B5EF4-FFF2-40B4-BE49-F238E27FC236}">
                <a16:creationId xmlns="" xmlns:a16="http://schemas.microsoft.com/office/drawing/2014/main" id="{70BE5E73-C067-492F-BE30-5E3DADAD40EF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875852" y="3677189"/>
            <a:ext cx="1636776" cy="161848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ru-RU" dirty="0"/>
          </a:p>
        </p:txBody>
      </p:sp>
      <p:sp>
        <p:nvSpPr>
          <p:cNvPr id="25" name="Picture Placeholder 12">
            <a:extLst>
              <a:ext uri="{FF2B5EF4-FFF2-40B4-BE49-F238E27FC236}">
                <a16:creationId xmlns="" xmlns:a16="http://schemas.microsoft.com/office/drawing/2014/main" id="{36A9B448-4FDC-41F7-941E-5BF5A129057A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2499831" y="3677189"/>
            <a:ext cx="1636776" cy="161848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ru-RU" dirty="0"/>
          </a:p>
        </p:txBody>
      </p:sp>
      <p:sp>
        <p:nvSpPr>
          <p:cNvPr id="26" name="Text Placeholder 3">
            <a:extLst>
              <a:ext uri="{FF2B5EF4-FFF2-40B4-BE49-F238E27FC236}">
                <a16:creationId xmlns="" xmlns:a16="http://schemas.microsoft.com/office/drawing/2014/main" id="{90B3A413-8776-4B3B-931F-C132DAB3A425}"/>
              </a:ext>
            </a:extLst>
          </p:cNvPr>
          <p:cNvSpPr>
            <a:spLocks noGrp="1"/>
          </p:cNvSpPr>
          <p:nvPr>
            <p:ph type="body" sz="half" idx="39"/>
          </p:nvPr>
        </p:nvSpPr>
        <p:spPr>
          <a:xfrm>
            <a:off x="4912823" y="3054194"/>
            <a:ext cx="2113508" cy="519503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/>
              <a:t>Edit Master text styles</a:t>
            </a:r>
          </a:p>
        </p:txBody>
      </p:sp>
      <p:sp>
        <p:nvSpPr>
          <p:cNvPr id="27" name="Text Placeholder 3">
            <a:extLst>
              <a:ext uri="{FF2B5EF4-FFF2-40B4-BE49-F238E27FC236}">
                <a16:creationId xmlns="" xmlns:a16="http://schemas.microsoft.com/office/drawing/2014/main" id="{BAD0CCD5-B712-4DB2-BFE3-4D3461B29F6D}"/>
              </a:ext>
            </a:extLst>
          </p:cNvPr>
          <p:cNvSpPr>
            <a:spLocks noGrp="1"/>
          </p:cNvSpPr>
          <p:nvPr>
            <p:ph type="body" sz="half" idx="40" hasCustomPrompt="1"/>
          </p:nvPr>
        </p:nvSpPr>
        <p:spPr>
          <a:xfrm>
            <a:off x="5575353" y="2023413"/>
            <a:ext cx="1622417" cy="896112"/>
          </a:xfrm>
        </p:spPr>
        <p:txBody>
          <a:bodyPr lIns="0" rIns="0" bIns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2000" b="1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Master text</a:t>
            </a:r>
            <a:br>
              <a:rPr lang="en-US" dirty="0"/>
            </a:br>
            <a:r>
              <a:rPr lang="en-US" dirty="0"/>
              <a:t>styles</a:t>
            </a:r>
          </a:p>
        </p:txBody>
      </p:sp>
      <p:sp>
        <p:nvSpPr>
          <p:cNvPr id="28" name="Picture Placeholder 12">
            <a:extLst>
              <a:ext uri="{FF2B5EF4-FFF2-40B4-BE49-F238E27FC236}">
                <a16:creationId xmlns="" xmlns:a16="http://schemas.microsoft.com/office/drawing/2014/main" id="{64125935-B0D3-4ABD-9BBA-A60E46D2C55C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4912823" y="3677189"/>
            <a:ext cx="2048256" cy="89611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ru-RU" dirty="0"/>
          </a:p>
        </p:txBody>
      </p:sp>
      <p:sp>
        <p:nvSpPr>
          <p:cNvPr id="29" name="Text Placeholder 3">
            <a:extLst>
              <a:ext uri="{FF2B5EF4-FFF2-40B4-BE49-F238E27FC236}">
                <a16:creationId xmlns="" xmlns:a16="http://schemas.microsoft.com/office/drawing/2014/main" id="{47D3BA4D-FA26-44C8-B927-E42CC8E67B79}"/>
              </a:ext>
            </a:extLst>
          </p:cNvPr>
          <p:cNvSpPr>
            <a:spLocks noGrp="1"/>
          </p:cNvSpPr>
          <p:nvPr>
            <p:ph type="body" sz="half" idx="45"/>
          </p:nvPr>
        </p:nvSpPr>
        <p:spPr>
          <a:xfrm>
            <a:off x="7873425" y="3054194"/>
            <a:ext cx="2197044" cy="519503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/>
              <a:t>Edit Master text styles</a:t>
            </a:r>
          </a:p>
        </p:txBody>
      </p:sp>
      <p:sp>
        <p:nvSpPr>
          <p:cNvPr id="30" name="Text Placeholder 3">
            <a:extLst>
              <a:ext uri="{FF2B5EF4-FFF2-40B4-BE49-F238E27FC236}">
                <a16:creationId xmlns="" xmlns:a16="http://schemas.microsoft.com/office/drawing/2014/main" id="{2D2A84D7-2523-470B-A3C0-0140355D4F68}"/>
              </a:ext>
            </a:extLst>
          </p:cNvPr>
          <p:cNvSpPr>
            <a:spLocks noGrp="1"/>
          </p:cNvSpPr>
          <p:nvPr>
            <p:ph type="body" sz="half" idx="46" hasCustomPrompt="1"/>
          </p:nvPr>
        </p:nvSpPr>
        <p:spPr>
          <a:xfrm>
            <a:off x="8535245" y="2023413"/>
            <a:ext cx="1622417" cy="896112"/>
          </a:xfrm>
        </p:spPr>
        <p:txBody>
          <a:bodyPr lIns="0" rIns="0" bIns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2000" b="1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Master text</a:t>
            </a:r>
            <a:br>
              <a:rPr lang="en-US" dirty="0"/>
            </a:br>
            <a:r>
              <a:rPr lang="en-US" dirty="0"/>
              <a:t>styles</a:t>
            </a:r>
          </a:p>
        </p:txBody>
      </p:sp>
      <p:sp>
        <p:nvSpPr>
          <p:cNvPr id="32" name="Text Placeholder 3">
            <a:extLst>
              <a:ext uri="{FF2B5EF4-FFF2-40B4-BE49-F238E27FC236}">
                <a16:creationId xmlns="" xmlns:a16="http://schemas.microsoft.com/office/drawing/2014/main" id="{55D1A91B-BB99-4DC7-B8F5-55514B49A9D1}"/>
              </a:ext>
            </a:extLst>
          </p:cNvPr>
          <p:cNvSpPr>
            <a:spLocks noGrp="1"/>
          </p:cNvSpPr>
          <p:nvPr>
            <p:ph type="body" sz="half" idx="49"/>
          </p:nvPr>
        </p:nvSpPr>
        <p:spPr>
          <a:xfrm>
            <a:off x="7873424" y="4355259"/>
            <a:ext cx="2197044" cy="519503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/>
              <a:t>Edit Master text styles</a:t>
            </a:r>
          </a:p>
        </p:txBody>
      </p:sp>
      <p:sp>
        <p:nvSpPr>
          <p:cNvPr id="33" name="Text Placeholder 3">
            <a:extLst>
              <a:ext uri="{FF2B5EF4-FFF2-40B4-BE49-F238E27FC236}">
                <a16:creationId xmlns="" xmlns:a16="http://schemas.microsoft.com/office/drawing/2014/main" id="{FFAB2C75-BBBF-4A4D-A633-7CEFFABAFE32}"/>
              </a:ext>
            </a:extLst>
          </p:cNvPr>
          <p:cNvSpPr>
            <a:spLocks noGrp="1"/>
          </p:cNvSpPr>
          <p:nvPr>
            <p:ph type="body" sz="half" idx="51"/>
          </p:nvPr>
        </p:nvSpPr>
        <p:spPr>
          <a:xfrm>
            <a:off x="4912823" y="4776173"/>
            <a:ext cx="2048256" cy="519503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/>
              <a:t>Edit Master text styles</a:t>
            </a:r>
          </a:p>
        </p:txBody>
      </p:sp>
      <p:sp>
        <p:nvSpPr>
          <p:cNvPr id="34" name="Text Placeholder 7">
            <a:extLst>
              <a:ext uri="{FF2B5EF4-FFF2-40B4-BE49-F238E27FC236}">
                <a16:creationId xmlns="" xmlns:a16="http://schemas.microsoft.com/office/drawing/2014/main" id="{83CD3289-0FBC-4854-8EB2-ADD41F89CA4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23358" y="2023413"/>
            <a:ext cx="558402" cy="896112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7000" b="1">
                <a:solidFill>
                  <a:schemeClr val="tx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dirty="0"/>
              <a:t>1</a:t>
            </a:r>
            <a:endParaRPr lang="ru-RU" dirty="0"/>
          </a:p>
        </p:txBody>
      </p:sp>
      <p:sp>
        <p:nvSpPr>
          <p:cNvPr id="36" name="Text Placeholder 7">
            <a:extLst>
              <a:ext uri="{FF2B5EF4-FFF2-40B4-BE49-F238E27FC236}">
                <a16:creationId xmlns="" xmlns:a16="http://schemas.microsoft.com/office/drawing/2014/main" id="{2F18CD59-6602-4DEC-9B12-412E6BAF9283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4912823" y="2023413"/>
            <a:ext cx="558402" cy="896112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7000" b="1">
                <a:solidFill>
                  <a:schemeClr val="tx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dirty="0"/>
              <a:t>1</a:t>
            </a:r>
            <a:endParaRPr lang="ru-RU" dirty="0"/>
          </a:p>
        </p:txBody>
      </p:sp>
      <p:sp>
        <p:nvSpPr>
          <p:cNvPr id="37" name="Text Placeholder 7">
            <a:extLst>
              <a:ext uri="{FF2B5EF4-FFF2-40B4-BE49-F238E27FC236}">
                <a16:creationId xmlns="" xmlns:a16="http://schemas.microsoft.com/office/drawing/2014/main" id="{88B09568-0B94-4B51-BE65-A72C65C3D7DA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873424" y="2023413"/>
            <a:ext cx="558402" cy="896112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7000" b="1">
                <a:solidFill>
                  <a:schemeClr val="tx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dirty="0"/>
              <a:t>1</a:t>
            </a:r>
            <a:endParaRPr lang="ru-RU" dirty="0"/>
          </a:p>
        </p:txBody>
      </p:sp>
      <p:sp>
        <p:nvSpPr>
          <p:cNvPr id="39" name="Picture Placeholder 13">
            <a:extLst>
              <a:ext uri="{FF2B5EF4-FFF2-40B4-BE49-F238E27FC236}">
                <a16:creationId xmlns="" xmlns:a16="http://schemas.microsoft.com/office/drawing/2014/main" id="{E930664F-8C64-4436-9DD1-1ECED305C6E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873424" y="3677189"/>
            <a:ext cx="2331720" cy="539496"/>
          </a:xfrm>
          <a:ln>
            <a:solidFill>
              <a:srgbClr val="000000">
                <a:alpha val="30196"/>
              </a:srgbClr>
            </a:solidFill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ru-RU" dirty="0"/>
          </a:p>
        </p:txBody>
      </p:sp>
      <p:sp>
        <p:nvSpPr>
          <p:cNvPr id="40" name="Text Placeholder 3">
            <a:extLst>
              <a:ext uri="{FF2B5EF4-FFF2-40B4-BE49-F238E27FC236}">
                <a16:creationId xmlns="" xmlns:a16="http://schemas.microsoft.com/office/drawing/2014/main" id="{315834F5-9ACD-4898-B96E-8C732881FF01}"/>
              </a:ext>
            </a:extLst>
          </p:cNvPr>
          <p:cNvSpPr>
            <a:spLocks noGrp="1"/>
          </p:cNvSpPr>
          <p:nvPr>
            <p:ph type="body" sz="half" idx="50"/>
          </p:nvPr>
        </p:nvSpPr>
        <p:spPr>
          <a:xfrm>
            <a:off x="2359124" y="5706529"/>
            <a:ext cx="8993089" cy="365122"/>
          </a:xfrm>
        </p:spPr>
        <p:txBody>
          <a:bodyPr lIns="0" tIns="0" rIns="0" bIns="0" anchor="t" anchorCtr="0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lang="en-US" sz="120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6891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Picture  and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Text Placeholder 2">
            <a:extLst>
              <a:ext uri="{FF2B5EF4-FFF2-40B4-BE49-F238E27FC236}">
                <a16:creationId xmlns="" xmlns:a16="http://schemas.microsoft.com/office/drawing/2014/main" id="{F947FF51-80C5-433A-A515-4334E29588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2258" y="3095993"/>
            <a:ext cx="5242160" cy="539496"/>
          </a:xfr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1800" b="1" i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="" xmlns:a16="http://schemas.microsoft.com/office/drawing/2014/main" id="{1F5FB13D-D6DC-4762-A443-A1E33781FA69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862258" y="3828000"/>
            <a:ext cx="5233742" cy="2175392"/>
          </a:xfrm>
        </p:spPr>
        <p:txBody>
          <a:bodyPr lIns="0" tIns="0" rIns="0" bIns="0" anchor="t" anchorCtr="0">
            <a:normAutofit/>
          </a:bodyPr>
          <a:lstStyle>
            <a:lvl1pPr marL="216000" indent="-21600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 b="0" i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itle 1">
            <a:extLst>
              <a:ext uri="{FF2B5EF4-FFF2-40B4-BE49-F238E27FC236}">
                <a16:creationId xmlns="" xmlns:a16="http://schemas.microsoft.com/office/drawing/2014/main" id="{58EFAFB9-41FD-471B-8C26-B5481B74C3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391821"/>
            <a:ext cx="5262327" cy="1325563"/>
          </a:xfrm>
        </p:spPr>
        <p:txBody>
          <a:bodyPr lIns="0" tIns="0" rIns="0" bIns="0" anchor="b" anchorCtr="0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</a:t>
            </a:r>
            <a:endParaRPr lang="ru-RU" dirty="0"/>
          </a:p>
        </p:txBody>
      </p:sp>
      <p:sp>
        <p:nvSpPr>
          <p:cNvPr id="12" name="Picture Placeholder 13">
            <a:extLst>
              <a:ext uri="{FF2B5EF4-FFF2-40B4-BE49-F238E27FC236}">
                <a16:creationId xmlns="" xmlns:a16="http://schemas.microsoft.com/office/drawing/2014/main" id="{EE15F6C3-281B-4328-BDB8-4C898228A1B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39788" y="774398"/>
            <a:ext cx="2331720" cy="539496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ru-RU" dirty="0"/>
          </a:p>
        </p:txBody>
      </p:sp>
      <p:sp>
        <p:nvSpPr>
          <p:cNvPr id="13" name="Picture Placeholder 7">
            <a:extLst>
              <a:ext uri="{FF2B5EF4-FFF2-40B4-BE49-F238E27FC236}">
                <a16:creationId xmlns="" xmlns:a16="http://schemas.microsoft.com/office/drawing/2014/main" id="{BDF13B40-70E6-4C5A-858B-DC39631DE0F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959600" y="0"/>
            <a:ext cx="4370388" cy="6057900"/>
          </a:xfrm>
        </p:spPr>
        <p:txBody>
          <a:bodyPr tIns="756000" rIns="72000"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Click icon to add picture</a:t>
            </a:r>
            <a:endParaRPr lang="ru-RU" dirty="0"/>
          </a:p>
        </p:txBody>
      </p:sp>
      <p:sp>
        <p:nvSpPr>
          <p:cNvPr id="14" name="Rectangle 9" descr="Rectangle shape">
            <a:extLst>
              <a:ext uri="{FF2B5EF4-FFF2-40B4-BE49-F238E27FC236}">
                <a16:creationId xmlns="" xmlns:a16="http://schemas.microsoft.com/office/drawing/2014/main" id="{A7050B34-5735-49CB-A564-B50456B9E4D8}"/>
              </a:ext>
            </a:extLst>
          </p:cNvPr>
          <p:cNvSpPr/>
          <p:nvPr userDrawn="1"/>
        </p:nvSpPr>
        <p:spPr>
          <a:xfrm>
            <a:off x="0" y="2816577"/>
            <a:ext cx="3064476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55544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Left Pictur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8" descr="Rectangle shape">
            <a:extLst>
              <a:ext uri="{FF2B5EF4-FFF2-40B4-BE49-F238E27FC236}">
                <a16:creationId xmlns="" xmlns:a16="http://schemas.microsoft.com/office/drawing/2014/main" id="{D2154103-FC4F-4381-B8F8-EBD2FE883B77}"/>
              </a:ext>
            </a:extLst>
          </p:cNvPr>
          <p:cNvSpPr/>
          <p:nvPr userDrawn="1"/>
        </p:nvSpPr>
        <p:spPr>
          <a:xfrm>
            <a:off x="-1" y="2816577"/>
            <a:ext cx="8523346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Picture Placeholder 7">
            <a:extLst>
              <a:ext uri="{FF2B5EF4-FFF2-40B4-BE49-F238E27FC236}">
                <a16:creationId xmlns="" xmlns:a16="http://schemas.microsoft.com/office/drawing/2014/main" id="{7BF30168-0B34-44BC-AACE-89DE62358C8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38200" y="765174"/>
            <a:ext cx="4429125" cy="6092825"/>
          </a:xfrm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Click icon to add picture</a:t>
            </a:r>
            <a:endParaRPr lang="ru-RU" dirty="0"/>
          </a:p>
        </p:txBody>
      </p:sp>
      <p:sp>
        <p:nvSpPr>
          <p:cNvPr id="11" name="Title 1">
            <a:extLst>
              <a:ext uri="{FF2B5EF4-FFF2-40B4-BE49-F238E27FC236}">
                <a16:creationId xmlns="" xmlns:a16="http://schemas.microsoft.com/office/drawing/2014/main" id="{58EFAFB9-41FD-471B-8C26-B5481B74C3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79061" y="1391821"/>
            <a:ext cx="5252202" cy="1325563"/>
          </a:xfrm>
        </p:spPr>
        <p:txBody>
          <a:bodyPr lIns="0" tIns="0" rIns="0" bIns="0" anchor="b" anchorCtr="0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</a:t>
            </a:r>
            <a:endParaRPr lang="ru-RU" dirty="0"/>
          </a:p>
        </p:txBody>
      </p:sp>
      <p:sp>
        <p:nvSpPr>
          <p:cNvPr id="12" name="Picture Placeholder 13">
            <a:extLst>
              <a:ext uri="{FF2B5EF4-FFF2-40B4-BE49-F238E27FC236}">
                <a16:creationId xmlns="" xmlns:a16="http://schemas.microsoft.com/office/drawing/2014/main" id="{EE15F6C3-281B-4328-BDB8-4C898228A1B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024423" y="774398"/>
            <a:ext cx="2331720" cy="539496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ru-RU" dirty="0"/>
          </a:p>
        </p:txBody>
      </p:sp>
      <p:sp>
        <p:nvSpPr>
          <p:cNvPr id="13" name="Text Placeholder 2">
            <a:extLst>
              <a:ext uri="{FF2B5EF4-FFF2-40B4-BE49-F238E27FC236}">
                <a16:creationId xmlns="" xmlns:a16="http://schemas.microsoft.com/office/drawing/2014/main" id="{BEB1C6EE-FA97-4634-A102-9B45058E9E25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107591" y="3203259"/>
            <a:ext cx="5223672" cy="2880344"/>
          </a:xfrm>
        </p:spPr>
        <p:txBody>
          <a:bodyPr lIns="0" tIns="0" rIns="0" bIns="0" anchor="t" anchorCtr="0">
            <a:normAutofit/>
          </a:bodyPr>
          <a:lstStyle>
            <a:lvl1pPr marL="216000" indent="-21600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 b="0" i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09142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 and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Text Placeholder 2">
            <a:extLst>
              <a:ext uri="{FF2B5EF4-FFF2-40B4-BE49-F238E27FC236}">
                <a16:creationId xmlns="" xmlns:a16="http://schemas.microsoft.com/office/drawing/2014/main" id="{F947FF51-80C5-433A-A515-4334E29588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2258" y="3721639"/>
            <a:ext cx="4405067" cy="539496"/>
          </a:xfr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1800" b="1" i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="" xmlns:a16="http://schemas.microsoft.com/office/drawing/2014/main" id="{1F5FB13D-D6DC-4762-A443-A1E33781FA69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284490" y="1648384"/>
            <a:ext cx="4955429" cy="386922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None/>
              <a:defRPr sz="1400" b="0" i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itle 1">
            <a:extLst>
              <a:ext uri="{FF2B5EF4-FFF2-40B4-BE49-F238E27FC236}">
                <a16:creationId xmlns="" xmlns:a16="http://schemas.microsoft.com/office/drawing/2014/main" id="{58EFAFB9-41FD-471B-8C26-B5481B74C3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1985383"/>
            <a:ext cx="4422014" cy="1325563"/>
          </a:xfrm>
        </p:spPr>
        <p:txBody>
          <a:bodyPr lIns="0" tIns="0" rIns="0" bIns="0" anchor="b" anchorCtr="0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</a:t>
            </a:r>
            <a:endParaRPr lang="ru-RU" dirty="0"/>
          </a:p>
        </p:txBody>
      </p:sp>
      <p:sp>
        <p:nvSpPr>
          <p:cNvPr id="12" name="Picture Placeholder 13">
            <a:extLst>
              <a:ext uri="{FF2B5EF4-FFF2-40B4-BE49-F238E27FC236}">
                <a16:creationId xmlns="" xmlns:a16="http://schemas.microsoft.com/office/drawing/2014/main" id="{EE15F6C3-281B-4328-BDB8-4C898228A1B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39788" y="774398"/>
            <a:ext cx="2331720" cy="539496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ru-RU" dirty="0"/>
          </a:p>
        </p:txBody>
      </p:sp>
      <p:sp>
        <p:nvSpPr>
          <p:cNvPr id="13" name="Picture Placeholder 7">
            <a:extLst>
              <a:ext uri="{FF2B5EF4-FFF2-40B4-BE49-F238E27FC236}">
                <a16:creationId xmlns="" xmlns:a16="http://schemas.microsoft.com/office/drawing/2014/main" id="{BDF13B40-70E6-4C5A-858B-DC39631DE0F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295403" y="1303786"/>
            <a:ext cx="731520" cy="731520"/>
          </a:xfrm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 dirty="0"/>
              <a:t>Click icon to add picture</a:t>
            </a:r>
            <a:endParaRPr lang="ru-RU" dirty="0"/>
          </a:p>
        </p:txBody>
      </p:sp>
      <p:sp>
        <p:nvSpPr>
          <p:cNvPr id="14" name="Picture Placeholder 7">
            <a:extLst>
              <a:ext uri="{FF2B5EF4-FFF2-40B4-BE49-F238E27FC236}">
                <a16:creationId xmlns="" xmlns:a16="http://schemas.microsoft.com/office/drawing/2014/main" id="{0AFA18C9-04D0-44DF-808A-2C34FCE9E7D7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295403" y="4838737"/>
            <a:ext cx="731520" cy="731520"/>
          </a:xfrm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 dirty="0"/>
              <a:t>Click icon to add picture</a:t>
            </a:r>
            <a:endParaRPr lang="ru-RU" dirty="0"/>
          </a:p>
        </p:txBody>
      </p:sp>
      <p:sp>
        <p:nvSpPr>
          <p:cNvPr id="15" name="Picture Placeholder 7">
            <a:extLst>
              <a:ext uri="{FF2B5EF4-FFF2-40B4-BE49-F238E27FC236}">
                <a16:creationId xmlns="" xmlns:a16="http://schemas.microsoft.com/office/drawing/2014/main" id="{6588C383-1FFC-421F-B64D-C20A8FF1D912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295403" y="3660420"/>
            <a:ext cx="731520" cy="731520"/>
          </a:xfrm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 dirty="0"/>
              <a:t>Click icon to add picture</a:t>
            </a:r>
            <a:endParaRPr lang="ru-RU" dirty="0"/>
          </a:p>
        </p:txBody>
      </p:sp>
      <p:sp>
        <p:nvSpPr>
          <p:cNvPr id="16" name="Picture Placeholder 7">
            <a:extLst>
              <a:ext uri="{FF2B5EF4-FFF2-40B4-BE49-F238E27FC236}">
                <a16:creationId xmlns="" xmlns:a16="http://schemas.microsoft.com/office/drawing/2014/main" id="{41C4D3D8-E6E7-4E66-B661-6F7F594B2B8E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5295403" y="2482103"/>
            <a:ext cx="731520" cy="731520"/>
          </a:xfrm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 dirty="0"/>
              <a:t>Click icon to add picture</a:t>
            </a:r>
            <a:endParaRPr lang="ru-RU" dirty="0"/>
          </a:p>
        </p:txBody>
      </p:sp>
      <p:sp>
        <p:nvSpPr>
          <p:cNvPr id="17" name="Text Placeholder 2">
            <a:extLst>
              <a:ext uri="{FF2B5EF4-FFF2-40B4-BE49-F238E27FC236}">
                <a16:creationId xmlns="" xmlns:a16="http://schemas.microsoft.com/office/drawing/2014/main" id="{F0D239C0-D332-4295-B0D2-EE7E153AEF85}"/>
              </a:ext>
            </a:extLst>
          </p:cNvPr>
          <p:cNvSpPr>
            <a:spLocks noGrp="1"/>
          </p:cNvSpPr>
          <p:nvPr>
            <p:ph type="body" idx="21"/>
          </p:nvPr>
        </p:nvSpPr>
        <p:spPr>
          <a:xfrm>
            <a:off x="6284490" y="1026327"/>
            <a:ext cx="4955429" cy="539496"/>
          </a:xfr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20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="" xmlns:a16="http://schemas.microsoft.com/office/drawing/2014/main" id="{3F24AAA0-C33F-4C49-B5BA-CCA4DF164082}"/>
              </a:ext>
            </a:extLst>
          </p:cNvPr>
          <p:cNvSpPr>
            <a:spLocks noGrp="1"/>
          </p:cNvSpPr>
          <p:nvPr>
            <p:ph type="body" idx="22"/>
          </p:nvPr>
        </p:nvSpPr>
        <p:spPr>
          <a:xfrm>
            <a:off x="6284490" y="5186182"/>
            <a:ext cx="4955429" cy="386922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None/>
              <a:defRPr sz="1400" b="0" i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="" xmlns:a16="http://schemas.microsoft.com/office/drawing/2014/main" id="{F15EA430-9504-4CC7-90B9-8BAC49418BCE}"/>
              </a:ext>
            </a:extLst>
          </p:cNvPr>
          <p:cNvSpPr>
            <a:spLocks noGrp="1"/>
          </p:cNvSpPr>
          <p:nvPr>
            <p:ph type="body" idx="23"/>
          </p:nvPr>
        </p:nvSpPr>
        <p:spPr>
          <a:xfrm>
            <a:off x="6284490" y="4564125"/>
            <a:ext cx="4955429" cy="539496"/>
          </a:xfr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20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="" xmlns:a16="http://schemas.microsoft.com/office/drawing/2014/main" id="{2452F643-0A90-42B8-A436-966F84D9136B}"/>
              </a:ext>
            </a:extLst>
          </p:cNvPr>
          <p:cNvSpPr>
            <a:spLocks noGrp="1"/>
          </p:cNvSpPr>
          <p:nvPr>
            <p:ph type="body" idx="24"/>
          </p:nvPr>
        </p:nvSpPr>
        <p:spPr>
          <a:xfrm>
            <a:off x="6284490" y="4006916"/>
            <a:ext cx="4955429" cy="386922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None/>
              <a:defRPr sz="1400" b="0" i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="" xmlns:a16="http://schemas.microsoft.com/office/drawing/2014/main" id="{08A7C240-D1B7-4005-B9AF-81E3B026A242}"/>
              </a:ext>
            </a:extLst>
          </p:cNvPr>
          <p:cNvSpPr>
            <a:spLocks noGrp="1"/>
          </p:cNvSpPr>
          <p:nvPr>
            <p:ph type="body" idx="25"/>
          </p:nvPr>
        </p:nvSpPr>
        <p:spPr>
          <a:xfrm>
            <a:off x="6284490" y="3384859"/>
            <a:ext cx="4955429" cy="539496"/>
          </a:xfr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20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="" xmlns:a16="http://schemas.microsoft.com/office/drawing/2014/main" id="{6E6F2B4F-B958-4180-9985-068471C0E34E}"/>
              </a:ext>
            </a:extLst>
          </p:cNvPr>
          <p:cNvSpPr>
            <a:spLocks noGrp="1"/>
          </p:cNvSpPr>
          <p:nvPr>
            <p:ph type="body" idx="26"/>
          </p:nvPr>
        </p:nvSpPr>
        <p:spPr>
          <a:xfrm>
            <a:off x="6284490" y="2827650"/>
            <a:ext cx="4955429" cy="386922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None/>
              <a:defRPr sz="1400" b="0" i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="" xmlns:a16="http://schemas.microsoft.com/office/drawing/2014/main" id="{09A84110-1CE1-45A4-BFE9-E44A4D9F4FF5}"/>
              </a:ext>
            </a:extLst>
          </p:cNvPr>
          <p:cNvSpPr>
            <a:spLocks noGrp="1"/>
          </p:cNvSpPr>
          <p:nvPr>
            <p:ph type="body" idx="27"/>
          </p:nvPr>
        </p:nvSpPr>
        <p:spPr>
          <a:xfrm>
            <a:off x="6284490" y="2205593"/>
            <a:ext cx="4955429" cy="539496"/>
          </a:xfr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20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4" name="Rectangle 13" descr="Rectangle shape">
            <a:extLst>
              <a:ext uri="{FF2B5EF4-FFF2-40B4-BE49-F238E27FC236}">
                <a16:creationId xmlns="" xmlns:a16="http://schemas.microsoft.com/office/drawing/2014/main" id="{4553F3B7-CCC3-488E-B551-867E00CF0DB6}"/>
              </a:ext>
            </a:extLst>
          </p:cNvPr>
          <p:cNvSpPr/>
          <p:nvPr userDrawn="1"/>
        </p:nvSpPr>
        <p:spPr>
          <a:xfrm>
            <a:off x="0" y="3442217"/>
            <a:ext cx="3096000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68747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uter and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 descr="Rectangle shape">
            <a:extLst>
              <a:ext uri="{FF2B5EF4-FFF2-40B4-BE49-F238E27FC236}">
                <a16:creationId xmlns="" xmlns:a16="http://schemas.microsoft.com/office/drawing/2014/main" id="{0348B992-DA91-41CC-A9C7-B1E6405BB768}"/>
              </a:ext>
            </a:extLst>
          </p:cNvPr>
          <p:cNvSpPr/>
          <p:nvPr userDrawn="1"/>
        </p:nvSpPr>
        <p:spPr>
          <a:xfrm>
            <a:off x="1" y="3120256"/>
            <a:ext cx="9223966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864" y="871857"/>
            <a:ext cx="5076191" cy="5114286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9" name="Title 1">
            <a:extLst>
              <a:ext uri="{FF2B5EF4-FFF2-40B4-BE49-F238E27FC236}">
                <a16:creationId xmlns="" xmlns:a16="http://schemas.microsoft.com/office/drawing/2014/main" id="{17D975D9-06B9-4C78-AD70-6CDDD65987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8722" y="1656048"/>
            <a:ext cx="4405067" cy="1325563"/>
          </a:xfrm>
        </p:spPr>
        <p:txBody>
          <a:bodyPr lIns="0" tIns="0" rIns="0" bIns="0" anchor="b" anchorCtr="0">
            <a:normAutofit/>
          </a:bodyPr>
          <a:lstStyle>
            <a:lvl1pPr>
              <a:defRPr sz="3600" b="1"/>
            </a:lvl1pPr>
          </a:lstStyle>
          <a:p>
            <a:r>
              <a:rPr lang="en-US" dirty="0"/>
              <a:t>CLICK TO EDIT MASTER TITLE</a:t>
            </a:r>
            <a:endParaRPr lang="ru-RU" dirty="0"/>
          </a:p>
        </p:txBody>
      </p:sp>
      <p:sp>
        <p:nvSpPr>
          <p:cNvPr id="20" name="Text Placeholder 2">
            <a:extLst>
              <a:ext uri="{FF2B5EF4-FFF2-40B4-BE49-F238E27FC236}">
                <a16:creationId xmlns="" xmlns:a16="http://schemas.microsoft.com/office/drawing/2014/main" id="{F8424E24-3E04-4F28-8CE4-6A20781987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58722" y="3495781"/>
            <a:ext cx="4412151" cy="539496"/>
          </a:xfrm>
        </p:spPr>
        <p:txBody>
          <a:bodyPr lIns="0" tIns="0" rIns="0" bIns="0" anchor="b" anchorCtr="0">
            <a:normAutofit/>
          </a:bodyPr>
          <a:lstStyle>
            <a:lvl1pPr marL="0" indent="0">
              <a:buNone/>
              <a:defRPr sz="1800" b="1" i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="" xmlns:a16="http://schemas.microsoft.com/office/drawing/2014/main" id="{5AA4AD4A-8E8A-4E95-9E11-6FE9B001838A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942680" y="4179662"/>
            <a:ext cx="4405066" cy="1159884"/>
          </a:xfrm>
        </p:spPr>
        <p:txBody>
          <a:bodyPr lIns="0" tIns="0" rIns="0" bIns="0" anchor="t" anchorCtr="0">
            <a:normAutofit/>
          </a:bodyPr>
          <a:lstStyle>
            <a:lvl1pPr marL="216000" indent="-216000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b="0" i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Picture Placeholder 7">
            <a:extLst>
              <a:ext uri="{FF2B5EF4-FFF2-40B4-BE49-F238E27FC236}">
                <a16:creationId xmlns="" xmlns:a16="http://schemas.microsoft.com/office/drawing/2014/main" id="{D8E759F5-A035-4785-8820-32AD1B0FD02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284270" y="1243173"/>
            <a:ext cx="4387066" cy="2427874"/>
          </a:xfrm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Click icon to add picture</a:t>
            </a:r>
            <a:endParaRPr lang="ru-RU" dirty="0"/>
          </a:p>
        </p:txBody>
      </p:sp>
      <p:sp>
        <p:nvSpPr>
          <p:cNvPr id="23" name="Picture Placeholder 13">
            <a:extLst>
              <a:ext uri="{FF2B5EF4-FFF2-40B4-BE49-F238E27FC236}">
                <a16:creationId xmlns="" xmlns:a16="http://schemas.microsoft.com/office/drawing/2014/main" id="{027A9CD4-070D-43A3-88C7-FA9F42DA277C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013409" y="774398"/>
            <a:ext cx="2331720" cy="539496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79381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Tit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="" xmlns:a16="http://schemas.microsoft.com/office/drawing/2014/main" id="{E252D122-994D-483A-BEAE-EB42A0E0961E}"/>
              </a:ext>
            </a:extLst>
          </p:cNvPr>
          <p:cNvSpPr/>
          <p:nvPr userDrawn="1"/>
        </p:nvSpPr>
        <p:spPr>
          <a:xfrm>
            <a:off x="3919728" y="-1"/>
            <a:ext cx="4352400" cy="181946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Picture Placeholder 7">
            <a:extLst>
              <a:ext uri="{FF2B5EF4-FFF2-40B4-BE49-F238E27FC236}">
                <a16:creationId xmlns="" xmlns:a16="http://schemas.microsoft.com/office/drawing/2014/main" id="{BDF13B40-70E6-4C5A-858B-DC39631DE0F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0" y="2299716"/>
            <a:ext cx="11352213" cy="3758184"/>
          </a:xfrm>
        </p:spPr>
        <p:txBody>
          <a:bodyPr tIns="756000" rIns="72000"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Click icon to add picture</a:t>
            </a:r>
            <a:endParaRPr lang="ru-RU" dirty="0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Title 1">
            <a:extLst>
              <a:ext uri="{FF2B5EF4-FFF2-40B4-BE49-F238E27FC236}">
                <a16:creationId xmlns="" xmlns:a16="http://schemas.microsoft.com/office/drawing/2014/main" id="{58EFAFB9-41FD-471B-8C26-B5481B74C3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19728" y="0"/>
            <a:ext cx="4352544" cy="1737360"/>
          </a:xfrm>
          <a:noFill/>
        </p:spPr>
        <p:txBody>
          <a:bodyPr lIns="0" tIns="180000" rIns="0" bIns="0" anchor="ctr" anchorCtr="0">
            <a:normAutofit/>
          </a:bodyPr>
          <a:lstStyle>
            <a:lvl1pPr marL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</a:t>
            </a:r>
            <a:endParaRPr lang="ru-RU" dirty="0"/>
          </a:p>
        </p:txBody>
      </p:sp>
      <p:sp>
        <p:nvSpPr>
          <p:cNvPr id="12" name="Picture Placeholder 13">
            <a:extLst>
              <a:ext uri="{FF2B5EF4-FFF2-40B4-BE49-F238E27FC236}">
                <a16:creationId xmlns="" xmlns:a16="http://schemas.microsoft.com/office/drawing/2014/main" id="{EE15F6C3-281B-4328-BDB8-4C898228A1B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39788" y="774398"/>
            <a:ext cx="2331720" cy="539496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ru-RU" dirty="0"/>
          </a:p>
        </p:txBody>
      </p:sp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2685A6CA-852E-4D31-8861-0347B4869D8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919728" y="1732572"/>
            <a:ext cx="4352400" cy="1404000"/>
          </a:xfrm>
          <a:solidFill>
            <a:schemeClr val="tx1"/>
          </a:solidFill>
        </p:spPr>
        <p:txBody>
          <a:bodyPr lIns="180000" tIns="360000" rIns="180000" bIns="0">
            <a:normAutofit/>
          </a:bodyPr>
          <a:lstStyle>
            <a:lvl1pPr marL="0" indent="0" algn="ctr">
              <a:buNone/>
              <a:defRPr sz="1800" b="1" i="0">
                <a:solidFill>
                  <a:schemeClr val="bg1"/>
                </a:solidFill>
              </a:defRPr>
            </a:lvl1pPr>
            <a:lvl2pPr marL="457200" indent="0">
              <a:buNone/>
              <a:defRPr i="1">
                <a:solidFill>
                  <a:schemeClr val="bg1"/>
                </a:solidFill>
              </a:defRPr>
            </a:lvl2pPr>
            <a:lvl3pPr>
              <a:defRPr i="1">
                <a:solidFill>
                  <a:schemeClr val="bg1"/>
                </a:solidFill>
              </a:defRPr>
            </a:lvl3pPr>
            <a:lvl4pPr>
              <a:defRPr i="1">
                <a:solidFill>
                  <a:schemeClr val="bg1"/>
                </a:solidFill>
              </a:defRPr>
            </a:lvl4pPr>
            <a:lvl5pPr>
              <a:defRPr i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Rectangle 23" descr="Rectangle shape">
            <a:extLst>
              <a:ext uri="{FF2B5EF4-FFF2-40B4-BE49-F238E27FC236}">
                <a16:creationId xmlns="" xmlns:a16="http://schemas.microsoft.com/office/drawing/2014/main" id="{A5229D97-30B4-42B0-8D6E-5BE4A017D8F7}"/>
              </a:ext>
            </a:extLst>
          </p:cNvPr>
          <p:cNvSpPr/>
          <p:nvPr userDrawn="1"/>
        </p:nvSpPr>
        <p:spPr>
          <a:xfrm>
            <a:off x="5089200" y="1528090"/>
            <a:ext cx="7102800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63445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Blocks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Text Placeholder 2">
            <a:extLst>
              <a:ext uri="{FF2B5EF4-FFF2-40B4-BE49-F238E27FC236}">
                <a16:creationId xmlns="" xmlns:a16="http://schemas.microsoft.com/office/drawing/2014/main" id="{F947FF51-80C5-433A-A515-4334E29588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2258" y="1740127"/>
            <a:ext cx="7800832" cy="939606"/>
          </a:xfr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800" b="1" i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="" xmlns:a16="http://schemas.microsoft.com/office/drawing/2014/main" id="{1F5FB13D-D6DC-4762-A443-A1E33781FA69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1216020" y="4552664"/>
            <a:ext cx="2926080" cy="1135351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None/>
              <a:defRPr sz="1400" b="0" i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itle 1">
            <a:extLst>
              <a:ext uri="{FF2B5EF4-FFF2-40B4-BE49-F238E27FC236}">
                <a16:creationId xmlns="" xmlns:a16="http://schemas.microsoft.com/office/drawing/2014/main" id="{58EFAFB9-41FD-471B-8C26-B5481B74C3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617258"/>
            <a:ext cx="7800832" cy="594132"/>
          </a:xfrm>
        </p:spPr>
        <p:txBody>
          <a:bodyPr lIns="0" tIns="0" rIns="0" bIns="0" anchor="b" anchorCtr="0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</a:t>
            </a:r>
            <a:endParaRPr lang="ru-RU" dirty="0"/>
          </a:p>
        </p:txBody>
      </p:sp>
      <p:sp>
        <p:nvSpPr>
          <p:cNvPr id="17" name="Text Placeholder 2">
            <a:extLst>
              <a:ext uri="{FF2B5EF4-FFF2-40B4-BE49-F238E27FC236}">
                <a16:creationId xmlns="" xmlns:a16="http://schemas.microsoft.com/office/drawing/2014/main" id="{F0D239C0-D332-4295-B0D2-EE7E153AEF85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216020" y="4002722"/>
            <a:ext cx="2926080" cy="467382"/>
          </a:xfr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22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24" name="Picture Placeholder 13">
            <a:extLst>
              <a:ext uri="{FF2B5EF4-FFF2-40B4-BE49-F238E27FC236}">
                <a16:creationId xmlns="" xmlns:a16="http://schemas.microsoft.com/office/drawing/2014/main" id="{6CFA9DC2-8816-4504-9E78-0D6A51A4ABB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013409" y="774398"/>
            <a:ext cx="2331720" cy="539496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ru-RU" dirty="0"/>
          </a:p>
        </p:txBody>
      </p:sp>
      <p:sp>
        <p:nvSpPr>
          <p:cNvPr id="8" name="Text Placeholder 7">
            <a:extLst>
              <a:ext uri="{FF2B5EF4-FFF2-40B4-BE49-F238E27FC236}">
                <a16:creationId xmlns="" xmlns:a16="http://schemas.microsoft.com/office/drawing/2014/main" id="{2C9DB526-D20B-406D-B9C4-1B2FE4922375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62258" y="2780485"/>
            <a:ext cx="1188720" cy="1188720"/>
          </a:xfrm>
          <a:solidFill>
            <a:schemeClr val="bg2">
              <a:alpha val="50000"/>
            </a:schemeClr>
          </a:solidFill>
        </p:spPr>
        <p:txBody>
          <a:bodyPr lIns="0" tIns="0" rIns="0" bIns="0" anchor="ctr" anchorCtr="0">
            <a:normAutofit/>
          </a:bodyPr>
          <a:lstStyle>
            <a:lvl1pPr marL="0" indent="0" algn="ctr">
              <a:buNone/>
              <a:defRPr sz="70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1</a:t>
            </a:r>
            <a:endParaRPr lang="ru-RU" dirty="0"/>
          </a:p>
        </p:txBody>
      </p:sp>
      <p:sp>
        <p:nvSpPr>
          <p:cNvPr id="25" name="Text Placeholder 2">
            <a:extLst>
              <a:ext uri="{FF2B5EF4-FFF2-40B4-BE49-F238E27FC236}">
                <a16:creationId xmlns="" xmlns:a16="http://schemas.microsoft.com/office/drawing/2014/main" id="{76963D45-FFEE-47B2-BF3C-EF83D09DA715}"/>
              </a:ext>
            </a:extLst>
          </p:cNvPr>
          <p:cNvSpPr>
            <a:spLocks noGrp="1"/>
          </p:cNvSpPr>
          <p:nvPr>
            <p:ph type="body" idx="29"/>
          </p:nvPr>
        </p:nvSpPr>
        <p:spPr>
          <a:xfrm>
            <a:off x="4834375" y="4552664"/>
            <a:ext cx="2926080" cy="1135351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None/>
              <a:defRPr sz="1400" b="0" i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="" xmlns:a16="http://schemas.microsoft.com/office/drawing/2014/main" id="{F0C6A052-44FB-4766-A715-5F60A7AEF0AD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4834375" y="4002722"/>
            <a:ext cx="2926080" cy="467382"/>
          </a:xfr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22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="" xmlns:a16="http://schemas.microsoft.com/office/drawing/2014/main" id="{26217025-86DB-4E40-9AE4-98C2F14CA8D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480613" y="2780485"/>
            <a:ext cx="1188720" cy="1188720"/>
          </a:xfrm>
          <a:solidFill>
            <a:schemeClr val="bg2">
              <a:alpha val="50000"/>
            </a:schemeClr>
          </a:solidFill>
        </p:spPr>
        <p:txBody>
          <a:bodyPr lIns="0" tIns="0" rIns="0" bIns="0" anchor="ctr" anchorCtr="0">
            <a:normAutofit/>
          </a:bodyPr>
          <a:lstStyle>
            <a:lvl1pPr marL="0" indent="0" algn="ctr">
              <a:buNone/>
              <a:defRPr sz="70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2</a:t>
            </a:r>
            <a:endParaRPr lang="ru-RU" dirty="0"/>
          </a:p>
        </p:txBody>
      </p:sp>
      <p:sp>
        <p:nvSpPr>
          <p:cNvPr id="28" name="Text Placeholder 2">
            <a:extLst>
              <a:ext uri="{FF2B5EF4-FFF2-40B4-BE49-F238E27FC236}">
                <a16:creationId xmlns="" xmlns:a16="http://schemas.microsoft.com/office/drawing/2014/main" id="{5CDA6EA2-A642-4AE3-88FA-F776A7BE3CA8}"/>
              </a:ext>
            </a:extLst>
          </p:cNvPr>
          <p:cNvSpPr>
            <a:spLocks noGrp="1"/>
          </p:cNvSpPr>
          <p:nvPr>
            <p:ph type="body" idx="32"/>
          </p:nvPr>
        </p:nvSpPr>
        <p:spPr>
          <a:xfrm>
            <a:off x="8452731" y="4552664"/>
            <a:ext cx="2926080" cy="1135351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None/>
              <a:defRPr sz="1400" b="0" i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="" xmlns:a16="http://schemas.microsoft.com/office/drawing/2014/main" id="{FCF657BA-97D6-465F-8436-31FB0B884C8B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8452731" y="4002722"/>
            <a:ext cx="2926080" cy="467382"/>
          </a:xfr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22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="" xmlns:a16="http://schemas.microsoft.com/office/drawing/2014/main" id="{CBAA4180-32A5-4A82-BFBA-8673723FAAEA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098969" y="2780485"/>
            <a:ext cx="1188720" cy="1188720"/>
          </a:xfrm>
          <a:solidFill>
            <a:schemeClr val="bg2">
              <a:alpha val="50000"/>
            </a:schemeClr>
          </a:solidFill>
        </p:spPr>
        <p:txBody>
          <a:bodyPr lIns="0" tIns="0" rIns="0" bIns="0" anchor="ctr" anchorCtr="0">
            <a:normAutofit/>
          </a:bodyPr>
          <a:lstStyle>
            <a:lvl1pPr marL="0" indent="0" algn="ctr">
              <a:buNone/>
              <a:defRPr sz="70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3</a:t>
            </a:r>
            <a:endParaRPr lang="ru-RU" dirty="0"/>
          </a:p>
        </p:txBody>
      </p:sp>
      <p:sp>
        <p:nvSpPr>
          <p:cNvPr id="18" name="Rectangle 16" descr="Rectangle shape">
            <a:extLst>
              <a:ext uri="{FF2B5EF4-FFF2-40B4-BE49-F238E27FC236}">
                <a16:creationId xmlns="" xmlns:a16="http://schemas.microsoft.com/office/drawing/2014/main" id="{8F2E6E6B-AE50-42CD-844F-3408DB11EFCE}"/>
              </a:ext>
            </a:extLst>
          </p:cNvPr>
          <p:cNvSpPr/>
          <p:nvPr userDrawn="1"/>
        </p:nvSpPr>
        <p:spPr>
          <a:xfrm>
            <a:off x="0" y="1380173"/>
            <a:ext cx="5005520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62524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4D929453-E4C7-46CA-BEF5-0E2A92C8E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noProof="0" dirty="0"/>
              <a:t>CLICK TO EDIT MASTER TITLE</a:t>
            </a:r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A92ADBBF-AAD4-4971-A7E7-A5D5720D42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117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3DB9995-22AA-4982-8BC6-63933E69EE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095571"/>
            <a:ext cx="2743200" cy="22597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 i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A7B33D2-B564-49D1-84C1-0C8A19C2E6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9788" y="6336289"/>
            <a:ext cx="2741612" cy="225969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 i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7594BD2-D6A7-476C-B277-0BD3FFADCD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87100" y="6262758"/>
            <a:ext cx="266700" cy="225969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ctr">
              <a:defRPr sz="1000" b="1" i="0">
                <a:solidFill>
                  <a:srgbClr val="006F83"/>
                </a:solidFill>
              </a:defRPr>
            </a:lvl1pPr>
          </a:lstStyle>
          <a:p>
            <a:fld id="{D9BB3731-526F-4638-85F8-715D717FFC12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04363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4" r:id="rId3"/>
    <p:sldLayoutId id="2147483661" r:id="rId4"/>
    <p:sldLayoutId id="2147483660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  <p:sldLayoutId id="2147483670" r:id="rId14"/>
    <p:sldLayoutId id="2147483671" r:id="rId15"/>
    <p:sldLayoutId id="2147483672" r:id="rId16"/>
    <p:sldLayoutId id="2147483673" r:id="rId17"/>
    <p:sldLayoutId id="2147483674" r:id="rId18"/>
    <p:sldLayoutId id="2147483675" r:id="rId19"/>
    <p:sldLayoutId id="2147483676" r:id="rId20"/>
    <p:sldLayoutId id="2147483677" r:id="rId21"/>
    <p:sldLayoutId id="2147483678" r:id="rId22"/>
    <p:sldLayoutId id="2147483679" r:id="rId23"/>
    <p:sldLayoutId id="2147483680" r:id="rId24"/>
    <p:sldLayoutId id="2147483681" r:id="rId25"/>
    <p:sldLayoutId id="2147483682" r:id="rId26"/>
    <p:sldLayoutId id="2147483684" r:id="rId27"/>
    <p:sldLayoutId id="2147483685" r:id="rId28"/>
    <p:sldLayoutId id="2147483686" r:id="rId29"/>
    <p:sldLayoutId id="2147483689" r:id="rId30"/>
    <p:sldLayoutId id="2147483690" r:id="rId31"/>
    <p:sldLayoutId id="2147483691" r:id="rId32"/>
    <p:sldLayoutId id="2147483692" r:id="rId33"/>
    <p:sldLayoutId id="2147483687" r:id="rId34"/>
    <p:sldLayoutId id="2147483693" r:id="rId35"/>
    <p:sldLayoutId id="2147483683" r:id="rId3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bg2"/>
        </a:buClr>
        <a:buFont typeface="Wingdings" pitchFamily="2" charset="2"/>
        <a:buChar char="§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bg2"/>
        </a:buClr>
        <a:buFont typeface="Wingdings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bg2"/>
        </a:buClr>
        <a:buFont typeface="Wingdings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bg2"/>
        </a:buClr>
        <a:buFont typeface="Wingdings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bg2"/>
        </a:buClr>
        <a:buFont typeface="Wingdings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55" userDrawn="1">
          <p15:clr>
            <a:srgbClr val="F26B43"/>
          </p15:clr>
        </p15:guide>
        <p15:guide id="2" pos="7151" userDrawn="1">
          <p15:clr>
            <a:srgbClr val="F26B43"/>
          </p15:clr>
        </p15:guide>
        <p15:guide id="3" pos="529" userDrawn="1">
          <p15:clr>
            <a:srgbClr val="F26B43"/>
          </p15:clr>
        </p15:guide>
        <p15:guide id="4" orient="horz" pos="3816" userDrawn="1">
          <p15:clr>
            <a:srgbClr val="F26B43"/>
          </p15:clr>
        </p15:guide>
        <p15:guide id="5" orient="horz" pos="4065" userDrawn="1">
          <p15:clr>
            <a:srgbClr val="F26B43"/>
          </p15:clr>
        </p15:guide>
        <p15:guide id="6" orient="horz" pos="482" userDrawn="1">
          <p15:clr>
            <a:srgbClr val="F26B43"/>
          </p15:clr>
        </p15:guide>
        <p15:guide id="7" pos="3840" userDrawn="1">
          <p15:clr>
            <a:srgbClr val="F26B43"/>
          </p15:clr>
        </p15:guide>
        <p15:guide id="8" orient="horz" pos="2160" userDrawn="1">
          <p15:clr>
            <a:srgbClr val="F26B43"/>
          </p15:clr>
        </p15:guide>
        <p15:guide id="9" pos="3318" userDrawn="1">
          <p15:clr>
            <a:srgbClr val="F26B43"/>
          </p15:clr>
        </p15:guide>
        <p15:guide id="10" pos="43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">
            <a:extLst>
              <a:ext uri="{FF2B5EF4-FFF2-40B4-BE49-F238E27FC236}">
                <a16:creationId xmlns="" xmlns:a16="http://schemas.microsoft.com/office/drawing/2014/main" id="{CDF2CC42-ED6C-48CF-B6C9-D28B128F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2379" y="2117623"/>
            <a:ext cx="4386648" cy="2977551"/>
          </a:xfrm>
        </p:spPr>
        <p:txBody>
          <a:bodyPr/>
          <a:lstStyle/>
          <a:p>
            <a:r>
              <a:rPr lang="en-US" dirty="0"/>
              <a:t>Connected Cars</a:t>
            </a:r>
            <a:endParaRPr lang="ru-RU" dirty="0"/>
          </a:p>
        </p:txBody>
      </p:sp>
      <p:sp>
        <p:nvSpPr>
          <p:cNvPr id="3" name="Tagline">
            <a:extLst>
              <a:ext uri="{FF2B5EF4-FFF2-40B4-BE49-F238E27FC236}">
                <a16:creationId xmlns="" xmlns:a16="http://schemas.microsoft.com/office/drawing/2014/main" id="{207A4895-FD99-4E27-98FF-7558F17D6AA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093463" y="5296342"/>
            <a:ext cx="4012569" cy="1561657"/>
          </a:xfrm>
        </p:spPr>
        <p:txBody>
          <a:bodyPr/>
          <a:lstStyle/>
          <a:p>
            <a:r>
              <a:rPr lang="en-US" dirty="0"/>
              <a:t>Mosaab </a:t>
            </a:r>
            <a:r>
              <a:rPr lang="en-US" dirty="0" err="1" smtClean="0"/>
              <a:t>Muhammed</a:t>
            </a:r>
            <a:endParaRPr lang="en-US" dirty="0" smtClean="0"/>
          </a:p>
          <a:p>
            <a:r>
              <a:rPr lang="en-US" sz="2400" dirty="0" smtClean="0"/>
              <a:t>Al-</a:t>
            </a:r>
            <a:r>
              <a:rPr lang="en-US" sz="2400" dirty="0" err="1" smtClean="0"/>
              <a:t>Azhar</a:t>
            </a:r>
            <a:r>
              <a:rPr lang="en-US" sz="2400" dirty="0" smtClean="0"/>
              <a:t> University</a:t>
            </a:r>
            <a:r>
              <a:rPr lang="en-US" dirty="0"/>
              <a:t/>
            </a:r>
            <a:br>
              <a:rPr lang="en-US" dirty="0"/>
            </a:br>
            <a:endParaRPr lang="ru-RU" dirty="0"/>
          </a:p>
        </p:txBody>
      </p:sp>
      <p:sp>
        <p:nvSpPr>
          <p:cNvPr id="2" name="Slide Number">
            <a:extLst>
              <a:ext uri="{FF2B5EF4-FFF2-40B4-BE49-F238E27FC236}">
                <a16:creationId xmlns="" xmlns:a16="http://schemas.microsoft.com/office/drawing/2014/main" id="{8824D513-D7C2-42B7-A630-6D10C2711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ru-RU" smtClean="0"/>
              <a:t>1</a:t>
            </a:fld>
            <a:endParaRPr lang="ru-RU" dirty="0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C141F5FC-2D73-4465-9EDC-B29FD55291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6259" y="880944"/>
            <a:ext cx="2339481" cy="444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164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="" xmlns:a16="http://schemas.microsoft.com/office/drawing/2014/main" id="{9EAD1BA9-BAC1-467A-8BAC-793E25FD0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Class Diagram</a:t>
            </a:r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C5AECA88-F863-4C00-BD8F-C9174D4B3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ru-RU" smtClean="0"/>
              <a:pPr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5777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849DC995-37E4-4B87-9F4A-5EFF4D4B1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ru-RU" smtClean="0"/>
              <a:t>3</a:t>
            </a:fld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12A08FC8-E7D1-4372-BFB3-7FC005DBD000}"/>
              </a:ext>
            </a:extLst>
          </p:cNvPr>
          <p:cNvSpPr txBox="1"/>
          <p:nvPr/>
        </p:nvSpPr>
        <p:spPr>
          <a:xfrm>
            <a:off x="321276" y="815546"/>
            <a:ext cx="28989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 Black" panose="020B0A04020102020204" pitchFamily="34" charset="0"/>
              </a:rPr>
              <a:t>The Big Picture: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B9FB6CBA-0F05-4875-ABB9-8258FF1104E9}"/>
              </a:ext>
            </a:extLst>
          </p:cNvPr>
          <p:cNvSpPr txBox="1"/>
          <p:nvPr/>
        </p:nvSpPr>
        <p:spPr>
          <a:xfrm>
            <a:off x="868063" y="1874728"/>
            <a:ext cx="955863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 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In this project, data from a moving vehicle using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ODB II dongle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is streamed real time to a server running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Spring XD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Spring XD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ingests the data and makes predictions about where the vehicle is going and how far it can go. An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HTML/AngularJS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based dashboard provides real time analytics illustrating the current position of the car, some of the basic telemetry available from the car as well as the predictions.</a:t>
            </a:r>
          </a:p>
        </p:txBody>
      </p:sp>
      <p:sp>
        <p:nvSpPr>
          <p:cNvPr id="7" name="Flowchart: Connector 6">
            <a:extLst>
              <a:ext uri="{FF2B5EF4-FFF2-40B4-BE49-F238E27FC236}">
                <a16:creationId xmlns="" xmlns:a16="http://schemas.microsoft.com/office/drawing/2014/main" id="{75224C9E-300C-42D8-AF21-5E00040131A7}"/>
              </a:ext>
            </a:extLst>
          </p:cNvPr>
          <p:cNvSpPr/>
          <p:nvPr/>
        </p:nvSpPr>
        <p:spPr>
          <a:xfrm>
            <a:off x="539408" y="2006600"/>
            <a:ext cx="254000" cy="266700"/>
          </a:xfrm>
          <a:prstGeom prst="flowChartConnecto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5213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849DC995-37E4-4B87-9F4A-5EFF4D4B1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ru-RU" smtClean="0"/>
              <a:t>4</a:t>
            </a:fld>
            <a:endParaRPr lang="ru-RU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8456"/>
            <a:ext cx="10613571" cy="6127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1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Arial view of a man's desk with clipboard of papers on the left, hands pointing at the laptop screen, and cell phone on top of folders on the right. "/>
          <p:cNvPicPr>
            <a:picLocks noGrp="1" noChangeAspect="1"/>
          </p:cNvPicPr>
          <p:nvPr>
            <p:ph type="pic" sz="quarter" idx="17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58B5CFAF-CF48-4EC9-B1EC-44E3EC802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1ECB58A7-371E-4D1C-855A-E77410F9D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23172CF4-2AF2-42E0-9046-25EBDED7F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ru-RU" smtClean="0"/>
              <a:pPr/>
              <a:t>5</a:t>
            </a:fld>
            <a:endParaRPr lang="ru-RU" dirty="0"/>
          </a:p>
        </p:txBody>
      </p:sp>
      <p:sp>
        <p:nvSpPr>
          <p:cNvPr id="6" name="Title 5">
            <a:extLst>
              <a:ext uri="{FF2B5EF4-FFF2-40B4-BE49-F238E27FC236}">
                <a16:creationId xmlns="" xmlns:a16="http://schemas.microsoft.com/office/drawing/2014/main" id="{01B2EEB7-F022-47BB-A315-405703F84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Second Diagram</a:t>
            </a:r>
            <a:endParaRPr lang="ru-RU" sz="2800" dirty="0"/>
          </a:p>
        </p:txBody>
      </p:sp>
      <p:sp>
        <p:nvSpPr>
          <p:cNvPr id="16" name="Text Placeholder 15">
            <a:extLst>
              <a:ext uri="{FF2B5EF4-FFF2-40B4-BE49-F238E27FC236}">
                <a16:creationId xmlns="" xmlns:a16="http://schemas.microsoft.com/office/drawing/2014/main" id="{BBC65081-FCFC-4FD6-9562-2242A89DDFF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4400" dirty="0" smtClean="0">
                <a:latin typeface="+mj-lt"/>
              </a:rPr>
              <a:t>Use Case Diagram</a:t>
            </a:r>
            <a:endParaRPr lang="ru-RU" sz="4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810845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849DC995-37E4-4B87-9F4A-5EFF4D4B1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ru-RU" smtClean="0"/>
              <a:t>6</a:t>
            </a:fld>
            <a:endParaRPr lang="ru-RU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4733"/>
            <a:ext cx="12079229" cy="4425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7348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D09FEBCF-C81C-4F2F-9CC4-C66EF18BA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</a:t>
            </a:r>
            <a:br>
              <a:rPr lang="en-US" dirty="0"/>
            </a:br>
            <a:r>
              <a:rPr lang="en-US" dirty="0"/>
              <a:t>YOU!</a:t>
            </a:r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E6CEB35D-FF82-440C-ADC2-65C836A40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ru-RU" smtClean="0"/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53844005"/>
      </p:ext>
    </p:extLst>
  </p:cSld>
  <p:clrMapOvr>
    <a:masterClrMapping/>
  </p:clrMapOvr>
</p:sld>
</file>

<file path=ppt/theme/theme1.xml><?xml version="1.0" encoding="utf-8"?>
<a:theme xmlns:a="http://schemas.openxmlformats.org/drawingml/2006/main" name="Financial_PitchDeck_MO-v6">
  <a:themeElements>
    <a:clrScheme name="Custom 23">
      <a:dk1>
        <a:srgbClr val="006F83"/>
      </a:dk1>
      <a:lt1>
        <a:srgbClr val="FFFFFF"/>
      </a:lt1>
      <a:dk2>
        <a:srgbClr val="4D4D4D"/>
      </a:dk2>
      <a:lt2>
        <a:srgbClr val="DED8A4"/>
      </a:lt2>
      <a:accent1>
        <a:srgbClr val="DED8A4"/>
      </a:accent1>
      <a:accent2>
        <a:srgbClr val="790000"/>
      </a:accent2>
      <a:accent3>
        <a:srgbClr val="969959"/>
      </a:accent3>
      <a:accent4>
        <a:srgbClr val="32A1A6"/>
      </a:accent4>
      <a:accent5>
        <a:srgbClr val="606032"/>
      </a:accent5>
      <a:accent6>
        <a:srgbClr val="3C8C41"/>
      </a:accent6>
      <a:hlink>
        <a:srgbClr val="006F83"/>
      </a:hlink>
      <a:folHlink>
        <a:srgbClr val="006F83"/>
      </a:folHlink>
    </a:clrScheme>
    <a:fontScheme name="Custom 6">
      <a:majorFont>
        <a:latin typeface="Tahoma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Financial_PitchDeck_MO-v9.potx" id="{820F9BC6-2104-41E8-96A2-06EB0E096381}" vid="{2EBC7BB1-4618-4348-8B7A-B007822DF36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Financial pitch deck</Template>
  <TotalTime>0</TotalTime>
  <Words>29</Words>
  <Application>Microsoft Office PowerPoint</Application>
  <PresentationFormat>Widescreen</PresentationFormat>
  <Paragraphs>18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Arial Black</vt:lpstr>
      <vt:lpstr>Calibri</vt:lpstr>
      <vt:lpstr>Segoe UI</vt:lpstr>
      <vt:lpstr>Tahoma</vt:lpstr>
      <vt:lpstr>Times New Roman</vt:lpstr>
      <vt:lpstr>Wingdings</vt:lpstr>
      <vt:lpstr>Financial_PitchDeck_MO-v6</vt:lpstr>
      <vt:lpstr>Connected Cars</vt:lpstr>
      <vt:lpstr>Class Diagram</vt:lpstr>
      <vt:lpstr>PowerPoint Presentation</vt:lpstr>
      <vt:lpstr>PowerPoint Presentation</vt:lpstr>
      <vt:lpstr>Second Diagram</vt:lpstr>
      <vt:lpstr>PowerPoint Presentation</vt:lpstr>
      <vt:lpstr>THANK YOU!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2019-01-27T15:06:12Z</dcterms:created>
  <dcterms:modified xsi:type="dcterms:W3CDTF">2019-02-15T19:54:16Z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v-abdarl@microsoft.com</vt:lpwstr>
  </property>
  <property fmtid="{D5CDD505-2E9C-101B-9397-08002B2CF9AE}" pid="5" name="MSIP_Label_f42aa342-8706-4288-bd11-ebb85995028c_SetDate">
    <vt:lpwstr>2018-08-01T19:19:11.0426906Z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