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8" r:id="rId2"/>
    <p:sldId id="291" r:id="rId3"/>
    <p:sldId id="289" r:id="rId4"/>
    <p:sldId id="292" r:id="rId5"/>
    <p:sldId id="293" r:id="rId6"/>
    <p:sldId id="28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4" autoAdjust="0"/>
    <p:restoredTop sz="94315" autoAdjust="0"/>
  </p:normalViewPr>
  <p:slideViewPr>
    <p:cSldViewPr snapToGrid="0" showGuides="1">
      <p:cViewPr varScale="1">
        <p:scale>
          <a:sx n="87" d="100"/>
          <a:sy n="87" d="100"/>
        </p:scale>
        <p:origin x="72" y="72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ru-RU" smtClean="0"/>
              <a:t>07.03.2019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ru-RU" smtClean="0"/>
              <a:t>07.03.2019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xmlns="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</a:t>
            </a:r>
            <a:r>
              <a:rPr lang="ru-RU" dirty="0"/>
              <a:t>2</a:t>
            </a:r>
            <a:r>
              <a:rPr lang="en-US" dirty="0"/>
              <a:t>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2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3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xmlns="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xmlns="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xmlns="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xmlns="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xmlns="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xmlns="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Section 1 Title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Section 1 Title</a:t>
            </a:r>
            <a:endParaRPr lang="en-US" dirty="0"/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xmlns="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xmlns="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xmlns="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xmlns="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xmlns="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xmlns="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xmlns="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xmlns="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</a:t>
            </a:r>
            <a:br>
              <a:rPr lang="en-US" dirty="0"/>
            </a:br>
            <a:r>
              <a:rPr lang="en-US" dirty="0"/>
              <a:t>Name</a:t>
            </a:r>
            <a:endParaRPr lang="ru-RU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xmlns="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</a:t>
            </a:r>
            <a:br>
              <a:rPr lang="en-US" dirty="0"/>
            </a:br>
            <a:r>
              <a:rPr lang="en-US" dirty="0"/>
              <a:t>Name</a:t>
            </a:r>
            <a:endParaRPr lang="ru-RU" dirty="0"/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xmlns="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xmlns="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</a:t>
            </a:r>
            <a:br>
              <a:rPr lang="en-US" dirty="0"/>
            </a:br>
            <a:r>
              <a:rPr lang="en-US" dirty="0"/>
              <a:t>Name</a:t>
            </a:r>
            <a:endParaRPr lang="ru-RU" dirty="0"/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xmlns="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xmlns="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 Name</a:t>
            </a:r>
            <a:endParaRPr lang="ru-RU" dirty="0"/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3 Name</a:t>
            </a:r>
            <a:endParaRPr lang="ru-RU" dirty="0"/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xmlns="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xmlns="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2 Name</a:t>
            </a:r>
            <a:endParaRPr lang="ru-RU" dirty="0"/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xmlns="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xmlns="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xmlns="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4 Name</a:t>
            </a:r>
            <a:endParaRPr lang="ru-RU" dirty="0"/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xmlns="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xmlns="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xmlns="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6 Name</a:t>
            </a:r>
            <a:endParaRPr lang="ru-RU" dirty="0"/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xmlns="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xmlns="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xmlns="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5 Name</a:t>
            </a:r>
            <a:endParaRPr lang="ru-RU" dirty="0"/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xmlns="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xmlns="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xmlns="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xmlns="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xmlns="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678-555-0177</a:t>
            </a:r>
            <a:endParaRPr lang="ru-RU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Website:</a:t>
            </a:r>
            <a:endParaRPr lang="ru-RU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xmlns="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www.vanasdelltd.com</a:t>
            </a:r>
            <a:endParaRPr lang="ru-RU" dirty="0"/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xmlns="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xmlns="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xmlns="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xmlns="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1 Name</a:t>
            </a:r>
            <a:endParaRPr lang="ru-RU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xmlns="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xmlns="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3 Name</a:t>
            </a:r>
            <a:endParaRPr lang="ru-RU" dirty="0"/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 2 Name</a:t>
            </a:r>
            <a:endParaRPr lang="ru-RU" dirty="0"/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xmlns="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xmlns="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xmlns="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xmlns="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xmlns="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xmlns="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xmlns="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xmlns="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xmlns="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xmlns="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xmlns="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xmlns="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xmlns="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 dirty="0"/>
              <a:t>CLICK TO EDIT MASTER TITLE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2" r:id="rId33"/>
    <p:sldLayoutId id="2147483687" r:id="rId34"/>
    <p:sldLayoutId id="2147483693" r:id="rId35"/>
    <p:sldLayoutId id="2147483683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xmlns="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379" y="2117623"/>
            <a:ext cx="4386648" cy="2977551"/>
          </a:xfrm>
        </p:spPr>
        <p:txBody>
          <a:bodyPr/>
          <a:lstStyle/>
          <a:p>
            <a:r>
              <a:rPr lang="en-US" dirty="0"/>
              <a:t>Connected Cars</a:t>
            </a:r>
            <a:endParaRPr lang="ru-RU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xmlns="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3463" y="5296342"/>
            <a:ext cx="4012569" cy="1561657"/>
          </a:xfrm>
        </p:spPr>
        <p:txBody>
          <a:bodyPr/>
          <a:lstStyle/>
          <a:p>
            <a:r>
              <a:rPr lang="en-US" dirty="0"/>
              <a:t>Mosaab </a:t>
            </a:r>
            <a:r>
              <a:rPr lang="en-US" dirty="0" err="1" smtClean="0"/>
              <a:t>Muhammed</a:t>
            </a:r>
            <a:endParaRPr lang="en-US" dirty="0" smtClean="0"/>
          </a:p>
          <a:p>
            <a:r>
              <a:rPr lang="en-US" sz="2400" dirty="0" smtClean="0"/>
              <a:t>Al-</a:t>
            </a:r>
            <a:r>
              <a:rPr lang="en-US" sz="2400" dirty="0" err="1" smtClean="0"/>
              <a:t>Azhar</a:t>
            </a:r>
            <a:r>
              <a:rPr lang="en-US" sz="2400" dirty="0" smtClean="0"/>
              <a:t> University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xmlns="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1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41F5FC-2D73-4465-9EDC-B29FD552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59" y="880944"/>
            <a:ext cx="2339481" cy="4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b="1" u="sng" dirty="0" smtClean="0"/>
              <a:t>Cars</a:t>
            </a:r>
            <a:r>
              <a:rPr lang="en-US" dirty="0" smtClean="0"/>
              <a:t> to </a:t>
            </a:r>
            <a:r>
              <a:rPr lang="en-US" b="1" u="sng" dirty="0" smtClean="0"/>
              <a:t>Cloud</a:t>
            </a:r>
            <a:r>
              <a:rPr lang="en-US" dirty="0" smtClean="0"/>
              <a:t> then to </a:t>
            </a:r>
            <a:r>
              <a:rPr lang="en-US" b="1" u="sng" dirty="0" smtClean="0"/>
              <a:t>HDFS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8360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DELL EMC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 Rounded MT Bold" panose="020F0704030504030204" pitchFamily="34" charset="0"/>
              </a:rPr>
              <a:t>Car Simulators</a:t>
            </a:r>
            <a:endParaRPr lang="en-US" b="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510" y="1867120"/>
            <a:ext cx="68166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First, I build a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car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simulator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10 cars writing in</a:t>
            </a:r>
          </a:p>
          <a:p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simulator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takes the information of the </a:t>
            </a:r>
          </a:p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car (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VIN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Fuel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Temperature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Speed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 from </a:t>
            </a:r>
          </a:p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2400" b="1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car1.json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following image shows a sample of </a:t>
            </a:r>
          </a:p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this data looks like in the file.</a:t>
            </a:r>
          </a:p>
          <a:p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Code of the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simulator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each car, </a:t>
            </a:r>
          </a:p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see it in</a:t>
            </a:r>
            <a:r>
              <a:rPr lang="en-US" sz="2400" b="1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u="sng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CarSim</a:t>
            </a:r>
            <a:r>
              <a:rPr lang="en-US" sz="2400" b="1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Folder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863" y="1855624"/>
            <a:ext cx="4181127" cy="44071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3533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DELL EMC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 Rounded MT Bold" panose="020F0704030504030204" pitchFamily="34" charset="0"/>
              </a:rPr>
              <a:t>Spring Cloud Data Flow</a:t>
            </a:r>
            <a:endParaRPr lang="en-US" b="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739" y="1978224"/>
            <a:ext cx="10778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Then after each car sends data to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Spring CDF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Spring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tries to </a:t>
            </a:r>
          </a:p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save it to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HDFS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sz="28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Hadoop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following code shows how I accomplished this methodology in</a:t>
            </a:r>
          </a:p>
          <a:p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Spring CDF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by creating a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stream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defining to take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request</a:t>
            </a:r>
          </a:p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from the simulator then save it to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HDFS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sz="28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hadoop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9" y="5081822"/>
            <a:ext cx="11609488" cy="6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7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DELL EMC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latin typeface="Arial Rounded MT Bold" panose="020F0704030504030204" pitchFamily="34" charset="0"/>
              </a:rPr>
              <a:t>Hadoop</a:t>
            </a:r>
            <a:endParaRPr lang="en-US" b="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53" y="2065310"/>
            <a:ext cx="5818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Spring CDF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takes the data of </a:t>
            </a:r>
          </a:p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cars, then save it to </a:t>
            </a:r>
            <a:r>
              <a:rPr lang="en-US" sz="28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Hadoop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following image shows the</a:t>
            </a:r>
          </a:p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Result after the </a:t>
            </a:r>
            <a:r>
              <a:rPr lang="en-US" sz="28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simulator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finished</a:t>
            </a:r>
          </a:p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sending data from the cars and save</a:t>
            </a:r>
          </a:p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</a:t>
            </a:r>
            <a:r>
              <a:rPr lang="en-US" sz="28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Hadoop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like this.</a:t>
            </a:r>
          </a:p>
          <a:p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89" y="1785257"/>
            <a:ext cx="6423412" cy="50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9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inancial_PitchDeck_MO-v9.potx" id="{820F9BC6-2104-41E8-96A2-06EB0E096381}" vid="{2EBC7BB1-4618-4348-8B7A-B007822DF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0</TotalTime>
  <Words>197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Segoe UI Semilight</vt:lpstr>
      <vt:lpstr>Tahoma</vt:lpstr>
      <vt:lpstr>Times New Roman</vt:lpstr>
      <vt:lpstr>Wingdings</vt:lpstr>
      <vt:lpstr>Financial_PitchDeck_MO-v6</vt:lpstr>
      <vt:lpstr>Connected Cars</vt:lpstr>
      <vt:lpstr>Scenario</vt:lpstr>
      <vt:lpstr>Car Simulators</vt:lpstr>
      <vt:lpstr>Spring Cloud Data Flow</vt:lpstr>
      <vt:lpstr>Hadoop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2019-01-27T15:06:12Z</dcterms:created>
  <dcterms:modified xsi:type="dcterms:W3CDTF">2019-03-07T17:58:04Z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2018-08-01T19:19:11.0426906Z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