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455" r:id="rId3"/>
    <p:sldId id="456" r:id="rId4"/>
    <p:sldId id="461" r:id="rId5"/>
    <p:sldId id="457" r:id="rId6"/>
    <p:sldId id="459" r:id="rId7"/>
  </p:sldIdLst>
  <p:sldSz cx="9144000" cy="5143500" type="screen16x9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 varScale="1">
        <p:scale>
          <a:sx n="83" d="100"/>
          <a:sy n="83" d="100"/>
        </p:scale>
        <p:origin x="1098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2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228EA9-655A-46AF-BA27-23A3B7994864}" type="datetimeFigureOut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417C35-9F84-42A1-92EC-5396AD335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78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fld id="{7DEA08E7-45FE-4BC6-8D81-6F0CE97CD9AA}" type="datetimeFigureOut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fld id="{E8B01E24-FF7C-4E22-B9F0-3F0718C3C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6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4820" name="Rectangl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4744BA1-D0BC-4FEA-A88B-58726819741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9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363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48076AF-2593-4424-A89F-F599BCEB0A66}" type="datetime1">
              <a:rPr lang="en-US"/>
              <a:pPr>
                <a:defRPr/>
              </a:pPr>
              <a:t>6/7/2019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177800"/>
            <a:ext cx="5867400" cy="273050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CB22A8F1-07B3-4C5C-9071-6C7047F468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4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E84351-EA9C-4D31-8047-2CFEBAFC58F1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81D8B960-FBAE-4F57-BD51-B42012402A05}" type="slidenum">
              <a:rPr 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3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E11B53-C2A2-4B85-BA52-9EAB277911E5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3F092B07-87F6-4F46-88AE-564448FD6578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51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B8693E03-0D8D-4DD2-8BB8-919DFC8908AD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D0D00D8E-F5E7-4398-8261-D96C74ACC8A4}" type="slidenum">
              <a:rPr lang="en-US"/>
              <a:pPr>
                <a:defRPr/>
              </a:pPr>
              <a:t>‹#›</a:t>
            </a:fld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2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A249456E-6775-4106-B900-8DF97BDF1A15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21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548906E6-6270-42E3-8EF6-15BC232D9880}" type="slidenum">
              <a:rPr 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C9EA42-4144-4F24-B97C-4175929D9255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682FB338-D0E6-48CE-9074-A33288FDD3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5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4565776-582D-4C64-920C-52D7AE613B9D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EB9065D1-D97F-4EF1-9659-CFB2503368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9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5B4C80-AACD-43F7-8B19-48645DF99A4F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A639C594-2165-4D66-9295-15AE708B19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4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525" y="3429000"/>
            <a:ext cx="9144000" cy="6651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3497263"/>
            <a:ext cx="1463675" cy="5349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3490913"/>
            <a:ext cx="7589837" cy="53498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0"/>
            <a:ext cx="100013" cy="51498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4638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1BEDB7FF-105F-4279-88D0-FC7B6C51086B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8"/>
            <a:ext cx="1447800" cy="498475"/>
          </a:xfrm>
          <a:prstGeom prst="rect">
            <a:avLst/>
          </a:prstGeo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8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54A1E71C-4ED7-440D-AE75-CDC4AAD15B22}" type="slidenum">
              <a:rPr lang="en-US"/>
              <a:pPr>
                <a:defRPr/>
              </a:pPr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300"/>
            <a:ext cx="4572000" cy="273050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9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123950"/>
            <a:ext cx="8153400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1FDF397D-0B73-4251-B62C-8F9028B7E957}" type="datetime1">
              <a:rPr lang="en-US"/>
              <a:pPr>
                <a:defRPr/>
              </a:pPr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44550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0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1" name="Title Placeholder 21"/>
          <p:cNvSpPr>
            <a:spLocks noGrp="1"/>
          </p:cNvSpPr>
          <p:nvPr>
            <p:ph type="title"/>
          </p:nvPr>
        </p:nvSpPr>
        <p:spPr bwMode="auto">
          <a:xfrm>
            <a:off x="152400" y="117475"/>
            <a:ext cx="8763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/>
              <a:t>Exercises – biological signals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075"/>
            <a:ext cx="6515100" cy="51435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/>
              <a:t>Exercise 9</a:t>
            </a:r>
            <a:r>
              <a:rPr lang="en-US" dirty="0"/>
              <a:t> - SS 2014 – Michel Kana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de-DE" b="1" dirty="0"/>
              <a:t>Team Projects</a:t>
            </a:r>
            <a:endParaRPr lang="en-US" b="1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4419600"/>
          </a:xfrm>
        </p:spPr>
        <p:txBody>
          <a:bodyPr>
            <a:normAutofit fontScale="70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Project 1: Cardiovascular Signal Analyzer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Digital filtering of a raw PPG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Extraction of PH (pulse height) and PP (peak-to-peak) values from a filtered PPG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MAP estimation using PH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Fourier transform of PP intervals and estimation of HF and LF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Implementation in </a:t>
            </a:r>
            <a:r>
              <a:rPr lang="en-US" dirty="0" err="1"/>
              <a:t>Matlab</a:t>
            </a:r>
            <a:r>
              <a:rPr lang="en-US" dirty="0"/>
              <a:t>, if possible with an interactive GUI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import the raw signal import from a </a:t>
            </a:r>
            <a:r>
              <a:rPr lang="en-US" dirty="0" err="1"/>
              <a:t>Biopac</a:t>
            </a:r>
            <a:r>
              <a:rPr lang="en-US" dirty="0"/>
              <a:t> text export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enter the sampling frequency, signal type (ECG or PPG or both) and channel numbers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filter the raw signal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execute PP, PH, MAP, LF, HF computation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plots of the raw signal for a given start and end timestamp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plots of PP, PH, MAP over the time for a given start and end timestamp and display the value of LF and HF</a:t>
            </a:r>
          </a:p>
          <a:p>
            <a:pPr marL="320675" lvl="1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de-DE" b="1" dirty="0"/>
              <a:t>Team Projects</a:t>
            </a:r>
            <a:endParaRPr lang="en-US" b="1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4419600"/>
          </a:xfrm>
        </p:spPr>
        <p:txBody>
          <a:bodyPr>
            <a:normAutofit fontScale="7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Project 2: Nervous Activity Analyzer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Digital filtering of a raw EEG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Extraction of alpha, beta, theta, delta waves from a filtered EEG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STD, AVG </a:t>
            </a:r>
            <a:r>
              <a:rPr lang="de-DE" dirty="0" err="1"/>
              <a:t>and</a:t>
            </a:r>
            <a:r>
              <a:rPr lang="de-DE" dirty="0"/>
              <a:t> CC</a:t>
            </a:r>
            <a:endParaRPr lang="en-US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Implementation in </a:t>
            </a:r>
            <a:r>
              <a:rPr lang="en-US" dirty="0" err="1"/>
              <a:t>Matlab</a:t>
            </a:r>
            <a:r>
              <a:rPr lang="en-US" dirty="0"/>
              <a:t>, if possible with an interactive GUI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import the raw signal import from a </a:t>
            </a:r>
            <a:r>
              <a:rPr lang="en-US" dirty="0" err="1"/>
              <a:t>Biopac</a:t>
            </a:r>
            <a:r>
              <a:rPr lang="en-US" dirty="0"/>
              <a:t> text export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enter the sampling frequency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filter the raw signal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execute alpha, beta wave, theta, delta wave computation using Fourier or Wavelet transform or digital filtering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dirty="0"/>
              <a:t>User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en-US" dirty="0"/>
              <a:t>execute STD, AVG, CC computation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plots of the raw signal for a given start and end timestamp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plots of alpha, beta wave, theta, delta waves over the time for a given start and end timestamp and display the values for STD, AVG and CC</a:t>
            </a:r>
          </a:p>
          <a:p>
            <a:pPr marL="320675" lvl="1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9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2" r="11654" b="8983"/>
          <a:stretch/>
        </p:blipFill>
        <p:spPr bwMode="auto">
          <a:xfrm>
            <a:off x="2286000" y="209550"/>
            <a:ext cx="5562600" cy="480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03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de-DE" b="1" dirty="0"/>
              <a:t>Team Projects</a:t>
            </a:r>
            <a:endParaRPr lang="en-US" b="1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4419600"/>
          </a:xfrm>
        </p:spPr>
        <p:txBody>
          <a:bodyPr>
            <a:normAutofit fontScale="70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Project 3: Muscle Activity Analyzer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Digital filtering of a raw EMG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Computation of rectified EMG from a filtered EMG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Computation of the spectrum of the filtered EMG signal using Fourier transform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Computation of RMS, ARV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Implementation in </a:t>
            </a:r>
            <a:r>
              <a:rPr lang="en-US" dirty="0" err="1"/>
              <a:t>Matlab</a:t>
            </a:r>
            <a:r>
              <a:rPr lang="en-US" dirty="0"/>
              <a:t>, if possible with an interactive GUI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import the raw signal import from a </a:t>
            </a:r>
            <a:r>
              <a:rPr lang="en-US" dirty="0" err="1"/>
              <a:t>Biopac</a:t>
            </a:r>
            <a:r>
              <a:rPr lang="en-US" dirty="0"/>
              <a:t> text export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enter the sampling frequency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filter the raw signal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execute rectified EMG computation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execute Fourier transform of the rectified EMG for a given start and end timestamp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execute RMS, ARV computation for a given start and end timestamp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plots of the raw EMG, rectified EMG, EMG Fourier transform for a given start and end timestamp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the values for RMS, ARV for a given start and end timestamp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3" descr="Bildschirmfoto 2013-05-21 um 01.15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97569"/>
            <a:ext cx="7500261" cy="45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20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526</Words>
  <Application>Microsoft Office PowerPoint</Application>
  <PresentationFormat>On-screen Show (16:9)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Tw Cen MT</vt:lpstr>
      <vt:lpstr>Wingdings</vt:lpstr>
      <vt:lpstr>Wingdings 2</vt:lpstr>
      <vt:lpstr>WidescreenPresentation</vt:lpstr>
      <vt:lpstr>Exercises – biological signals</vt:lpstr>
      <vt:lpstr>Team Projects</vt:lpstr>
      <vt:lpstr>Team Projects</vt:lpstr>
      <vt:lpstr>PowerPoint Presentation</vt:lpstr>
      <vt:lpstr>Team Projects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2019-06-06T22:23:32Z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