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71F1846-D905-4C6E-ACF0-C9FBA5B3593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E0EA159-FD19-42C2-AD49-3239BB3CBC67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 Activity Analyzer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Vicktoria</a:t>
            </a:r>
            <a:r>
              <a:rPr lang="en-US" dirty="0" smtClean="0"/>
              <a:t> </a:t>
            </a:r>
            <a:r>
              <a:rPr lang="en-US" dirty="0" err="1" smtClean="0"/>
              <a:t>Antonova</a:t>
            </a:r>
            <a:r>
              <a:rPr lang="en-US" dirty="0" smtClean="0"/>
              <a:t> &amp; Anne Leijsen</a:t>
            </a:r>
          </a:p>
          <a:p>
            <a:r>
              <a:rPr lang="en-US" dirty="0" smtClean="0"/>
              <a:t>Biological Signals, May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5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Presentation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</a:p>
          <a:p>
            <a:r>
              <a:rPr lang="en-US" dirty="0" smtClean="0"/>
              <a:t>Graphical User Interface (GUI)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3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Task: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65811" indent="-320040">
              <a:buFont typeface="Wingdings"/>
              <a:buChar char=""/>
              <a:defRPr/>
            </a:pPr>
            <a:r>
              <a:rPr lang="en-US" dirty="0"/>
              <a:t>Digital filtering of a raw EEG signal</a:t>
            </a:r>
          </a:p>
          <a:p>
            <a:pPr marL="265811" indent="-320040">
              <a:buFont typeface="Wingdings"/>
              <a:buChar char=""/>
              <a:defRPr/>
            </a:pPr>
            <a:r>
              <a:rPr lang="en-US" dirty="0"/>
              <a:t>Extraction of alpha, beta, theta, delta waves from a filtered EEG signal</a:t>
            </a:r>
          </a:p>
          <a:p>
            <a:pPr marL="265811" indent="-320040">
              <a:buFont typeface="Wingdings"/>
              <a:buChar char=""/>
              <a:defRPr/>
            </a:pP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STD, AVG </a:t>
            </a:r>
            <a:r>
              <a:rPr lang="de-DE" dirty="0" err="1"/>
              <a:t>and</a:t>
            </a:r>
            <a:r>
              <a:rPr lang="de-DE" dirty="0"/>
              <a:t> CC</a:t>
            </a:r>
            <a:endParaRPr lang="en-US" dirty="0"/>
          </a:p>
          <a:p>
            <a:pPr marL="265811" indent="-320040"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631888" lvl="1" indent="-320040"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631888" lvl="1" indent="-320040"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631888" lvl="1" indent="-320040"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631888" lvl="1" indent="-320040">
              <a:buFont typeface="Wingdings"/>
              <a:buChar char=""/>
              <a:defRPr/>
            </a:pPr>
            <a:r>
              <a:rPr lang="en-US" dirty="0"/>
              <a:t>User should be able to execute alpha, beta wave, theta, delta wave computation using Fourier or Wavelet transform or digital filtering</a:t>
            </a:r>
          </a:p>
          <a:p>
            <a:pPr marL="631888" lvl="1" indent="-320040">
              <a:buFont typeface="Wingdings"/>
              <a:buChar char=""/>
              <a:defRPr/>
            </a:pPr>
            <a:r>
              <a:rPr lang="de-DE" dirty="0"/>
              <a:t>User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execute STD, AVG, CC computation</a:t>
            </a:r>
          </a:p>
          <a:p>
            <a:pPr marL="631888" lvl="1" indent="-320040"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631888" lvl="1" indent="-320040">
              <a:buFont typeface="Wingdings"/>
              <a:buChar char=""/>
              <a:defRPr/>
            </a:pPr>
            <a:r>
              <a:rPr lang="en-US" dirty="0"/>
              <a:t>User should be able to display plots of alpha, beta wave, theta, delta waves over the time for a given start and end timestamp and display the values for STD, AVG and 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5865139" cy="415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59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796007" cy="456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41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is made for .txt files (exported e.g. from </a:t>
            </a:r>
            <a:r>
              <a:rPr lang="en-US" dirty="0" err="1" smtClean="0"/>
              <a:t>Biopac</a:t>
            </a:r>
            <a:r>
              <a:rPr lang="en-US" dirty="0" smtClean="0"/>
              <a:t>), this should be taken into account using the program. </a:t>
            </a:r>
          </a:p>
          <a:p>
            <a:pPr lvl="1"/>
            <a:r>
              <a:rPr lang="en-US" dirty="0" smtClean="0"/>
              <a:t>Data should be properly formatted (use of .). </a:t>
            </a:r>
          </a:p>
          <a:p>
            <a:pPr lvl="1"/>
            <a:r>
              <a:rPr lang="en-US" dirty="0" smtClean="0"/>
              <a:t>Mention the right data column. </a:t>
            </a:r>
          </a:p>
          <a:p>
            <a:r>
              <a:rPr lang="en-US" dirty="0"/>
              <a:t>Button refers to </a:t>
            </a:r>
            <a:r>
              <a:rPr lang="en-US" dirty="0" err="1"/>
              <a:t>SPTool</a:t>
            </a:r>
            <a:r>
              <a:rPr lang="en-US" dirty="0"/>
              <a:t> to change filter design (advanced users). </a:t>
            </a:r>
          </a:p>
          <a:p>
            <a:r>
              <a:rPr lang="en-US" dirty="0" smtClean="0"/>
              <a:t>Cycle Count is not showed, no wavelet transform.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3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is working for available data.</a:t>
            </a:r>
          </a:p>
          <a:p>
            <a:r>
              <a:rPr lang="en-US" dirty="0" smtClean="0"/>
              <a:t>With future improvement, the Nervous Activity Analyzer could be used as part of e.g. ambulatory EEG recording.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 Activity Analyzer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new user interface for EEG recording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467544" y="515719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 for your attention. </a:t>
            </a:r>
          </a:p>
          <a:p>
            <a:r>
              <a:rPr lang="en-US" dirty="0" smtClean="0"/>
              <a:t>Are there any 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8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</TotalTime>
  <Words>311</Words>
  <Application>Microsoft Office PowerPoint</Application>
  <PresentationFormat>Diavoorstelling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Verve</vt:lpstr>
      <vt:lpstr>Nervous Activity Analyzer</vt:lpstr>
      <vt:lpstr>Overview of Presentation</vt:lpstr>
      <vt:lpstr>Our Task: </vt:lpstr>
      <vt:lpstr>Graphical User Interface</vt:lpstr>
      <vt:lpstr>Matlab Code</vt:lpstr>
      <vt:lpstr>Discussion</vt:lpstr>
      <vt:lpstr>Conclusion</vt:lpstr>
      <vt:lpstr>Nervous Activity Analyzer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Nervous Activity Analyzer</dc:title>
  <dc:creator>Anne Leij</dc:creator>
  <cp:lastModifiedBy>Anne Leij</cp:lastModifiedBy>
  <cp:revision>2</cp:revision>
  <dcterms:created xsi:type="dcterms:W3CDTF">2013-05-20T13:04:41Z</dcterms:created>
  <dcterms:modified xsi:type="dcterms:W3CDTF">2013-05-20T13:24:03Z</dcterms:modified>
</cp:coreProperties>
</file>