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9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8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9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9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9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1750-32A0-D34C-BEA2-8B52AF2057CA}" type="datetimeFigureOut">
              <a:rPr lang="de-DE" smtClean="0"/>
              <a:t>21.05.13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0AAC-9976-A447-AE1D-843A6C2B3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0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Muscle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Fabian Niess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1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  <a:endParaRPr lang="de-DE" dirty="0"/>
          </a:p>
        </p:txBody>
      </p:sp>
      <p:pic>
        <p:nvPicPr>
          <p:cNvPr id="4" name="Bild 3" descr="Bildschirmfoto 2013-05-21 um 00.58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9" y="1611356"/>
            <a:ext cx="6893427" cy="42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Data</a:t>
            </a:r>
            <a:endParaRPr lang="de-DE" dirty="0"/>
          </a:p>
        </p:txBody>
      </p:sp>
      <p:pic>
        <p:nvPicPr>
          <p:cNvPr id="4" name="Bild 3" descr="Bildschirmfoto 2013-05-21 um 00.5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9" y="1417638"/>
            <a:ext cx="3555281" cy="2718744"/>
          </a:xfrm>
          <a:prstGeom prst="rect">
            <a:avLst/>
          </a:prstGeom>
        </p:spPr>
      </p:pic>
      <p:pic>
        <p:nvPicPr>
          <p:cNvPr id="5" name="Bild 4" descr="Bildschirmfoto 2013-05-21 um 01.00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9" y="4414577"/>
            <a:ext cx="5066896" cy="2117770"/>
          </a:xfrm>
          <a:prstGeom prst="rect">
            <a:avLst/>
          </a:prstGeom>
        </p:spPr>
      </p:pic>
      <p:pic>
        <p:nvPicPr>
          <p:cNvPr id="6" name="Bild 5" descr="Bildschirmfoto 2013-05-21 um 01.00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42" y="1888893"/>
            <a:ext cx="4627558" cy="14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de-DE" dirty="0"/>
          </a:p>
        </p:txBody>
      </p:sp>
      <p:pic>
        <p:nvPicPr>
          <p:cNvPr id="4" name="Bild 3" descr="Bildschirmfoto 2013-05-21 um 01.0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6" y="1531976"/>
            <a:ext cx="3720604" cy="2777560"/>
          </a:xfrm>
          <a:prstGeom prst="rect">
            <a:avLst/>
          </a:prstGeom>
        </p:spPr>
      </p:pic>
      <p:pic>
        <p:nvPicPr>
          <p:cNvPr id="5" name="Bild 4" descr="Bildschirmfoto 2013-05-21 um 01.0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65" y="1687823"/>
            <a:ext cx="4386436" cy="26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Resample</a:t>
            </a:r>
            <a:endParaRPr lang="de-DE" dirty="0"/>
          </a:p>
        </p:txBody>
      </p:sp>
      <p:pic>
        <p:nvPicPr>
          <p:cNvPr id="4" name="Bild 3" descr="Bildschirmfoto 2013-05-21 um 01.0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29044" cy="2771714"/>
          </a:xfrm>
          <a:prstGeom prst="rect">
            <a:avLst/>
          </a:prstGeom>
        </p:spPr>
      </p:pic>
      <p:pic>
        <p:nvPicPr>
          <p:cNvPr id="5" name="Bild 4" descr="Bildschirmfoto 2013-05-21 um 01.0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79" y="1417638"/>
            <a:ext cx="4367604" cy="2531225"/>
          </a:xfrm>
          <a:prstGeom prst="rect">
            <a:avLst/>
          </a:prstGeom>
        </p:spPr>
      </p:pic>
      <p:pic>
        <p:nvPicPr>
          <p:cNvPr id="6" name="Bild 5" descr="Bildschirmfoto 2013-05-21 um 01.05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92" y="4448880"/>
            <a:ext cx="5808992" cy="12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Rectify</a:t>
            </a:r>
            <a:endParaRPr lang="de-DE" dirty="0"/>
          </a:p>
        </p:txBody>
      </p:sp>
      <p:pic>
        <p:nvPicPr>
          <p:cNvPr id="4" name="Bild 3" descr="Bildschirmfoto 2013-05-21 um 01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17" y="1417638"/>
            <a:ext cx="6313608" cy="2083491"/>
          </a:xfrm>
          <a:prstGeom prst="rect">
            <a:avLst/>
          </a:prstGeom>
        </p:spPr>
      </p:pic>
      <p:pic>
        <p:nvPicPr>
          <p:cNvPr id="5" name="Bild 4" descr="Bildschirmfoto 2013-05-21 um 01.07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5" y="3999345"/>
            <a:ext cx="654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FFT</a:t>
            </a:r>
            <a:endParaRPr lang="de-DE" dirty="0"/>
          </a:p>
        </p:txBody>
      </p:sp>
      <p:pic>
        <p:nvPicPr>
          <p:cNvPr id="4" name="Bild 3" descr="Bildschirmfoto 2013-05-21 um 01.0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094936" cy="2135305"/>
          </a:xfrm>
          <a:prstGeom prst="rect">
            <a:avLst/>
          </a:prstGeom>
        </p:spPr>
      </p:pic>
      <p:pic>
        <p:nvPicPr>
          <p:cNvPr id="5" name="Bild 4" descr="Bildschirmfoto 2013-05-21 um 01.07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731"/>
            <a:ext cx="6510349" cy="2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RMS </a:t>
            </a:r>
            <a:r>
              <a:rPr lang="de-DE" dirty="0" err="1" smtClean="0"/>
              <a:t>and</a:t>
            </a:r>
            <a:r>
              <a:rPr lang="de-DE" dirty="0" smtClean="0"/>
              <a:t> AVR</a:t>
            </a:r>
            <a:endParaRPr lang="de-DE" dirty="0"/>
          </a:p>
        </p:txBody>
      </p:sp>
      <p:pic>
        <p:nvPicPr>
          <p:cNvPr id="4" name="Bild 3" descr="Bildschirmfoto 2013-05-21 um 01.1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489279" cy="2698131"/>
          </a:xfrm>
          <a:prstGeom prst="rect">
            <a:avLst/>
          </a:prstGeom>
        </p:spPr>
      </p:pic>
      <p:pic>
        <p:nvPicPr>
          <p:cNvPr id="5" name="Bild 4" descr="Bildschirmfoto 2013-05-21 um 01.16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57755"/>
            <a:ext cx="5996418" cy="2503555"/>
          </a:xfrm>
          <a:prstGeom prst="rect">
            <a:avLst/>
          </a:prstGeom>
        </p:spPr>
      </p:pic>
      <p:pic>
        <p:nvPicPr>
          <p:cNvPr id="6" name="Bild 5" descr="Bildschirmfoto 2013-05-21 um 01.17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22" y="1417638"/>
            <a:ext cx="3590278" cy="800535"/>
          </a:xfrm>
          <a:prstGeom prst="rect">
            <a:avLst/>
          </a:prstGeom>
        </p:spPr>
      </p:pic>
      <p:pic>
        <p:nvPicPr>
          <p:cNvPr id="7" name="Bild 6" descr="Bildschirmfoto 2013-05-21 um 01.16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22" y="2462715"/>
            <a:ext cx="4010080" cy="7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Bildschirmpräsentation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Muscle activity analyzer</vt:lpstr>
      <vt:lpstr>Layout</vt:lpstr>
      <vt:lpstr>Import Data</vt:lpstr>
      <vt:lpstr>Filter</vt:lpstr>
      <vt:lpstr>Resample</vt:lpstr>
      <vt:lpstr>Rectify</vt:lpstr>
      <vt:lpstr>FFT</vt:lpstr>
      <vt:lpstr>RMS and AVR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activity analyzer</dc:title>
  <dc:creator>Fabian Niess</dc:creator>
  <cp:lastModifiedBy>Fabian Niess</cp:lastModifiedBy>
  <cp:revision>3</cp:revision>
  <dcterms:created xsi:type="dcterms:W3CDTF">2013-05-20T22:57:20Z</dcterms:created>
  <dcterms:modified xsi:type="dcterms:W3CDTF">2013-05-20T23:17:56Z</dcterms:modified>
</cp:coreProperties>
</file>