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1640" y="-120"/>
      </p:cViewPr>
      <p:guideLst>
        <p:guide orient="horz" pos="125"/>
        <p:guide pos="10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EEF8-F278-E048-9522-8FAC9F74E53F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05C6-BB2C-9E44-8F03-1513F04D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1860" y="329896"/>
            <a:ext cx="620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Properties of Deep Networks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0983" y="931334"/>
            <a:ext cx="33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Awni Hannun and </a:t>
            </a:r>
            <a:r>
              <a:rPr lang="en-US" dirty="0" err="1" smtClean="0"/>
              <a:t>Peng</a:t>
            </a:r>
            <a:r>
              <a:rPr lang="en-US" dirty="0" smtClean="0"/>
              <a:t> Qi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476" y="1983615"/>
            <a:ext cx="71482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Multilayer </a:t>
            </a:r>
            <a:r>
              <a:rPr lang="en-US" dirty="0" smtClean="0"/>
              <a:t>neural networks notoriously hard to train.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frequently in practice, but no consensus as to best optimization algorithm or strategy.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much theoretical or empirical </a:t>
            </a:r>
            <a:r>
              <a:rPr lang="en-US" dirty="0" smtClean="0"/>
              <a:t>analysis to support selection of optimization algorithm.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Goal: What online algorithm to use to train the typical multilayer network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0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8413" y="302383"/>
            <a:ext cx="243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47" y="3005138"/>
            <a:ext cx="5421451" cy="3151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57" y="1634671"/>
            <a:ext cx="2717800" cy="67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809" y="1233716"/>
            <a:ext cx="36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(Cross-</a:t>
            </a:r>
            <a:r>
              <a:rPr lang="en-US" dirty="0" smtClean="0"/>
              <a:t>entropy loss)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42" y="1233716"/>
            <a:ext cx="302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(Squared loss)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55" y="1542573"/>
            <a:ext cx="3822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0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8413" y="317798"/>
            <a:ext cx="325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08" y="2029275"/>
            <a:ext cx="3492500" cy="850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7881" y="1279979"/>
            <a:ext cx="633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Accelerated Gradient</a:t>
            </a:r>
          </a:p>
          <a:p>
            <a:r>
              <a:rPr lang="en-US" dirty="0"/>
              <a:t>	</a:t>
            </a:r>
            <a:r>
              <a:rPr lang="en-US" dirty="0" smtClean="0"/>
              <a:t> Intuition : Encourage persistent directions in gradient.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3648" y="3676953"/>
            <a:ext cx="57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Gradient</a:t>
            </a:r>
          </a:p>
          <a:p>
            <a:r>
              <a:rPr lang="en-US" dirty="0"/>
              <a:t>	</a:t>
            </a:r>
            <a:r>
              <a:rPr lang="en-US" dirty="0" smtClean="0"/>
              <a:t>Intuition : Encourage rare features.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53" y="4376659"/>
            <a:ext cx="3670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4195" y="302385"/>
            <a:ext cx="243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0" y="2963333"/>
            <a:ext cx="6278230" cy="320015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44094" y="1173238"/>
            <a:ext cx="4584096" cy="137885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5334" y="1361924"/>
            <a:ext cx="3722918" cy="99664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99619" y="1514324"/>
            <a:ext cx="2621045" cy="711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54186" y="1678819"/>
            <a:ext cx="1479252" cy="38946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2715419" y="1514324"/>
            <a:ext cx="163247" cy="83584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78666" y="1514324"/>
            <a:ext cx="411238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89904" y="1514324"/>
            <a:ext cx="264282" cy="7112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4186" y="1514324"/>
            <a:ext cx="152400" cy="55396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6953" y="1666724"/>
            <a:ext cx="194128" cy="38946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4195" y="302385"/>
            <a:ext cx="243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34" y="740688"/>
            <a:ext cx="6063195" cy="3090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15" y="3781785"/>
            <a:ext cx="6011334" cy="30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CS229T: Course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" y="182311"/>
            <a:ext cx="824555" cy="7490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288" y="314478"/>
            <a:ext cx="243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664" y="1357868"/>
            <a:ext cx="358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(Cross-</a:t>
            </a:r>
            <a:r>
              <a:rPr lang="en-US" dirty="0" smtClean="0"/>
              <a:t>entropy loss)</a:t>
            </a:r>
          </a:p>
          <a:p>
            <a:endParaRPr lang="en-US" dirty="0"/>
          </a:p>
          <a:p>
            <a:r>
              <a:rPr lang="en-US" dirty="0" smtClean="0"/>
              <a:t>4 hidden layers, 150k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2997" y="1357868"/>
            <a:ext cx="302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(Squared loss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7 hidden layers, 2.6 M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5" y="2622123"/>
            <a:ext cx="3738033" cy="2966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538" y="2610028"/>
            <a:ext cx="3738033" cy="29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134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Awni Hannun</dc:creator>
  <cp:lastModifiedBy>Awni Hannun</cp:lastModifiedBy>
  <cp:revision>8</cp:revision>
  <dcterms:created xsi:type="dcterms:W3CDTF">2014-03-11T22:18:25Z</dcterms:created>
  <dcterms:modified xsi:type="dcterms:W3CDTF">2014-03-12T03:50:13Z</dcterms:modified>
</cp:coreProperties>
</file>