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9"/>
  </p:notesMasterIdLst>
  <p:sldIdLst>
    <p:sldId id="273" r:id="rId5"/>
    <p:sldId id="274" r:id="rId6"/>
    <p:sldId id="275" r:id="rId7"/>
    <p:sldId id="298" r:id="rId8"/>
    <p:sldId id="296" r:id="rId9"/>
    <p:sldId id="297" r:id="rId10"/>
    <p:sldId id="276" r:id="rId11"/>
    <p:sldId id="277" r:id="rId12"/>
    <p:sldId id="278" r:id="rId13"/>
    <p:sldId id="279" r:id="rId14"/>
    <p:sldId id="299" r:id="rId15"/>
    <p:sldId id="290" r:id="rId16"/>
    <p:sldId id="291" r:id="rId17"/>
    <p:sldId id="295" r:id="rId1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55A2-E18F-4946-B372-E0EC0850C22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72145-1D02-4C23-9A90-D5427616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6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5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88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1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5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07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6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7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8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96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8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0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8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7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76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43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6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8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48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8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5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3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5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81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26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5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1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7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0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9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waamh+fl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bmodule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0" y="3990975"/>
            <a:ext cx="9144000" cy="17416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  <a:t>Advanced Skills in EAGLE</a:t>
            </a:r>
            <a:br>
              <a:rPr lang="en-US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</a:br>
            <a:r>
              <a:rPr lang="en-US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  <a:t>(Intermediate</a:t>
            </a:r>
            <a:r>
              <a:rPr lang="en-US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)</a:t>
            </a:r>
            <a:r>
              <a:rPr lang="en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/>
            </a:r>
            <a:br>
              <a:rPr lang="en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</a:br>
            <a:endParaRPr lang="en" sz="40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1270" y="6093296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2: Soldering</a:t>
            </a:r>
          </a:p>
        </p:txBody>
      </p:sp>
    </p:spTree>
    <p:extLst>
      <p:ext uri="{BB962C8B-B14F-4D97-AF65-F5344CB8AC3E}">
        <p14:creationId xmlns:p14="http://schemas.microsoft.com/office/powerpoint/2010/main" val="2567688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Soldering TH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1550739"/>
            <a:ext cx="3456384" cy="2310309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TH = through hole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baseline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Larger</a:t>
            </a: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than SMD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baseline="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Has</a:t>
            </a: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leads that passes through holes in the </a:t>
            </a:r>
            <a:r>
              <a:rPr lang="en-US" sz="2800" noProof="0" dirty="0" err="1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pcb</a:t>
            </a: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</p:txBody>
      </p:sp>
      <p:pic>
        <p:nvPicPr>
          <p:cNvPr id="3074" name="Picture 2" descr="http://i.stack.imgur.com/Y6d9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66" y="4064843"/>
            <a:ext cx="70675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lnmh9ip6v2uc.cloudfront.net/assets/c/d/a/a/9/523b1189757b7fb36e8b456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7" t="59820"/>
          <a:stretch/>
        </p:blipFill>
        <p:spPr bwMode="auto">
          <a:xfrm>
            <a:off x="4086847" y="1340768"/>
            <a:ext cx="4628456" cy="215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407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Soldering TH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4098" name="Picture 2" descr="https://dlnmh9ip6v2uc.cloudfront.net/assets/c/d/a/a/9/523b1189757b7fb36e8b456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61"/>
          <a:stretch/>
        </p:blipFill>
        <p:spPr bwMode="auto">
          <a:xfrm>
            <a:off x="2123728" y="1268760"/>
            <a:ext cx="468052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050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540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LET’S DO IT NOW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4272" y="3717032"/>
            <a:ext cx="16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dirty="0" smtClean="0"/>
              <a:t>The SOLDERING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273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ANY QUESTIONS??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5122" name="Picture 2" descr="http://www.clker.com/cliparts/1/6/8/7/11954226351742801598technoargia_fer_a_souder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2651092" cy="34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7831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My Contact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96952"/>
            <a:ext cx="7886700" cy="30926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Name: Mosab Wadea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E-mail: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mwaamh+fl@gmail.com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-1" y="973016"/>
            <a:ext cx="9144001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Safety Precautions</a:t>
            </a:r>
            <a:endParaRPr lang="en" sz="40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16" y="1828800"/>
            <a:ext cx="512856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4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-1" y="973016"/>
            <a:ext cx="2949575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sz="half" idx="4294967295"/>
          </p:nvPr>
        </p:nvSpPr>
        <p:spPr>
          <a:xfrm>
            <a:off x="1770184" y="1617785"/>
            <a:ext cx="5439508" cy="40327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800" dirty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Milling the circuit on </a:t>
            </a:r>
            <a:r>
              <a:rPr lang="en-US" sz="28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PCB</a:t>
            </a:r>
            <a:endParaRPr lang="en-US" sz="2800" dirty="0" smtClean="0">
              <a:solidFill>
                <a:schemeClr val="dk1"/>
              </a:solidFill>
              <a:latin typeface="Foco Light" panose="020B0304050202020203" pitchFamily="34" charset="0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8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Equipment</a:t>
            </a: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8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Introduction to soldering</a:t>
            </a: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8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Soldering SMD</a:t>
            </a: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8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Soldering Through Hole</a:t>
            </a: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endParaRPr lang="en-US" sz="2800" dirty="0">
              <a:solidFill>
                <a:schemeClr val="dk1"/>
              </a:solidFill>
              <a:latin typeface="Foco Light" panose="020B0304050202020203" pitchFamily="34" charset="0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887979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7544" y="1055939"/>
            <a:ext cx="8676456" cy="69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How to do the milling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5576" y="1748088"/>
            <a:ext cx="3456384" cy="432048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cs typeface="Ithra-Bold" panose="01000500000000020004" pitchFamily="2" charset="-78"/>
              </a:rPr>
              <a:t>R</a:t>
            </a:r>
            <a:r>
              <a:rPr lang="en-US" sz="2800" dirty="0" smtClean="0">
                <a:latin typeface="Foco Light" panose="020B0304050202020203" pitchFamily="34" charset="0"/>
                <a:cs typeface="Ithra-Bold" panose="01000500000000020004" pitchFamily="2" charset="-78"/>
              </a:rPr>
              <a:t>oland </a:t>
            </a:r>
            <a:r>
              <a:rPr lang="en-US" sz="2800" noProof="0" dirty="0" err="1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Modela</a:t>
            </a: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MDx-20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CNC machine</a:t>
            </a:r>
          </a:p>
        </p:txBody>
      </p:sp>
      <p:pic>
        <p:nvPicPr>
          <p:cNvPr id="1026" name="Picture 2" descr="http://fab.cba.mit.edu/classes/863.12/people/njwang/images/M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03" y="2132856"/>
            <a:ext cx="4643669" cy="348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00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1055939"/>
            <a:ext cx="9144000" cy="69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The milling of the PCB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5576" y="1748088"/>
            <a:ext cx="3456384" cy="432048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Export as PNG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Use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the </a:t>
            </a:r>
            <a:r>
              <a:rPr kumimoji="0" lang="en-US" sz="280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fabmodules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tool</a:t>
            </a: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3"/>
              </a:rPr>
              <a:t>http://fabmodules.org</a:t>
            </a: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3"/>
              </a:rPr>
              <a:t>/</a:t>
            </a:r>
            <a:endParaRPr lang="en-US" sz="280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endParaRPr lang="en-US" sz="280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Generate the tool path and the .</a:t>
            </a:r>
            <a:r>
              <a:rPr lang="en-US" sz="2800" dirty="0" err="1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rml</a:t>
            </a: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file</a:t>
            </a:r>
            <a:endParaRPr lang="en-US" sz="280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7328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540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LET’S DO IT NOW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6939" y="37170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dirty="0" smtClean="0"/>
              <a:t>The MILLING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1055939"/>
            <a:ext cx="9144000" cy="69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T</a:t>
            </a:r>
            <a:r>
              <a:rPr lang="en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he tools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5576" y="1748088"/>
            <a:ext cx="3456384" cy="432048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Soldering iron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Solder wire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Solder removers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Cutter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Tweezers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Magnifying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lens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err="1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M</a:t>
            </a:r>
            <a:r>
              <a:rPr lang="en-US" sz="2800" baseline="0" dirty="0" err="1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ultimeter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thra-Bold" panose="01000500000000020004" pitchFamily="2" charset="-78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8280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Kinds of PCBs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56921"/>
            <a:ext cx="404812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0739"/>
            <a:ext cx="40481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79" y="4669110"/>
            <a:ext cx="3810000" cy="2000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1550739"/>
            <a:ext cx="3456384" cy="5118621"/>
          </a:xfrm>
          <a:prstGeom prst="rect">
            <a:avLst/>
          </a:prstGeom>
        </p:spPr>
        <p:txBody>
          <a:bodyPr vert="horz" lIns="77925" tIns="38963" rIns="77925" bIns="38963" rtlCol="0" anchor="ctr">
            <a:normAutofit lnSpcReduction="10000"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Single </a:t>
            </a: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sided (only TH or only SMD)</a:t>
            </a: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R="0" lvl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tabLst/>
              <a:defRPr/>
            </a:pPr>
            <a:endParaRPr kumimoji="0" lang="en-US" sz="28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Double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sided (both TH &amp; SMD)</a:t>
            </a: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Multi-layered</a:t>
            </a: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(both TH &amp; SMD)</a:t>
            </a:r>
          </a:p>
        </p:txBody>
      </p:sp>
    </p:spTree>
    <p:extLst>
      <p:ext uri="{BB962C8B-B14F-4D97-AF65-F5344CB8AC3E}">
        <p14:creationId xmlns:p14="http://schemas.microsoft.com/office/powerpoint/2010/main" val="1573743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Soldering SMD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1550739"/>
            <a:ext cx="3456384" cy="4110509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SMD = surface mount device</a:t>
            </a: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Small (less area)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Has no pins (leads)</a:t>
            </a:r>
          </a:p>
        </p:txBody>
      </p:sp>
      <p:pic>
        <p:nvPicPr>
          <p:cNvPr id="2050" name="Picture 2" descr="http://www.frank-zhao.com/pics/usbpcbbusinesscard/smd_solder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45024"/>
            <a:ext cx="4490864" cy="22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faidatepc.it/images/articolo_componenti/fusibili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33"/>
          <a:stretch/>
        </p:blipFill>
        <p:spPr bwMode="auto">
          <a:xfrm>
            <a:off x="4689648" y="1340768"/>
            <a:ext cx="3266728" cy="17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234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164</Words>
  <Application>Microsoft Office PowerPoint</Application>
  <PresentationFormat>On-screen Show (4:3)</PresentationFormat>
  <Paragraphs>53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Adobe Gothic Std B</vt:lpstr>
      <vt:lpstr>Aharoni</vt:lpstr>
      <vt:lpstr>Arial</vt:lpstr>
      <vt:lpstr>Cabin</vt:lpstr>
      <vt:lpstr>Calibri</vt:lpstr>
      <vt:lpstr>Calibri Light</vt:lpstr>
      <vt:lpstr>Foco</vt:lpstr>
      <vt:lpstr>Foco Light</vt:lpstr>
      <vt:lpstr>Ithra-Bold</vt:lpstr>
      <vt:lpstr>Symbol</vt:lpstr>
      <vt:lpstr>1_Office Theme</vt:lpstr>
      <vt:lpstr>2_Office Theme</vt:lpstr>
      <vt:lpstr>3_Office Theme</vt:lpstr>
      <vt:lpstr>4_Office Theme</vt:lpstr>
      <vt:lpstr>Advanced Skills in EAGLE (Intermediate) </vt:lpstr>
      <vt:lpstr>Safety Precautions</vt:lpstr>
      <vt:lpstr>Outline</vt:lpstr>
      <vt:lpstr>How to do the milling</vt:lpstr>
      <vt:lpstr>The milling of the PCB</vt:lpstr>
      <vt:lpstr>LET’S DO IT NOW</vt:lpstr>
      <vt:lpstr>The tools</vt:lpstr>
      <vt:lpstr>Kinds of PCBs</vt:lpstr>
      <vt:lpstr>Soldering SMD</vt:lpstr>
      <vt:lpstr>Soldering TH</vt:lpstr>
      <vt:lpstr>Soldering TH</vt:lpstr>
      <vt:lpstr>LET’S DO IT NOW</vt:lpstr>
      <vt:lpstr>ANY QUESTIONS??</vt:lpstr>
      <vt:lpstr>My Contact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Mosab Wadea</cp:lastModifiedBy>
  <cp:revision>40</cp:revision>
  <dcterms:created xsi:type="dcterms:W3CDTF">2015-02-28T11:43:21Z</dcterms:created>
  <dcterms:modified xsi:type="dcterms:W3CDTF">2015-07-09T03:18:36Z</dcterms:modified>
</cp:coreProperties>
</file>