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22B756A3-65CE-4FFC-88C6-917E53781954}">
          <p14:sldIdLst>
            <p14:sldId id="259"/>
            <p14:sldId id="257"/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75" d="100"/>
          <a:sy n="75" d="100"/>
        </p:scale>
        <p:origin x="135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77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57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0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7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4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2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46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83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92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1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1151-F48F-4AB6-B2F0-F75BE0F585B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70B3-9B92-4AF1-B176-E39D39EA7F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5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070101"/>
            <a:ext cx="9144000" cy="1439862"/>
          </a:xfrm>
        </p:spPr>
        <p:txBody>
          <a:bodyPr anchor="b"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Up Workshop 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ja-JP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~Interaction Sets for Strangers</a:t>
            </a:r>
            <a:endParaRPr kumimoji="1" lang="ja-JP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03250"/>
            <a:ext cx="10515600" cy="5611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 smtClean="0"/>
              <a:t>テーマ</a:t>
            </a:r>
            <a:endParaRPr lang="en-US" altLang="ja-JP" sz="4400" dirty="0" smtClean="0"/>
          </a:p>
          <a:p>
            <a:pPr marL="0" indent="0">
              <a:buNone/>
            </a:pPr>
            <a:r>
              <a:rPr lang="ja-JP" altLang="en-US" dirty="0" smtClean="0"/>
              <a:t>他者との交流を促進する製品・サービスのデザイン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(Design an Intervention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 </a:t>
            </a:r>
            <a:r>
              <a:rPr lang="en-US" altLang="ja-JP" dirty="0"/>
              <a:t>a space that enables </a:t>
            </a:r>
            <a:r>
              <a:rPr lang="en-US" altLang="ja-JP" dirty="0" smtClean="0"/>
              <a:t>Strangers To Interact)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4400" dirty="0" smtClean="0"/>
              <a:t>目的</a:t>
            </a:r>
            <a:endParaRPr lang="en-US" altLang="ja-JP" sz="4400" dirty="0" smtClean="0"/>
          </a:p>
          <a:p>
            <a:r>
              <a:rPr lang="ja-JP" altLang="en-US" dirty="0" smtClean="0"/>
              <a:t>研究室の使い方に慣れる</a:t>
            </a:r>
            <a:endParaRPr lang="en-US" altLang="ja-JP" dirty="0" smtClean="0"/>
          </a:p>
          <a:p>
            <a:r>
              <a:rPr lang="ja-JP" altLang="en-US" dirty="0" smtClean="0"/>
              <a:t>研究室に来る習慣をつける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7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</a:t>
            </a:r>
            <a:r>
              <a:rPr lang="ja-JP" altLang="en-US" dirty="0" smtClean="0"/>
              <a:t>えられる</a:t>
            </a:r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4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9000" y="774700"/>
            <a:ext cx="10464800" cy="553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手順</a:t>
            </a:r>
            <a:endParaRPr kumimoji="1" lang="en-US" altLang="ja-JP" sz="4400" dirty="0" smtClean="0"/>
          </a:p>
          <a:p>
            <a:r>
              <a:rPr kumimoji="1" lang="ja-JP" altLang="en-US" dirty="0" smtClean="0"/>
              <a:t>交流を介在させるシチュエーションや場所を考える</a:t>
            </a:r>
            <a:endParaRPr kumimoji="1" lang="en-US" altLang="ja-JP" dirty="0" smtClean="0"/>
          </a:p>
          <a:p>
            <a:r>
              <a:rPr lang="ja-JP" altLang="en-US" dirty="0" smtClean="0"/>
              <a:t>製品・サービスの試作品を作る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（</a:t>
            </a:r>
            <a:r>
              <a:rPr lang="en-US" altLang="ja-JP" dirty="0" smtClean="0"/>
              <a:t>VR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ドローン、マイコン、センサー等を使用）</a:t>
            </a:r>
            <a:endParaRPr lang="en-US" altLang="ja-JP" dirty="0" smtClean="0"/>
          </a:p>
          <a:p>
            <a:r>
              <a:rPr lang="ja-JP" altLang="en-US" dirty="0"/>
              <a:t>試作品</a:t>
            </a:r>
            <a:r>
              <a:rPr lang="ja-JP" altLang="en-US" dirty="0" smtClean="0"/>
              <a:t>によるデモンストレーション・発表を行う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400" dirty="0" smtClean="0"/>
              <a:t>その</a:t>
            </a:r>
            <a:r>
              <a:rPr lang="ja-JP" altLang="en-US" sz="4400" dirty="0"/>
              <a:t>他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dirty="0" smtClean="0"/>
              <a:t>予算；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10000</a:t>
            </a:r>
            <a:r>
              <a:rPr lang="ja-JP" altLang="en-US" dirty="0" smtClean="0"/>
              <a:t>円前後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人数；</a:t>
            </a:r>
            <a:r>
              <a:rPr lang="en-US" altLang="ja-JP" dirty="0" smtClean="0"/>
              <a:t>1</a:t>
            </a:r>
            <a:r>
              <a:rPr lang="ja-JP" altLang="en-US" dirty="0" smtClean="0"/>
              <a:t>チーム</a:t>
            </a:r>
            <a:r>
              <a:rPr lang="en-US" altLang="ja-JP" dirty="0" smtClean="0"/>
              <a:t>2</a:t>
            </a:r>
            <a:r>
              <a:rPr lang="ja-JP" altLang="en-US" dirty="0" smtClean="0"/>
              <a:t>～</a:t>
            </a:r>
            <a:r>
              <a:rPr lang="en-US" altLang="ja-JP" dirty="0" smtClean="0"/>
              <a:t>3</a:t>
            </a:r>
            <a:r>
              <a:rPr lang="ja-JP" altLang="en-US" dirty="0" smtClean="0"/>
              <a:t>名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7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22854"/>
              </p:ext>
            </p:extLst>
          </p:nvPr>
        </p:nvGraphicFramePr>
        <p:xfrm>
          <a:off x="838200" y="1825625"/>
          <a:ext cx="9013375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日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火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水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木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金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土</a:t>
                      </a:r>
                      <a:endParaRPr kumimoji="1" lang="ja-JP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16 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23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14</a:t>
                      </a:r>
                    </a:p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409950" y="2690534"/>
            <a:ext cx="6441625" cy="190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816087" y="3228141"/>
            <a:ext cx="2615975" cy="97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1030634" y="2321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立案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384549" y="3230978"/>
            <a:ext cx="6441625" cy="19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3409950" y="4551044"/>
            <a:ext cx="6441625" cy="19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838200" y="5092700"/>
            <a:ext cx="2546349" cy="108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838199" y="3912829"/>
            <a:ext cx="1273175" cy="1287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1030634" y="2799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製作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0541684" y="2505868"/>
            <a:ext cx="488950" cy="190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541684" y="2938184"/>
            <a:ext cx="488950" cy="19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816087" y="5655390"/>
            <a:ext cx="3888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中間発表 </a:t>
            </a:r>
            <a:r>
              <a:rPr lang="en-US" altLang="ja-JP" sz="2800" dirty="0" smtClean="0"/>
              <a:t>4/23?</a:t>
            </a:r>
          </a:p>
          <a:p>
            <a:r>
              <a:rPr lang="ja-JP" altLang="en-US" sz="2800" dirty="0" smtClean="0"/>
              <a:t>最終発表 </a:t>
            </a:r>
            <a:r>
              <a:rPr lang="en-US" altLang="ja-JP" sz="2800" dirty="0" smtClean="0"/>
              <a:t>5/14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93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113</Words>
  <Application>Microsoft Office PowerPoint</Application>
  <PresentationFormat>ワイド画面</PresentationFormat>
  <Paragraphs>62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Start Up Workshop  2019</vt:lpstr>
      <vt:lpstr>PowerPoint プレゼンテーション</vt:lpstr>
      <vt:lpstr>考えられる例</vt:lpstr>
      <vt:lpstr>PowerPoint プレゼンテーション</vt:lpstr>
      <vt:lpstr>スケジュール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 Workshop  ~2019</dc:title>
  <dc:creator>kure tatsuya</dc:creator>
  <cp:lastModifiedBy>kure tatsuya</cp:lastModifiedBy>
  <cp:revision>10</cp:revision>
  <dcterms:created xsi:type="dcterms:W3CDTF">2019-04-11T13:36:46Z</dcterms:created>
  <dcterms:modified xsi:type="dcterms:W3CDTF">2019-04-11T15:14:58Z</dcterms:modified>
</cp:coreProperties>
</file>