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8CE"/>
    <a:srgbClr val="222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2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9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50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96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77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11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1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5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53BB-2129-4FF2-A4A8-022F5A1AA745}" type="datetimeFigureOut">
              <a:rPr lang="hu-HU" smtClean="0"/>
              <a:t>2021. 05. 09.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7E0C-9D25-4EF0-9CA5-D54584A977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617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A9EB3-1241-432B-8A2C-9AF19A2BD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Nemzetek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ACE1BB-2369-4425-9A3A-E6701BDB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32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Rózsa Zoltán Dávid</a:t>
            </a:r>
          </a:p>
          <a:p>
            <a:r>
              <a:rPr lang="hu-HU" sz="32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68AE39-0CE1-46D9-BE12-903F5137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" y="5864087"/>
            <a:ext cx="68585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645873-8358-4689-B37A-9A0340B6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C9E56C-B85A-47CE-94A9-E8738A63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Ebben a menüpontban a piaci ajánlatokat találhatjuk, melyek középen jelennek meg. A fizetendő teljes vagy egységár a saját valutánknak megfelelő árfolyam szerint jelenik meg.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Ezen az oldalon tehetünk ajánlatot, illetve törölhetjük azt.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Ezenkívül pedig vásárolhatunk is nyersanyagokat.</a:t>
            </a:r>
          </a:p>
        </p:txBody>
      </p:sp>
    </p:spTree>
    <p:extLst>
      <p:ext uri="{BB962C8B-B14F-4D97-AF65-F5344CB8AC3E}">
        <p14:creationId xmlns:p14="http://schemas.microsoft.com/office/powerpoint/2010/main" val="328268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515FEA-624B-4B22-A6A2-06115E07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D937C-D38A-4326-B334-7E4FAF85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Ebben a menüpontban kommunikálhatunk a játékosokkal. Titkos tárgyalások lebonyolítására alkalmas.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beérkező üzeneteket elolvashatjuk.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Írhatunk üzeneteket.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659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FADC5-C43A-4533-B54A-09314284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Adminisztrátori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6CF208-49A9-42CE-8164-38D977BA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bejelentkezéskor a program megvizsgálja a felhasználó státusát. Amennyiben adminisztrátori státussal rendelkezik a felhasználó, ez a felület jelenik meg.</a:t>
            </a:r>
          </a:p>
        </p:txBody>
      </p:sp>
    </p:spTree>
    <p:extLst>
      <p:ext uri="{BB962C8B-B14F-4D97-AF65-F5344CB8AC3E}">
        <p14:creationId xmlns:p14="http://schemas.microsoft.com/office/powerpoint/2010/main" val="11028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2774-A64E-4FF9-AB75-13BF7BC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Adminisztrátori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8AEB1-F6D9-461A-9EF6-B7B9D4AB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Ezen a felületen végezhető el a körváltás, ami a játék folyamatos működését biztosítja. A körváltásnak köszönhetően telik az idő a játékban.</a:t>
            </a:r>
          </a:p>
        </p:txBody>
      </p:sp>
    </p:spTree>
    <p:extLst>
      <p:ext uri="{BB962C8B-B14F-4D97-AF65-F5344CB8AC3E}">
        <p14:creationId xmlns:p14="http://schemas.microsoft.com/office/powerpoint/2010/main" val="260506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A4DACD-4A70-4340-AA1C-0E970F32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Adminisztrátori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BBF487-E093-4944-A377-8072D346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programhoz tartozó hozzáférési adatokat itt lehet regisztrálni. Minden országhoz egy felhasználónév és egy jelszó tartozik.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9F193B1-C183-476A-9409-77C4274C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9" y="3584938"/>
            <a:ext cx="7362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3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4EEA7-1FF5-400F-BBFB-35A8D485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333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0D433-BACA-4792-B6ED-350C01D4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Záródolgozat témája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E2A0E-D30B-4612-98DB-04AC6243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Fórum alapú, körökre osztott szerep és stratégiai játék kiegészítő alkalmazása.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Nemzetek program a játékosok által irányított országok gazdasági életét hivatott szimulálni.</a:t>
            </a:r>
          </a:p>
        </p:txBody>
      </p:sp>
    </p:spTree>
    <p:extLst>
      <p:ext uri="{BB962C8B-B14F-4D97-AF65-F5344CB8AC3E}">
        <p14:creationId xmlns:p14="http://schemas.microsoft.com/office/powerpoint/2010/main" val="42623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B04A0C-A808-4F5C-92B1-BE016A0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Fejlesztői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315364-3193-41C5-BB1F-A67AB52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C# programozási nyelven .NET Framework környezetben készült.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MySQL adatbázis segítségével valósul meg az adatok tárolása.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adatbázis egy fizetett (nethely.hu) szerveren keresztül működik.</a:t>
            </a:r>
          </a:p>
        </p:txBody>
      </p:sp>
    </p:spTree>
    <p:extLst>
      <p:ext uri="{BB962C8B-B14F-4D97-AF65-F5344CB8AC3E}">
        <p14:creationId xmlns:p14="http://schemas.microsoft.com/office/powerpoint/2010/main" val="229024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6AABE3-E93A-4D57-991A-615B8BB0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0A0F38-1E31-4BA0-AD68-7EC82013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indulását követően ez a felület fogad minket. Itt adhatjuk meg a belépéshez szükséges adatainkat. (felhasználónév, jelszó)</a:t>
            </a:r>
          </a:p>
          <a:p>
            <a:r>
              <a:rPr lang="hu-HU" sz="2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regisztráció zárt körű, csak az adminisztrátori felületen keresztül valósítható meg. A belépési adatokat a játék fórumán keresztül kapja meg a felhasználó.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7A3EAB-EE43-4B74-824A-05CCF89C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48" y="3786188"/>
            <a:ext cx="3810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7791E-3C26-446C-93ED-7C514C6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B56B09-A678-40B7-87CA-BAEF1D48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Belépést követően a főoldal jelenik meg. Baloldalon a menü mindig látható lesz, melyen keresztül navigálhatunk a programon belül.</a:t>
            </a:r>
          </a:p>
          <a:p>
            <a:r>
              <a:rPr lang="hu-HU" sz="2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főoldalon látható a felhasználó által irányított ország legfontosabb adatai (középen) és a játékismertető (jobb oldalon).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8ABCCA-7E76-4364-8963-B00B0EE76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82" y="3429000"/>
            <a:ext cx="596183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4E2ABE-A04D-4FDB-B011-8D766784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Építkezés 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B75C65-7FDB-4679-A08F-91E1F2D8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</a:rPr>
              <a:t>Ebben a menüben az elért technológiai kort nézhetjük meg, valamint a meglévő, építkezés alatt álló épületek listáját.</a:t>
            </a:r>
          </a:p>
          <a:p>
            <a:r>
              <a:rPr lang="hu-HU" dirty="0">
                <a:solidFill>
                  <a:srgbClr val="4EB8CE"/>
                </a:solidFill>
              </a:rPr>
              <a:t>Az építkezéseket is ezen az oldalon keresztül adhatjuk ki a középen található "Építkezés" gombra kattintva.</a:t>
            </a:r>
          </a:p>
        </p:txBody>
      </p:sp>
    </p:spTree>
    <p:extLst>
      <p:ext uri="{BB962C8B-B14F-4D97-AF65-F5344CB8AC3E}">
        <p14:creationId xmlns:p14="http://schemas.microsoft.com/office/powerpoint/2010/main" val="325102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1BF840-444D-4DBC-88D1-79DDC3D0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Építkezés 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DA48D0-4AA3-4AFF-88C1-0DD629FF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"Termelési adatok" menüpontban tájékozódhatunk a termelő épületek volumenét illetően.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"Egyéb adatok" menüben a domborzati adatokat és az ezzel szoros összefüggésben álló építési korlátozásokat nézhetjük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43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84B5D-885E-41A8-886B-908BD27A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Gazdaság 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FD132-C87E-49E6-95D6-174269B1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gazdaság menüben tájékozódhatunk az országunkat érintő főbb termelési adatokkal és szükségletekkel.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"Demográfia" menüpontban tájékozódhatunk arról, hogy mekkora lakossága van országunknak, illetve hogy ez miként fog módosulni.</a:t>
            </a:r>
          </a:p>
          <a:p>
            <a:r>
              <a:rPr lang="hu-HU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"Közszolgáltatások" menüpontban módosítható az egészségügyre, oktatásra és közbiztonságra fordított összeg mértéke, illetve a lakosság viszonyulása a belpolitikánkhoz.</a:t>
            </a:r>
          </a:p>
          <a:p>
            <a:r>
              <a:rPr lang="hu-HU" sz="28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"Adózás, monetáris politika" menüben az ország pénzügyeire vonatkozóan tehetünk döntéseket. Állíthatjuk az adózás mértékét és meghatározhatjuk a monetáris politikánkat.</a:t>
            </a:r>
          </a:p>
          <a:p>
            <a:endParaRPr lang="hu-HU" dirty="0">
              <a:solidFill>
                <a:srgbClr val="4EB8C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rgbClr val="4EB8C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7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7662E4-4FD5-4A70-BFB8-7A934F00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u="sng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Gazdaság 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84B2B-122D-4507-8EA2-20889322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solidFill>
                  <a:srgbClr val="4EB8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"Gazdasági összefoglaló" menüpontban egy táblázat mely bemutatja, hogy a meglévő forrásainkhoz milyen bevételi és kiadási tételek párosulnak. A végén pedig látható, hogy miből gazdálkodhatunk most, illetve a következő időszakban.</a:t>
            </a:r>
          </a:p>
          <a:p>
            <a:endParaRPr lang="hu-HU" dirty="0">
              <a:solidFill>
                <a:srgbClr val="4EB8C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69720D0-670B-40CD-971F-E9C01D24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3" y="3082925"/>
            <a:ext cx="6896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499</Words>
  <Application>Microsoft Office PowerPoint</Application>
  <PresentationFormat>Szélesvásznú</PresentationFormat>
  <Paragraphs>44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Nemzetek</vt:lpstr>
      <vt:lpstr>Záródolgozat témája</vt:lpstr>
      <vt:lpstr>Fejlesztői környezet</vt:lpstr>
      <vt:lpstr>Bejelentkezés</vt:lpstr>
      <vt:lpstr>Főoldal</vt:lpstr>
      <vt:lpstr>Építkezés menü</vt:lpstr>
      <vt:lpstr>Építkezés menü</vt:lpstr>
      <vt:lpstr>Gazdaság menü</vt:lpstr>
      <vt:lpstr>Gazdaság menü</vt:lpstr>
      <vt:lpstr>Kereskedelem</vt:lpstr>
      <vt:lpstr>Üzenetek</vt:lpstr>
      <vt:lpstr>Adminisztrátori felület</vt:lpstr>
      <vt:lpstr>Adminisztrátori felület</vt:lpstr>
      <vt:lpstr>Adminisztrátori felület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Nemzetek</dc:title>
  <dc:creator>Mária .</dc:creator>
  <cp:lastModifiedBy>Mária .</cp:lastModifiedBy>
  <cp:revision>22</cp:revision>
  <dcterms:created xsi:type="dcterms:W3CDTF">2021-04-30T16:24:12Z</dcterms:created>
  <dcterms:modified xsi:type="dcterms:W3CDTF">2021-05-09T15:08:46Z</dcterms:modified>
</cp:coreProperties>
</file>