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61" r:id="rId3"/>
    <p:sldId id="262" r:id="rId4"/>
    <p:sldId id="264" r:id="rId5"/>
    <p:sldId id="265" r:id="rId6"/>
    <p:sldId id="266" r:id="rId7"/>
    <p:sldId id="267" r:id="rId8"/>
    <p:sldId id="272" r:id="rId9"/>
    <p:sldId id="273" r:id="rId10"/>
    <p:sldId id="274" r:id="rId11"/>
    <p:sldId id="275" r:id="rId12"/>
    <p:sldId id="271" r:id="rId13"/>
    <p:sldId id="276" r:id="rId14"/>
  </p:sldIdLst>
  <p:sldSz cx="12192000" cy="6858000"/>
  <p:notesSz cx="6858000" cy="9144000"/>
  <p:defaultTextStyle>
    <a:defPPr>
      <a:defRPr lang="fa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7726"/>
    <a:srgbClr val="FBE5D6"/>
    <a:srgbClr val="5B9BD5"/>
    <a:srgbClr val="FB9705"/>
    <a:srgbClr val="FFDD4B"/>
    <a:srgbClr val="FC7A00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EE3F62D2-3153-4E38-AB69-2EE0D8F948EC}" type="datetimeFigureOut">
              <a:rPr lang="fa-IR" smtClean="0"/>
              <a:t>20/07/1443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79C8D562-4E61-46E1-B968-0358AA56E42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228159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CAC7-494B-4792-97B3-ECFB9C0CE2B6}" type="datetimeFigureOut">
              <a:rPr lang="fa-IR" smtClean="0"/>
              <a:t>20/07/1443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EEBE-4B41-4F23-9E8C-1FE4001FB3F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959601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CAC7-494B-4792-97B3-ECFB9C0CE2B6}" type="datetimeFigureOut">
              <a:rPr lang="fa-IR" smtClean="0"/>
              <a:t>20/07/1443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EEBE-4B41-4F23-9E8C-1FE4001FB3F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89694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CAC7-494B-4792-97B3-ECFB9C0CE2B6}" type="datetimeFigureOut">
              <a:rPr lang="fa-IR" smtClean="0"/>
              <a:t>20/07/1443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EEBE-4B41-4F23-9E8C-1FE4001FB3F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291805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CAC7-494B-4792-97B3-ECFB9C0CE2B6}" type="datetimeFigureOut">
              <a:rPr lang="fa-IR" smtClean="0"/>
              <a:t>20/07/1443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EEBE-4B41-4F23-9E8C-1FE4001FB3F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626831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CAC7-494B-4792-97B3-ECFB9C0CE2B6}" type="datetimeFigureOut">
              <a:rPr lang="fa-IR" smtClean="0"/>
              <a:t>20/07/1443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EEBE-4B41-4F23-9E8C-1FE4001FB3F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560679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CAC7-494B-4792-97B3-ECFB9C0CE2B6}" type="datetimeFigureOut">
              <a:rPr lang="fa-IR" smtClean="0"/>
              <a:t>20/07/1443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EEBE-4B41-4F23-9E8C-1FE4001FB3F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119074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CAC7-494B-4792-97B3-ECFB9C0CE2B6}" type="datetimeFigureOut">
              <a:rPr lang="fa-IR" smtClean="0"/>
              <a:t>20/07/1443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EEBE-4B41-4F23-9E8C-1FE4001FB3F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0050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CAC7-494B-4792-97B3-ECFB9C0CE2B6}" type="datetimeFigureOut">
              <a:rPr lang="fa-IR" smtClean="0"/>
              <a:t>20/07/1443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EEBE-4B41-4F23-9E8C-1FE4001FB3F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916989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CAC7-494B-4792-97B3-ECFB9C0CE2B6}" type="datetimeFigureOut">
              <a:rPr lang="fa-IR" smtClean="0"/>
              <a:t>20/07/1443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EEBE-4B41-4F23-9E8C-1FE4001FB3F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82529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CAC7-494B-4792-97B3-ECFB9C0CE2B6}" type="datetimeFigureOut">
              <a:rPr lang="fa-IR" smtClean="0"/>
              <a:t>20/07/1443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EEBE-4B41-4F23-9E8C-1FE4001FB3F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596648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CAC7-494B-4792-97B3-ECFB9C0CE2B6}" type="datetimeFigureOut">
              <a:rPr lang="fa-IR" smtClean="0"/>
              <a:t>20/07/1443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EEBE-4B41-4F23-9E8C-1FE4001FB3F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251051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BCAC7-494B-4792-97B3-ECFB9C0CE2B6}" type="datetimeFigureOut">
              <a:rPr lang="fa-IR" smtClean="0"/>
              <a:t>20/07/1443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5EEBE-4B41-4F23-9E8C-1FE4001FB3F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54183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691086"/>
            <a:ext cx="12192000" cy="1669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084" y="2685143"/>
            <a:ext cx="6651561" cy="435882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12192000" cy="1886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8" name="Rectangle 7"/>
          <p:cNvSpPr/>
          <p:nvPr/>
        </p:nvSpPr>
        <p:spPr>
          <a:xfrm>
            <a:off x="0" y="399143"/>
            <a:ext cx="12192000" cy="1886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9" name="Rectangle 8"/>
          <p:cNvSpPr/>
          <p:nvPr/>
        </p:nvSpPr>
        <p:spPr>
          <a:xfrm>
            <a:off x="0" y="798286"/>
            <a:ext cx="12192000" cy="1886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0" name="Rectangle 9"/>
          <p:cNvSpPr/>
          <p:nvPr/>
        </p:nvSpPr>
        <p:spPr>
          <a:xfrm>
            <a:off x="0" y="1233715"/>
            <a:ext cx="12192000" cy="1886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1" name="Rectangle 10"/>
          <p:cNvSpPr/>
          <p:nvPr/>
        </p:nvSpPr>
        <p:spPr>
          <a:xfrm>
            <a:off x="0" y="1647372"/>
            <a:ext cx="12192000" cy="1886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2" name="Rectangle 11"/>
          <p:cNvSpPr/>
          <p:nvPr/>
        </p:nvSpPr>
        <p:spPr>
          <a:xfrm>
            <a:off x="0" y="2046515"/>
            <a:ext cx="12192000" cy="1886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3" name="Rectangle 12"/>
          <p:cNvSpPr/>
          <p:nvPr/>
        </p:nvSpPr>
        <p:spPr>
          <a:xfrm>
            <a:off x="0" y="2404836"/>
            <a:ext cx="12192000" cy="1886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4" name="Flowchart: Connector 13"/>
          <p:cNvSpPr/>
          <p:nvPr/>
        </p:nvSpPr>
        <p:spPr>
          <a:xfrm>
            <a:off x="5558969" y="54065"/>
            <a:ext cx="6633029" cy="6383565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dirty="0">
                <a:cs typeface="B Traffic" panose="00000400000000000000" pitchFamily="2" charset="-78"/>
              </a:rPr>
              <a:t>آموزش مفاهیم داده کاوی به زبان ساده</a:t>
            </a:r>
            <a:endParaRPr lang="fa-IR" dirty="0"/>
          </a:p>
        </p:txBody>
      </p:sp>
      <p:sp>
        <p:nvSpPr>
          <p:cNvPr id="15" name="TextBox 14"/>
          <p:cNvSpPr txBox="1"/>
          <p:nvPr/>
        </p:nvSpPr>
        <p:spPr>
          <a:xfrm>
            <a:off x="7555592" y="1335822"/>
            <a:ext cx="3396342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4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cs typeface="B Traffic" panose="00000400000000000000" pitchFamily="2" charset="-78"/>
              </a:rPr>
              <a:t>تحلیل‌گرشو</a:t>
            </a:r>
            <a:r>
              <a:rPr lang="fa-IR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cs typeface="B Traffic" panose="00000400000000000000" pitchFamily="2" charset="-78"/>
              </a:rPr>
              <a:t> 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66971" y="2135783"/>
            <a:ext cx="550091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2400" dirty="0">
                <a:cs typeface="B Traffic" panose="00000400000000000000" pitchFamily="2" charset="-78"/>
              </a:rPr>
              <a:t>آموزش مفاهیم داده کاوی به زبان ساده</a:t>
            </a:r>
            <a:endParaRPr lang="fa-IR" sz="1100" dirty="0">
              <a:cs typeface="B Traffic" panose="00000400000000000000" pitchFamily="2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08685" y="2845738"/>
            <a:ext cx="213359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2000" dirty="0">
                <a:cs typeface="B Traffic" panose="00000400000000000000" pitchFamily="2" charset="-78"/>
              </a:rPr>
              <a:t>گروه مثبت دیتا</a:t>
            </a:r>
            <a:endParaRPr lang="fa-IR" sz="1050" dirty="0">
              <a:cs typeface="B Traffic" panose="00000400000000000000" pitchFamily="2" charset="-78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7873997" y="3429999"/>
            <a:ext cx="2002973" cy="369332"/>
            <a:chOff x="8040910" y="3003956"/>
            <a:chExt cx="2002973" cy="369332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0910" y="3003956"/>
              <a:ext cx="422729" cy="317047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8333013" y="3003956"/>
              <a:ext cx="171087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>
                  <a:latin typeface="Century Gothic" panose="020B0502020202020204" pitchFamily="34" charset="0"/>
                  <a:cs typeface="B Traffic" panose="00000400000000000000" pitchFamily="2" charset="-78"/>
                </a:rPr>
                <a:t>Mosbatedata</a:t>
              </a:r>
              <a:endParaRPr lang="fa-IR" b="1" dirty="0">
                <a:latin typeface="Century Gothic" panose="020B0502020202020204" pitchFamily="34" charset="0"/>
                <a:cs typeface="B Traffic" panose="00000400000000000000" pitchFamily="2" charset="-78"/>
              </a:endParaRPr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7258049" y="4568032"/>
            <a:ext cx="3526969" cy="608437"/>
          </a:xfrm>
          <a:prstGeom prst="roundRect">
            <a:avLst/>
          </a:prstGeom>
          <a:solidFill>
            <a:srgbClr val="FC7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sz="2800" dirty="0">
                <a:cs typeface="B Traffic" panose="00000400000000000000" pitchFamily="2" charset="-78"/>
              </a:rPr>
              <a:t>مقدمه ای بر علوم داده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827075" y="4014549"/>
            <a:ext cx="156754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2400" dirty="0">
                <a:cs typeface="B Traffic" panose="00000400000000000000" pitchFamily="2" charset="-78"/>
              </a:rPr>
              <a:t>جلسه اول: </a:t>
            </a:r>
            <a:endParaRPr lang="fa-IR" sz="1100" dirty="0">
              <a:cs typeface="B Traffic" panose="00000400000000000000" pitchFamily="2" charset="-7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39740" y="5611168"/>
            <a:ext cx="227148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2400" dirty="0">
                <a:cs typeface="B Traffic" panose="00000400000000000000" pitchFamily="2" charset="-78"/>
              </a:rPr>
              <a:t>اسفند 1400</a:t>
            </a:r>
            <a:endParaRPr lang="fa-IR" sz="1100" dirty="0">
              <a:cs typeface="B Traffic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92868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BFCA2D-8E95-4ED8-98DA-B49D9F181E48}"/>
              </a:ext>
            </a:extLst>
          </p:cNvPr>
          <p:cNvSpPr txBox="1"/>
          <p:nvPr/>
        </p:nvSpPr>
        <p:spPr>
          <a:xfrm>
            <a:off x="3139440" y="2655763"/>
            <a:ext cx="6096000" cy="2640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fa-IR" sz="2400" b="1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فهم حوزه ‌ی منبع داده ها</a:t>
            </a:r>
            <a:endParaRPr lang="en-US" sz="2400" dirty="0">
              <a:solidFill>
                <a:schemeClr val="bg1">
                  <a:lumMod val="85000"/>
                </a:schemeClr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fa-IR" sz="2400" b="1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فهم داده ها</a:t>
            </a:r>
            <a:endParaRPr lang="en-US" sz="2400" b="1" dirty="0">
              <a:solidFill>
                <a:schemeClr val="bg1">
                  <a:lumMod val="85000"/>
                </a:schemeClr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fa-IR" sz="2400" b="1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پیش پردازش داده‌ها</a:t>
            </a:r>
            <a:endParaRPr lang="en-US" sz="20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fa-IR" sz="2400" b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مدل کردن داده‌ها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fa-IR" sz="2400" b="1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فاز ارزیابی </a:t>
            </a:r>
            <a:endParaRPr lang="en-US" sz="20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fa-IR" sz="2400" b="1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فاز توسعه </a:t>
            </a:r>
            <a:endParaRPr lang="en-US" sz="20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F29A79-3D5A-4DB0-A938-35268C19BED8}"/>
              </a:ext>
            </a:extLst>
          </p:cNvPr>
          <p:cNvSpPr txBox="1"/>
          <p:nvPr/>
        </p:nvSpPr>
        <p:spPr>
          <a:xfrm>
            <a:off x="7487920" y="2004813"/>
            <a:ext cx="27025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a-IR" sz="2000" b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مراحل داده کاوی: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92744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BFCA2D-8E95-4ED8-98DA-B49D9F181E48}"/>
              </a:ext>
            </a:extLst>
          </p:cNvPr>
          <p:cNvSpPr txBox="1"/>
          <p:nvPr/>
        </p:nvSpPr>
        <p:spPr>
          <a:xfrm>
            <a:off x="3139440" y="2655763"/>
            <a:ext cx="6096000" cy="2640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fa-IR" sz="2400" b="1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فهم حوزه ‌ی منبع داده ها</a:t>
            </a:r>
            <a:endParaRPr lang="en-US" sz="2400" dirty="0">
              <a:solidFill>
                <a:schemeClr val="bg1">
                  <a:lumMod val="85000"/>
                </a:schemeClr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fa-IR" sz="2400" b="1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فهم داده ها</a:t>
            </a:r>
            <a:endParaRPr lang="en-US" sz="2400" b="1" dirty="0">
              <a:solidFill>
                <a:schemeClr val="bg1">
                  <a:lumMod val="85000"/>
                </a:schemeClr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fa-IR" sz="2400" b="1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پیش پردازش داده‌ها</a:t>
            </a:r>
            <a:endParaRPr lang="en-US" sz="20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fa-IR" sz="2400" b="1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مدل کردن داده‌ها</a:t>
            </a:r>
            <a:endParaRPr lang="en-US" sz="20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fa-IR" sz="2400" b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فاز ارزیابی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fa-IR" sz="2400" b="1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فاز توسعه </a:t>
            </a:r>
            <a:endParaRPr lang="en-US" sz="20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F29A79-3D5A-4DB0-A938-35268C19BED8}"/>
              </a:ext>
            </a:extLst>
          </p:cNvPr>
          <p:cNvSpPr txBox="1"/>
          <p:nvPr/>
        </p:nvSpPr>
        <p:spPr>
          <a:xfrm>
            <a:off x="7487920" y="2004813"/>
            <a:ext cx="27025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a-IR" sz="2000" b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مراحل داده کاوی: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5791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BFCA2D-8E95-4ED8-98DA-B49D9F181E48}"/>
              </a:ext>
            </a:extLst>
          </p:cNvPr>
          <p:cNvSpPr txBox="1"/>
          <p:nvPr/>
        </p:nvSpPr>
        <p:spPr>
          <a:xfrm>
            <a:off x="3139440" y="2655763"/>
            <a:ext cx="6096000" cy="2640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fa-IR" sz="2400" b="1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فهم حوزه ‌ی منبع داده ها</a:t>
            </a:r>
            <a:endParaRPr lang="en-US" sz="2400" dirty="0">
              <a:solidFill>
                <a:schemeClr val="bg1">
                  <a:lumMod val="85000"/>
                </a:schemeClr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fa-IR" sz="2400" b="1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فهم داده ها</a:t>
            </a:r>
            <a:endParaRPr lang="en-US" sz="2400" b="1" dirty="0">
              <a:solidFill>
                <a:schemeClr val="bg1">
                  <a:lumMod val="85000"/>
                </a:schemeClr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fa-IR" sz="2400" b="1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پیش پردازش داده‌ها</a:t>
            </a:r>
            <a:endParaRPr lang="en-US" sz="20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fa-IR" sz="2400" b="1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مدل کردن داده‌ها</a:t>
            </a:r>
            <a:endParaRPr lang="en-US" sz="20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fa-IR" sz="2400" b="1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فاز ارزیابی </a:t>
            </a:r>
            <a:endParaRPr lang="en-US" sz="20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fa-IR" sz="2400" b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فاز توسعه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F29A79-3D5A-4DB0-A938-35268C19BED8}"/>
              </a:ext>
            </a:extLst>
          </p:cNvPr>
          <p:cNvSpPr txBox="1"/>
          <p:nvPr/>
        </p:nvSpPr>
        <p:spPr>
          <a:xfrm>
            <a:off x="7487920" y="2004813"/>
            <a:ext cx="27025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a-IR" sz="2000" b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مراحل داده کاوی: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29187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BFCA2D-8E95-4ED8-98DA-B49D9F181E48}"/>
              </a:ext>
            </a:extLst>
          </p:cNvPr>
          <p:cNvSpPr txBox="1"/>
          <p:nvPr/>
        </p:nvSpPr>
        <p:spPr>
          <a:xfrm>
            <a:off x="1981200" y="2655763"/>
            <a:ext cx="7254240" cy="136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a-IR" sz="2400" b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داده کاوی یک فرآیند است </a:t>
            </a: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a-IR" sz="2400" b="1" dirty="0">
                <a:latin typeface="Arial Black" panose="020B0A0402010202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داده کاوی به نظارت احتیاج دارد </a:t>
            </a: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a-IR" sz="2400" b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عدم تجزیه و تحلیل بهتر از تجزیه و تحلیل اشتباه است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F29A79-3D5A-4DB0-A938-35268C19BED8}"/>
              </a:ext>
            </a:extLst>
          </p:cNvPr>
          <p:cNvSpPr txBox="1"/>
          <p:nvPr/>
        </p:nvSpPr>
        <p:spPr>
          <a:xfrm>
            <a:off x="8056880" y="2055613"/>
            <a:ext cx="27025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a-IR" sz="2000" b="1" dirty="0">
                <a:latin typeface="Arial Black" panose="020B0A04020102020204" pitchFamily="34" charset="0"/>
                <a:cs typeface="B Nazanin" panose="00000400000000000000" pitchFamily="2" charset="-78"/>
              </a:rPr>
              <a:t>نکات مهم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400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2">
            <a:extLst>
              <a:ext uri="{FF2B5EF4-FFF2-40B4-BE49-F238E27FC236}">
                <a16:creationId xmlns:a16="http://schemas.microsoft.com/office/drawing/2014/main" id="{4F7711B4-5400-4B3E-AC74-09D3BB19AAF0}"/>
              </a:ext>
            </a:extLst>
          </p:cNvPr>
          <p:cNvGrpSpPr/>
          <p:nvPr/>
        </p:nvGrpSpPr>
        <p:grpSpPr>
          <a:xfrm>
            <a:off x="2298744" y="868993"/>
            <a:ext cx="7175214" cy="5704115"/>
            <a:chOff x="1944920" y="1835170"/>
            <a:chExt cx="5493530" cy="421771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A08EDCD-74F1-41C8-958C-B050B447B5DF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4936446" y="3871740"/>
              <a:ext cx="1178797" cy="868814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1615CC8-42FF-41DC-937E-95D318228071}"/>
                </a:ext>
              </a:extLst>
            </p:cNvPr>
            <p:cNvCxnSpPr>
              <a:cxnSpLocks/>
              <a:endCxn id="15" idx="7"/>
            </p:cNvCxnSpPr>
            <p:nvPr/>
          </p:nvCxnSpPr>
          <p:spPr>
            <a:xfrm flipH="1">
              <a:off x="4216238" y="3871740"/>
              <a:ext cx="720210" cy="1422439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0BC499C-0CF9-4426-BD7E-E11F19F96885}"/>
                </a:ext>
              </a:extLst>
            </p:cNvPr>
            <p:cNvCxnSpPr>
              <a:cxnSpLocks/>
              <a:endCxn id="16" idx="6"/>
            </p:cNvCxnSpPr>
            <p:nvPr/>
          </p:nvCxnSpPr>
          <p:spPr>
            <a:xfrm flipH="1">
              <a:off x="3134007" y="3871740"/>
              <a:ext cx="1802438" cy="121704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EF54AA-4131-4105-A870-1526A5C6A764}"/>
                </a:ext>
              </a:extLst>
            </p:cNvPr>
            <p:cNvCxnSpPr>
              <a:cxnSpLocks/>
              <a:endCxn id="17" idx="5"/>
            </p:cNvCxnSpPr>
            <p:nvPr/>
          </p:nvCxnSpPr>
          <p:spPr>
            <a:xfrm flipH="1" flipV="1">
              <a:off x="3944492" y="2779668"/>
              <a:ext cx="991954" cy="1092072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3EFC4C0-F436-419C-B1ED-F168FDA550F5}"/>
                </a:ext>
              </a:extLst>
            </p:cNvPr>
            <p:cNvCxnSpPr>
              <a:cxnSpLocks/>
              <a:endCxn id="13" idx="4"/>
            </p:cNvCxnSpPr>
            <p:nvPr/>
          </p:nvCxnSpPr>
          <p:spPr>
            <a:xfrm flipV="1">
              <a:off x="4936444" y="2428572"/>
              <a:ext cx="154013" cy="144317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986AD8E-B080-425A-956A-79FF71FB6555}"/>
                </a:ext>
              </a:extLst>
            </p:cNvPr>
            <p:cNvCxnSpPr>
              <a:cxnSpLocks/>
              <a:endCxn id="12" idx="3"/>
            </p:cNvCxnSpPr>
            <p:nvPr/>
          </p:nvCxnSpPr>
          <p:spPr>
            <a:xfrm flipV="1">
              <a:off x="4976826" y="3135562"/>
              <a:ext cx="1694473" cy="762802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C48393A-CDA2-49E7-B504-5101F8C155B9}"/>
                </a:ext>
              </a:extLst>
            </p:cNvPr>
            <p:cNvSpPr/>
            <p:nvPr/>
          </p:nvSpPr>
          <p:spPr>
            <a:xfrm>
              <a:off x="4180360" y="3115656"/>
              <a:ext cx="1512168" cy="1512168"/>
            </a:xfrm>
            <a:prstGeom prst="ellipse">
              <a:avLst/>
            </a:prstGeom>
            <a:solidFill>
              <a:srgbClr val="FB97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8A4036F-EAB2-4995-8211-7DB8B5668C35}"/>
                </a:ext>
              </a:extLst>
            </p:cNvPr>
            <p:cNvSpPr/>
            <p:nvPr/>
          </p:nvSpPr>
          <p:spPr>
            <a:xfrm>
              <a:off x="6539677" y="2368411"/>
              <a:ext cx="898773" cy="898773"/>
            </a:xfrm>
            <a:prstGeom prst="ellipse">
              <a:avLst/>
            </a:prstGeom>
            <a:solidFill>
              <a:srgbClr val="FFD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928D9C7-A140-41B3-B62F-B487807F1D73}"/>
                </a:ext>
              </a:extLst>
            </p:cNvPr>
            <p:cNvSpPr/>
            <p:nvPr/>
          </p:nvSpPr>
          <p:spPr>
            <a:xfrm>
              <a:off x="4793756" y="1835170"/>
              <a:ext cx="593402" cy="5934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91D6EA0-F8E0-4656-8671-76544FA829AF}"/>
                </a:ext>
              </a:extLst>
            </p:cNvPr>
            <p:cNvSpPr/>
            <p:nvPr/>
          </p:nvSpPr>
          <p:spPr>
            <a:xfrm>
              <a:off x="5951985" y="4577296"/>
              <a:ext cx="1114797" cy="111479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EF639CC-E99F-4E18-BAC2-D587FB87AA4A}"/>
                </a:ext>
              </a:extLst>
            </p:cNvPr>
            <p:cNvSpPr/>
            <p:nvPr/>
          </p:nvSpPr>
          <p:spPr>
            <a:xfrm>
              <a:off x="3640970" y="5195479"/>
              <a:ext cx="673968" cy="673968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5B1A38A-2FE3-4EB2-825B-8F1DA73F8F35}"/>
                </a:ext>
              </a:extLst>
            </p:cNvPr>
            <p:cNvSpPr/>
            <p:nvPr/>
          </p:nvSpPr>
          <p:spPr>
            <a:xfrm>
              <a:off x="1944920" y="3398900"/>
              <a:ext cx="1189087" cy="118908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AAB1F60-C20A-4999-A397-9C19D211306E}"/>
                </a:ext>
              </a:extLst>
            </p:cNvPr>
            <p:cNvSpPr/>
            <p:nvPr/>
          </p:nvSpPr>
          <p:spPr>
            <a:xfrm>
              <a:off x="3218871" y="2054047"/>
              <a:ext cx="850118" cy="850118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C469E5B-48CB-4DEE-A344-617C88FAE681}"/>
                </a:ext>
              </a:extLst>
            </p:cNvPr>
            <p:cNvSpPr txBox="1"/>
            <p:nvPr/>
          </p:nvSpPr>
          <p:spPr>
            <a:xfrm>
              <a:off x="4320953" y="3376066"/>
              <a:ext cx="1296144" cy="845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fa-IR" altLang="ko-KR" sz="2400" b="1" dirty="0">
                  <a:solidFill>
                    <a:schemeClr val="bg1"/>
                  </a:solidFill>
                  <a:latin typeface="Calibri" pitchFamily="34" charset="0"/>
                  <a:cs typeface="B Traffic" panose="00000400000000000000" pitchFamily="2" charset="-78"/>
                </a:rPr>
                <a:t>معرفی دوره تحلیلگر شو</a:t>
              </a:r>
              <a:endParaRPr lang="ko-KR" altLang="en-US" sz="2400" b="1" dirty="0">
                <a:solidFill>
                  <a:schemeClr val="bg1"/>
                </a:solidFill>
                <a:latin typeface="Calibri" pitchFamily="34" charset="0"/>
                <a:cs typeface="B Traffic" panose="00000400000000000000" pitchFamily="2" charset="-78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DCC7241-E753-4AFB-A3B3-ED37ECD3E84A}"/>
                </a:ext>
              </a:extLst>
            </p:cNvPr>
            <p:cNvSpPr/>
            <p:nvPr/>
          </p:nvSpPr>
          <p:spPr>
            <a:xfrm>
              <a:off x="5066607" y="4878024"/>
              <a:ext cx="532389" cy="532389"/>
            </a:xfrm>
            <a:prstGeom prst="ellipse">
              <a:avLst/>
            </a:prstGeom>
            <a:solidFill>
              <a:schemeClr val="accent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08EC45C-4E4B-4A42-8776-210E541B7B9B}"/>
                </a:ext>
              </a:extLst>
            </p:cNvPr>
            <p:cNvSpPr/>
            <p:nvPr/>
          </p:nvSpPr>
          <p:spPr>
            <a:xfrm>
              <a:off x="5389316" y="2579950"/>
              <a:ext cx="459035" cy="459035"/>
            </a:xfrm>
            <a:prstGeom prst="ellipse">
              <a:avLst/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2D2AC98-E1FB-45EA-BC3C-3F7F830AE74D}"/>
                </a:ext>
              </a:extLst>
            </p:cNvPr>
            <p:cNvSpPr/>
            <p:nvPr/>
          </p:nvSpPr>
          <p:spPr>
            <a:xfrm>
              <a:off x="3684871" y="4480235"/>
              <a:ext cx="363255" cy="363255"/>
            </a:xfrm>
            <a:prstGeom prst="ellipse">
              <a:avLst/>
            </a:prstGeom>
            <a:solidFill>
              <a:schemeClr val="accent4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9F29401-43F2-4ACC-9A2B-B25058FF869D}"/>
                </a:ext>
              </a:extLst>
            </p:cNvPr>
            <p:cNvSpPr/>
            <p:nvPr/>
          </p:nvSpPr>
          <p:spPr>
            <a:xfrm>
              <a:off x="6476486" y="3551209"/>
              <a:ext cx="282855" cy="282855"/>
            </a:xfrm>
            <a:prstGeom prst="ellipse">
              <a:avLst/>
            </a:prstGeom>
            <a:solidFill>
              <a:schemeClr val="accent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8689A24-4319-41B5-B469-5BEA5E9FEE1B}"/>
                </a:ext>
              </a:extLst>
            </p:cNvPr>
            <p:cNvSpPr/>
            <p:nvPr/>
          </p:nvSpPr>
          <p:spPr>
            <a:xfrm>
              <a:off x="2911791" y="2635827"/>
              <a:ext cx="266700" cy="266700"/>
            </a:xfrm>
            <a:prstGeom prst="ellipse">
              <a:avLst/>
            </a:prstGeom>
            <a:solidFill>
              <a:schemeClr val="accent4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9478BC5-1BD6-4ADC-A11D-90DF4387FB25}"/>
                </a:ext>
              </a:extLst>
            </p:cNvPr>
            <p:cNvSpPr/>
            <p:nvPr/>
          </p:nvSpPr>
          <p:spPr>
            <a:xfrm>
              <a:off x="5924795" y="4117523"/>
              <a:ext cx="352320" cy="352320"/>
            </a:xfrm>
            <a:prstGeom prst="ellipse">
              <a:avLst/>
            </a:prstGeom>
            <a:solidFill>
              <a:schemeClr val="accent5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BD73B67-25FA-457E-8D4C-409237C0B79E}"/>
                </a:ext>
              </a:extLst>
            </p:cNvPr>
            <p:cNvSpPr/>
            <p:nvPr/>
          </p:nvSpPr>
          <p:spPr>
            <a:xfrm>
              <a:off x="3396656" y="3398900"/>
              <a:ext cx="321839" cy="321839"/>
            </a:xfrm>
            <a:prstGeom prst="ellipse">
              <a:avLst/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182AA1D-AC80-41D4-8383-0CC896ADE1F2}"/>
                </a:ext>
              </a:extLst>
            </p:cNvPr>
            <p:cNvSpPr/>
            <p:nvPr/>
          </p:nvSpPr>
          <p:spPr>
            <a:xfrm>
              <a:off x="3998959" y="3241670"/>
              <a:ext cx="200451" cy="200451"/>
            </a:xfrm>
            <a:prstGeom prst="ellipse">
              <a:avLst/>
            </a:prstGeom>
            <a:solidFill>
              <a:schemeClr val="accent3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E236479-423C-4035-92FA-60DB4DC1B32D}"/>
                </a:ext>
              </a:extLst>
            </p:cNvPr>
            <p:cNvSpPr/>
            <p:nvPr/>
          </p:nvSpPr>
          <p:spPr>
            <a:xfrm>
              <a:off x="5622688" y="1931420"/>
              <a:ext cx="200451" cy="200451"/>
            </a:xfrm>
            <a:prstGeom prst="ellipse">
              <a:avLst/>
            </a:prstGeom>
            <a:solidFill>
              <a:schemeClr val="accent3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8054C4D-4DEA-48C9-B8CB-3BBFC820A444}"/>
                </a:ext>
              </a:extLst>
            </p:cNvPr>
            <p:cNvSpPr/>
            <p:nvPr/>
          </p:nvSpPr>
          <p:spPr>
            <a:xfrm>
              <a:off x="4593305" y="5852433"/>
              <a:ext cx="200451" cy="200451"/>
            </a:xfrm>
            <a:prstGeom prst="ellipse">
              <a:avLst/>
            </a:prstGeom>
            <a:solidFill>
              <a:schemeClr val="accent3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" name="Oval 40">
              <a:extLst>
                <a:ext uri="{FF2B5EF4-FFF2-40B4-BE49-F238E27FC236}">
                  <a16:creationId xmlns:a16="http://schemas.microsoft.com/office/drawing/2014/main" id="{1B3DDEBE-3364-4868-BCF2-4A45DE9D702C}"/>
                </a:ext>
              </a:extLst>
            </p:cNvPr>
            <p:cNvSpPr/>
            <p:nvPr/>
          </p:nvSpPr>
          <p:spPr>
            <a:xfrm>
              <a:off x="2927021" y="4538537"/>
              <a:ext cx="200451" cy="200451"/>
            </a:xfrm>
            <a:prstGeom prst="ellipse">
              <a:avLst/>
            </a:prstGeom>
            <a:solidFill>
              <a:schemeClr val="accent3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0" name="Oval 30">
              <a:extLst>
                <a:ext uri="{FF2B5EF4-FFF2-40B4-BE49-F238E27FC236}">
                  <a16:creationId xmlns:a16="http://schemas.microsoft.com/office/drawing/2014/main" id="{2E6BE91B-EA8F-4303-9E2D-5F4DCB07C963}"/>
                </a:ext>
              </a:extLst>
            </p:cNvPr>
            <p:cNvSpPr/>
            <p:nvPr/>
          </p:nvSpPr>
          <p:spPr>
            <a:xfrm>
              <a:off x="6063159" y="2804632"/>
              <a:ext cx="363255" cy="363255"/>
            </a:xfrm>
            <a:prstGeom prst="ellipse">
              <a:avLst/>
            </a:prstGeom>
            <a:solidFill>
              <a:schemeClr val="accent4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1" name="Oval 36">
              <a:extLst>
                <a:ext uri="{FF2B5EF4-FFF2-40B4-BE49-F238E27FC236}">
                  <a16:creationId xmlns:a16="http://schemas.microsoft.com/office/drawing/2014/main" id="{E121C6D4-23BF-4E19-BA1C-394098B3492C}"/>
                </a:ext>
              </a:extLst>
            </p:cNvPr>
            <p:cNvSpPr/>
            <p:nvPr/>
          </p:nvSpPr>
          <p:spPr>
            <a:xfrm>
              <a:off x="5523070" y="5429243"/>
              <a:ext cx="321839" cy="321839"/>
            </a:xfrm>
            <a:prstGeom prst="ellipse">
              <a:avLst/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7906902" y="1176588"/>
            <a:ext cx="213359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2000" dirty="0">
                <a:cs typeface="B Traffic" panose="00000400000000000000" pitchFamily="2" charset="-78"/>
              </a:rPr>
              <a:t>هزینه دوره </a:t>
            </a:r>
            <a:endParaRPr lang="fa-IR" sz="1050" dirty="0">
              <a:cs typeface="B Traffic" panose="00000400000000000000" pitchFamily="2" charset="-78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60074" y="415254"/>
            <a:ext cx="213359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2000" dirty="0">
                <a:cs typeface="B Traffic" panose="00000400000000000000" pitchFamily="2" charset="-78"/>
              </a:rPr>
              <a:t>افراد منتخب</a:t>
            </a:r>
            <a:endParaRPr lang="fa-IR" sz="1050" dirty="0">
              <a:cs typeface="B Traffic" panose="00000400000000000000" pitchFamily="2" charset="-78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207438" y="1326561"/>
            <a:ext cx="213359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2000" dirty="0">
                <a:cs typeface="B Traffic" panose="00000400000000000000" pitchFamily="2" charset="-78"/>
              </a:rPr>
              <a:t>چرا پایتون؟</a:t>
            </a:r>
            <a:endParaRPr lang="fa-IR" sz="1050" dirty="0">
              <a:cs typeface="B Traffic" panose="00000400000000000000" pitchFamily="2" charset="-78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22245" y="5684500"/>
            <a:ext cx="165358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2000" dirty="0">
                <a:cs typeface="B Traffic" panose="00000400000000000000" pitchFamily="2" charset="-78"/>
              </a:rPr>
              <a:t>زمان دوره</a:t>
            </a:r>
            <a:endParaRPr lang="fa-IR" sz="1050" dirty="0">
              <a:cs typeface="B Traffic" panose="00000400000000000000" pitchFamily="2" charset="-78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735280" y="5504163"/>
            <a:ext cx="165358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2000" dirty="0">
                <a:cs typeface="B Traffic" panose="00000400000000000000" pitchFamily="2" charset="-78"/>
              </a:rPr>
              <a:t>مدرس دوره</a:t>
            </a:r>
            <a:endParaRPr lang="fa-IR" sz="1050" dirty="0">
              <a:cs typeface="B Traffic" panose="00000400000000000000" pitchFamily="2" charset="-78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32971" y="3612076"/>
            <a:ext cx="213359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2000" dirty="0">
                <a:cs typeface="B Traffic" panose="00000400000000000000" pitchFamily="2" charset="-78"/>
              </a:rPr>
              <a:t>جامعه هدف </a:t>
            </a:r>
            <a:endParaRPr lang="fa-IR" sz="1050" dirty="0">
              <a:cs typeface="B Traffic" panose="00000400000000000000" pitchFamily="2" charset="-78"/>
            </a:endParaRPr>
          </a:p>
        </p:txBody>
      </p:sp>
      <p:sp>
        <p:nvSpPr>
          <p:cNvPr id="53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2593598" y="3266205"/>
            <a:ext cx="941820" cy="999343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4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4722318" y="5602284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8016764" y="4896855"/>
            <a:ext cx="495541" cy="913194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685961" y="1886335"/>
            <a:ext cx="398140" cy="623162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7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6219325" y="1014936"/>
            <a:ext cx="395713" cy="460999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8" name="TextBox 57"/>
          <p:cNvSpPr txBox="1"/>
          <p:nvPr/>
        </p:nvSpPr>
        <p:spPr>
          <a:xfrm>
            <a:off x="4036337" y="1474413"/>
            <a:ext cx="95005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.PY</a:t>
            </a:r>
            <a:endParaRPr lang="fa-IR" sz="2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735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raphic 4">
            <a:extLst>
              <a:ext uri="{FF2B5EF4-FFF2-40B4-BE49-F238E27FC236}">
                <a16:creationId xmlns:a16="http://schemas.microsoft.com/office/drawing/2014/main" id="{A108AA84-AC61-48B6-B660-8D2FBDF61916}"/>
              </a:ext>
            </a:extLst>
          </p:cNvPr>
          <p:cNvSpPr/>
          <p:nvPr/>
        </p:nvSpPr>
        <p:spPr>
          <a:xfrm rot="19505365">
            <a:off x="648336" y="1121646"/>
            <a:ext cx="3807914" cy="4103226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85" name="Graphic 421">
            <a:extLst>
              <a:ext uri="{FF2B5EF4-FFF2-40B4-BE49-F238E27FC236}">
                <a16:creationId xmlns:a16="http://schemas.microsoft.com/office/drawing/2014/main" id="{6BCD7C82-61F3-4BB0-91FA-83FBE23EC842}"/>
              </a:ext>
            </a:extLst>
          </p:cNvPr>
          <p:cNvGrpSpPr/>
          <p:nvPr/>
        </p:nvGrpSpPr>
        <p:grpSpPr>
          <a:xfrm>
            <a:off x="1177869" y="837009"/>
            <a:ext cx="2657805" cy="5311046"/>
            <a:chOff x="4348215" y="-3215"/>
            <a:chExt cx="3492933" cy="6862716"/>
          </a:xfrm>
          <a:solidFill>
            <a:schemeClr val="accent1"/>
          </a:solidFill>
        </p:grpSpPr>
        <p:sp>
          <p:nvSpPr>
            <p:cNvPr id="86" name="Freeform: Shape 29">
              <a:extLst>
                <a:ext uri="{FF2B5EF4-FFF2-40B4-BE49-F238E27FC236}">
                  <a16:creationId xmlns:a16="http://schemas.microsoft.com/office/drawing/2014/main" id="{B6AA9452-93F9-4986-920A-621F202468B9}"/>
                </a:ext>
              </a:extLst>
            </p:cNvPr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7" name="Freeform: Shape 30">
              <a:extLst>
                <a:ext uri="{FF2B5EF4-FFF2-40B4-BE49-F238E27FC236}">
                  <a16:creationId xmlns:a16="http://schemas.microsoft.com/office/drawing/2014/main" id="{9F785BC8-6E59-4D54-8868-D2C026836529}"/>
                </a:ext>
              </a:extLst>
            </p:cNvPr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8" name="Freeform: Shape 31">
              <a:extLst>
                <a:ext uri="{FF2B5EF4-FFF2-40B4-BE49-F238E27FC236}">
                  <a16:creationId xmlns:a16="http://schemas.microsoft.com/office/drawing/2014/main" id="{49931ACF-B3DB-40D4-9099-E1F3BAD63C43}"/>
                </a:ext>
              </a:extLst>
            </p:cNvPr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9" name="Freeform: Shape 32">
              <a:extLst>
                <a:ext uri="{FF2B5EF4-FFF2-40B4-BE49-F238E27FC236}">
                  <a16:creationId xmlns:a16="http://schemas.microsoft.com/office/drawing/2014/main" id="{50395B3F-651F-4464-B9AA-7AD8A0B22BE8}"/>
                </a:ext>
              </a:extLst>
            </p:cNvPr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0" name="Freeform: Shape 33">
              <a:extLst>
                <a:ext uri="{FF2B5EF4-FFF2-40B4-BE49-F238E27FC236}">
                  <a16:creationId xmlns:a16="http://schemas.microsoft.com/office/drawing/2014/main" id="{5D38DB3B-A1DF-4C66-9800-51A1A729E797}"/>
                </a:ext>
              </a:extLst>
            </p:cNvPr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1" name="Freeform: Shape 34">
              <a:extLst>
                <a:ext uri="{FF2B5EF4-FFF2-40B4-BE49-F238E27FC236}">
                  <a16:creationId xmlns:a16="http://schemas.microsoft.com/office/drawing/2014/main" id="{5619512B-CC39-42C6-8AEB-FC791A67882D}"/>
                </a:ext>
              </a:extLst>
            </p:cNvPr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2" name="Freeform: Shape 35">
              <a:extLst>
                <a:ext uri="{FF2B5EF4-FFF2-40B4-BE49-F238E27FC236}">
                  <a16:creationId xmlns:a16="http://schemas.microsoft.com/office/drawing/2014/main" id="{F86A2C4F-A6AD-43E0-ADA9-CC65DEB654F9}"/>
                </a:ext>
              </a:extLst>
            </p:cNvPr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3" name="Freeform: Shape 36">
              <a:extLst>
                <a:ext uri="{FF2B5EF4-FFF2-40B4-BE49-F238E27FC236}">
                  <a16:creationId xmlns:a16="http://schemas.microsoft.com/office/drawing/2014/main" id="{0EA18B00-CAE6-4FA8-9459-9A96A7BB093E}"/>
                </a:ext>
              </a:extLst>
            </p:cNvPr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4" name="Freeform: Shape 37">
              <a:extLst>
                <a:ext uri="{FF2B5EF4-FFF2-40B4-BE49-F238E27FC236}">
                  <a16:creationId xmlns:a16="http://schemas.microsoft.com/office/drawing/2014/main" id="{04A41D5B-71EC-4A91-A21C-976FCAB6BB9F}"/>
                </a:ext>
              </a:extLst>
            </p:cNvPr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5" name="Freeform: Shape 38">
              <a:extLst>
                <a:ext uri="{FF2B5EF4-FFF2-40B4-BE49-F238E27FC236}">
                  <a16:creationId xmlns:a16="http://schemas.microsoft.com/office/drawing/2014/main" id="{3B5CEB58-3CE8-42DD-BCFA-E62D1EC1EEF2}"/>
                </a:ext>
              </a:extLst>
            </p:cNvPr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6" name="Freeform: Shape 39">
              <a:extLst>
                <a:ext uri="{FF2B5EF4-FFF2-40B4-BE49-F238E27FC236}">
                  <a16:creationId xmlns:a16="http://schemas.microsoft.com/office/drawing/2014/main" id="{5C4F23C1-B398-4EC1-8C62-94FED602E514}"/>
                </a:ext>
              </a:extLst>
            </p:cNvPr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7" name="Freeform: Shape 40">
              <a:extLst>
                <a:ext uri="{FF2B5EF4-FFF2-40B4-BE49-F238E27FC236}">
                  <a16:creationId xmlns:a16="http://schemas.microsoft.com/office/drawing/2014/main" id="{888BF47E-C1D6-42E3-93F4-1260871C6634}"/>
                </a:ext>
              </a:extLst>
            </p:cNvPr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8" name="Freeform: Shape 41">
              <a:extLst>
                <a:ext uri="{FF2B5EF4-FFF2-40B4-BE49-F238E27FC236}">
                  <a16:creationId xmlns:a16="http://schemas.microsoft.com/office/drawing/2014/main" id="{FA3CCED5-ACCC-4224-8A31-981ED361536C}"/>
                </a:ext>
              </a:extLst>
            </p:cNvPr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9" name="Freeform: Shape 42">
              <a:extLst>
                <a:ext uri="{FF2B5EF4-FFF2-40B4-BE49-F238E27FC236}">
                  <a16:creationId xmlns:a16="http://schemas.microsoft.com/office/drawing/2014/main" id="{F442BB3B-3F3A-4F96-8154-D97D396FC07E}"/>
                </a:ext>
              </a:extLst>
            </p:cNvPr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0" name="Freeform: Shape 43">
              <a:extLst>
                <a:ext uri="{FF2B5EF4-FFF2-40B4-BE49-F238E27FC236}">
                  <a16:creationId xmlns:a16="http://schemas.microsoft.com/office/drawing/2014/main" id="{E0FBDD4C-FBC7-4D39-9818-830DD62A2E81}"/>
                </a:ext>
              </a:extLst>
            </p:cNvPr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1" name="Freeform: Shape 44">
              <a:extLst>
                <a:ext uri="{FF2B5EF4-FFF2-40B4-BE49-F238E27FC236}">
                  <a16:creationId xmlns:a16="http://schemas.microsoft.com/office/drawing/2014/main" id="{588F7B84-B0EE-49E1-A0C1-379AB0B690D7}"/>
                </a:ext>
              </a:extLst>
            </p:cNvPr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2" name="Freeform: Shape 45">
              <a:extLst>
                <a:ext uri="{FF2B5EF4-FFF2-40B4-BE49-F238E27FC236}">
                  <a16:creationId xmlns:a16="http://schemas.microsoft.com/office/drawing/2014/main" id="{C290045C-05E1-46DA-AA1C-A40512500E75}"/>
                </a:ext>
              </a:extLst>
            </p:cNvPr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3" name="Freeform: Shape 46">
              <a:extLst>
                <a:ext uri="{FF2B5EF4-FFF2-40B4-BE49-F238E27FC236}">
                  <a16:creationId xmlns:a16="http://schemas.microsoft.com/office/drawing/2014/main" id="{F9F6F923-33C6-4996-B92E-D44CE50FF7AA}"/>
                </a:ext>
              </a:extLst>
            </p:cNvPr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4" name="Freeform: Shape 47">
              <a:extLst>
                <a:ext uri="{FF2B5EF4-FFF2-40B4-BE49-F238E27FC236}">
                  <a16:creationId xmlns:a16="http://schemas.microsoft.com/office/drawing/2014/main" id="{A745BC79-8834-4155-929E-4B8C3FC73E92}"/>
                </a:ext>
              </a:extLst>
            </p:cNvPr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5" name="Freeform: Shape 48">
              <a:extLst>
                <a:ext uri="{FF2B5EF4-FFF2-40B4-BE49-F238E27FC236}">
                  <a16:creationId xmlns:a16="http://schemas.microsoft.com/office/drawing/2014/main" id="{F15D5DBC-D9CF-42A7-9C5A-BDD96DEF0D78}"/>
                </a:ext>
              </a:extLst>
            </p:cNvPr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6" name="Freeform: Shape 49">
              <a:extLst>
                <a:ext uri="{FF2B5EF4-FFF2-40B4-BE49-F238E27FC236}">
                  <a16:creationId xmlns:a16="http://schemas.microsoft.com/office/drawing/2014/main" id="{21FB10C2-104D-4ED9-8D15-2999F73BEF1C}"/>
                </a:ext>
              </a:extLst>
            </p:cNvPr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7" name="Freeform: Shape 50">
              <a:extLst>
                <a:ext uri="{FF2B5EF4-FFF2-40B4-BE49-F238E27FC236}">
                  <a16:creationId xmlns:a16="http://schemas.microsoft.com/office/drawing/2014/main" id="{3D7BAD07-EE32-4A60-B455-2FD98E15EF47}"/>
                </a:ext>
              </a:extLst>
            </p:cNvPr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8" name="Freeform: Shape 51">
              <a:extLst>
                <a:ext uri="{FF2B5EF4-FFF2-40B4-BE49-F238E27FC236}">
                  <a16:creationId xmlns:a16="http://schemas.microsoft.com/office/drawing/2014/main" id="{8C0CA881-2B17-4542-A2F6-D5444C1FA64B}"/>
                </a:ext>
              </a:extLst>
            </p:cNvPr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9" name="Freeform: Shape 52">
              <a:extLst>
                <a:ext uri="{FF2B5EF4-FFF2-40B4-BE49-F238E27FC236}">
                  <a16:creationId xmlns:a16="http://schemas.microsoft.com/office/drawing/2014/main" id="{700D6F2F-E812-47C4-A346-B865DBFB79EE}"/>
                </a:ext>
              </a:extLst>
            </p:cNvPr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0" name="Freeform: Shape 53">
              <a:extLst>
                <a:ext uri="{FF2B5EF4-FFF2-40B4-BE49-F238E27FC236}">
                  <a16:creationId xmlns:a16="http://schemas.microsoft.com/office/drawing/2014/main" id="{60A760B8-576F-4E8D-9B1C-848B7FAF95FF}"/>
                </a:ext>
              </a:extLst>
            </p:cNvPr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1" name="Freeform: Shape 54">
              <a:extLst>
                <a:ext uri="{FF2B5EF4-FFF2-40B4-BE49-F238E27FC236}">
                  <a16:creationId xmlns:a16="http://schemas.microsoft.com/office/drawing/2014/main" id="{B6219EB9-7A24-4125-9C58-5A6FC93C8EE4}"/>
                </a:ext>
              </a:extLst>
            </p:cNvPr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2" name="Freeform: Shape 55">
              <a:extLst>
                <a:ext uri="{FF2B5EF4-FFF2-40B4-BE49-F238E27FC236}">
                  <a16:creationId xmlns:a16="http://schemas.microsoft.com/office/drawing/2014/main" id="{4C8E84C9-6A7D-41C7-B2E8-D59F1A7FC34E}"/>
                </a:ext>
              </a:extLst>
            </p:cNvPr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3" name="Freeform: Shape 56">
              <a:extLst>
                <a:ext uri="{FF2B5EF4-FFF2-40B4-BE49-F238E27FC236}">
                  <a16:creationId xmlns:a16="http://schemas.microsoft.com/office/drawing/2014/main" id="{853D97F2-1F25-4E47-BA15-7CCF69E11D45}"/>
                </a:ext>
              </a:extLst>
            </p:cNvPr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4" name="Freeform: Shape 57">
              <a:extLst>
                <a:ext uri="{FF2B5EF4-FFF2-40B4-BE49-F238E27FC236}">
                  <a16:creationId xmlns:a16="http://schemas.microsoft.com/office/drawing/2014/main" id="{8805C98D-2B3B-4CE2-A00F-A966748BBB14}"/>
                </a:ext>
              </a:extLst>
            </p:cNvPr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5" name="Freeform: Shape 58">
              <a:extLst>
                <a:ext uri="{FF2B5EF4-FFF2-40B4-BE49-F238E27FC236}">
                  <a16:creationId xmlns:a16="http://schemas.microsoft.com/office/drawing/2014/main" id="{733FBEAC-48C4-4B36-9F16-567371E7B2A2}"/>
                </a:ext>
              </a:extLst>
            </p:cNvPr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6" name="Freeform: Shape 59">
              <a:extLst>
                <a:ext uri="{FF2B5EF4-FFF2-40B4-BE49-F238E27FC236}">
                  <a16:creationId xmlns:a16="http://schemas.microsoft.com/office/drawing/2014/main" id="{CC9D1ED6-9306-4FEB-A0AA-75ECEAE2D99E}"/>
                </a:ext>
              </a:extLst>
            </p:cNvPr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7" name="Freeform: Shape 60">
              <a:extLst>
                <a:ext uri="{FF2B5EF4-FFF2-40B4-BE49-F238E27FC236}">
                  <a16:creationId xmlns:a16="http://schemas.microsoft.com/office/drawing/2014/main" id="{3A9E52B8-2C52-48C3-B0EC-237EA080FA3B}"/>
                </a:ext>
              </a:extLst>
            </p:cNvPr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8" name="Freeform: Shape 61">
              <a:extLst>
                <a:ext uri="{FF2B5EF4-FFF2-40B4-BE49-F238E27FC236}">
                  <a16:creationId xmlns:a16="http://schemas.microsoft.com/office/drawing/2014/main" id="{5B3076B0-2B14-4960-BC15-5963663DCAF8}"/>
                </a:ext>
              </a:extLst>
            </p:cNvPr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9" name="Freeform: Shape 62">
              <a:extLst>
                <a:ext uri="{FF2B5EF4-FFF2-40B4-BE49-F238E27FC236}">
                  <a16:creationId xmlns:a16="http://schemas.microsoft.com/office/drawing/2014/main" id="{D661B872-989F-453B-851E-B287DABC752C}"/>
                </a:ext>
              </a:extLst>
            </p:cNvPr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0" name="Freeform: Shape 63">
              <a:extLst>
                <a:ext uri="{FF2B5EF4-FFF2-40B4-BE49-F238E27FC236}">
                  <a16:creationId xmlns:a16="http://schemas.microsoft.com/office/drawing/2014/main" id="{7EEC082F-9DAA-491C-8E4A-C6ACA1CE540E}"/>
                </a:ext>
              </a:extLst>
            </p:cNvPr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1" name="Freeform: Shape 64">
              <a:extLst>
                <a:ext uri="{FF2B5EF4-FFF2-40B4-BE49-F238E27FC236}">
                  <a16:creationId xmlns:a16="http://schemas.microsoft.com/office/drawing/2014/main" id="{AB17AE6D-7BAB-42BC-9A7A-6D78D64B09AF}"/>
                </a:ext>
              </a:extLst>
            </p:cNvPr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2" name="Freeform: Shape 65">
              <a:extLst>
                <a:ext uri="{FF2B5EF4-FFF2-40B4-BE49-F238E27FC236}">
                  <a16:creationId xmlns:a16="http://schemas.microsoft.com/office/drawing/2014/main" id="{5389743D-34F9-427E-98FC-489C9DA872EA}"/>
                </a:ext>
              </a:extLst>
            </p:cNvPr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3" name="Freeform: Shape 66">
              <a:extLst>
                <a:ext uri="{FF2B5EF4-FFF2-40B4-BE49-F238E27FC236}">
                  <a16:creationId xmlns:a16="http://schemas.microsoft.com/office/drawing/2014/main" id="{A4AB01A2-FF4B-43B6-87AE-8A9583EFD135}"/>
                </a:ext>
              </a:extLst>
            </p:cNvPr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4" name="Freeform: Shape 67">
              <a:extLst>
                <a:ext uri="{FF2B5EF4-FFF2-40B4-BE49-F238E27FC236}">
                  <a16:creationId xmlns:a16="http://schemas.microsoft.com/office/drawing/2014/main" id="{5C5D2B8E-1AEE-41CC-AC21-2AE853A75D73}"/>
                </a:ext>
              </a:extLst>
            </p:cNvPr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5" name="Freeform: Shape 68">
              <a:extLst>
                <a:ext uri="{FF2B5EF4-FFF2-40B4-BE49-F238E27FC236}">
                  <a16:creationId xmlns:a16="http://schemas.microsoft.com/office/drawing/2014/main" id="{03F537E8-4DEA-42CD-9B7B-0DD233FF7C46}"/>
                </a:ext>
              </a:extLst>
            </p:cNvPr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6" name="Freeform: Shape 69">
              <a:extLst>
                <a:ext uri="{FF2B5EF4-FFF2-40B4-BE49-F238E27FC236}">
                  <a16:creationId xmlns:a16="http://schemas.microsoft.com/office/drawing/2014/main" id="{A0B99310-AA6B-4E45-9C9C-F390336B2DC1}"/>
                </a:ext>
              </a:extLst>
            </p:cNvPr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7" name="Freeform: Shape 70">
              <a:extLst>
                <a:ext uri="{FF2B5EF4-FFF2-40B4-BE49-F238E27FC236}">
                  <a16:creationId xmlns:a16="http://schemas.microsoft.com/office/drawing/2014/main" id="{F3B0CA10-1348-48DC-824A-A5810771623B}"/>
                </a:ext>
              </a:extLst>
            </p:cNvPr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8" name="Freeform: Shape 71">
              <a:extLst>
                <a:ext uri="{FF2B5EF4-FFF2-40B4-BE49-F238E27FC236}">
                  <a16:creationId xmlns:a16="http://schemas.microsoft.com/office/drawing/2014/main" id="{10194A77-CAFB-4628-9157-DE9BDBF20EF7}"/>
                </a:ext>
              </a:extLst>
            </p:cNvPr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9" name="Freeform: Shape 72">
              <a:extLst>
                <a:ext uri="{FF2B5EF4-FFF2-40B4-BE49-F238E27FC236}">
                  <a16:creationId xmlns:a16="http://schemas.microsoft.com/office/drawing/2014/main" id="{A11DEB73-2217-4886-A408-177DF817D470}"/>
                </a:ext>
              </a:extLst>
            </p:cNvPr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0" name="Freeform: Shape 73">
              <a:extLst>
                <a:ext uri="{FF2B5EF4-FFF2-40B4-BE49-F238E27FC236}">
                  <a16:creationId xmlns:a16="http://schemas.microsoft.com/office/drawing/2014/main" id="{AE84E001-D732-4F7A-B4A3-B95A83AB4B5A}"/>
                </a:ext>
              </a:extLst>
            </p:cNvPr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1" name="Freeform: Shape 74">
              <a:extLst>
                <a:ext uri="{FF2B5EF4-FFF2-40B4-BE49-F238E27FC236}">
                  <a16:creationId xmlns:a16="http://schemas.microsoft.com/office/drawing/2014/main" id="{81D31412-D580-4692-83CB-25B7D6A6B79B}"/>
                </a:ext>
              </a:extLst>
            </p:cNvPr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2" name="Freeform: Shape 75">
              <a:extLst>
                <a:ext uri="{FF2B5EF4-FFF2-40B4-BE49-F238E27FC236}">
                  <a16:creationId xmlns:a16="http://schemas.microsoft.com/office/drawing/2014/main" id="{3FA29447-28DD-446D-B7CF-9805D08E2530}"/>
                </a:ext>
              </a:extLst>
            </p:cNvPr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3" name="Freeform: Shape 76">
              <a:extLst>
                <a:ext uri="{FF2B5EF4-FFF2-40B4-BE49-F238E27FC236}">
                  <a16:creationId xmlns:a16="http://schemas.microsoft.com/office/drawing/2014/main" id="{27065B92-1BCF-485E-ADE7-FF545CEACB74}"/>
                </a:ext>
              </a:extLst>
            </p:cNvPr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4" name="Freeform: Shape 77">
              <a:extLst>
                <a:ext uri="{FF2B5EF4-FFF2-40B4-BE49-F238E27FC236}">
                  <a16:creationId xmlns:a16="http://schemas.microsoft.com/office/drawing/2014/main" id="{A65916B4-59A1-40C5-9064-97EC32922F9E}"/>
                </a:ext>
              </a:extLst>
            </p:cNvPr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5" name="Freeform: Shape 78">
              <a:extLst>
                <a:ext uri="{FF2B5EF4-FFF2-40B4-BE49-F238E27FC236}">
                  <a16:creationId xmlns:a16="http://schemas.microsoft.com/office/drawing/2014/main" id="{29D5B4F4-021B-4B8C-99E2-2C951BC058E9}"/>
                </a:ext>
              </a:extLst>
            </p:cNvPr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6" name="Freeform: Shape 79">
              <a:extLst>
                <a:ext uri="{FF2B5EF4-FFF2-40B4-BE49-F238E27FC236}">
                  <a16:creationId xmlns:a16="http://schemas.microsoft.com/office/drawing/2014/main" id="{857EE16C-1EB4-490E-9600-5597F2D02348}"/>
                </a:ext>
              </a:extLst>
            </p:cNvPr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7" name="Freeform: Shape 80">
              <a:extLst>
                <a:ext uri="{FF2B5EF4-FFF2-40B4-BE49-F238E27FC236}">
                  <a16:creationId xmlns:a16="http://schemas.microsoft.com/office/drawing/2014/main" id="{254597BF-7651-4BDE-9462-47555ADFE1CC}"/>
                </a:ext>
              </a:extLst>
            </p:cNvPr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8" name="Freeform: Shape 81">
              <a:extLst>
                <a:ext uri="{FF2B5EF4-FFF2-40B4-BE49-F238E27FC236}">
                  <a16:creationId xmlns:a16="http://schemas.microsoft.com/office/drawing/2014/main" id="{1644B844-BFA4-4BA2-885F-488717A11293}"/>
                </a:ext>
              </a:extLst>
            </p:cNvPr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9" name="Freeform: Shape 82">
              <a:extLst>
                <a:ext uri="{FF2B5EF4-FFF2-40B4-BE49-F238E27FC236}">
                  <a16:creationId xmlns:a16="http://schemas.microsoft.com/office/drawing/2014/main" id="{1B47710A-C060-427E-A4A6-8695147AB602}"/>
                </a:ext>
              </a:extLst>
            </p:cNvPr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0" name="Freeform: Shape 83">
              <a:extLst>
                <a:ext uri="{FF2B5EF4-FFF2-40B4-BE49-F238E27FC236}">
                  <a16:creationId xmlns:a16="http://schemas.microsoft.com/office/drawing/2014/main" id="{C309E8B9-7A23-48F1-972E-41D14EF2377F}"/>
                </a:ext>
              </a:extLst>
            </p:cNvPr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1" name="Freeform: Shape 84">
              <a:extLst>
                <a:ext uri="{FF2B5EF4-FFF2-40B4-BE49-F238E27FC236}">
                  <a16:creationId xmlns:a16="http://schemas.microsoft.com/office/drawing/2014/main" id="{0DD831A6-73CE-46F7-AC28-01434107212C}"/>
                </a:ext>
              </a:extLst>
            </p:cNvPr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2" name="Freeform: Shape 85">
              <a:extLst>
                <a:ext uri="{FF2B5EF4-FFF2-40B4-BE49-F238E27FC236}">
                  <a16:creationId xmlns:a16="http://schemas.microsoft.com/office/drawing/2014/main" id="{498EBBB8-541F-4C32-9BF0-358D4B5062D5}"/>
                </a:ext>
              </a:extLst>
            </p:cNvPr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3" name="Freeform: Shape 86">
              <a:extLst>
                <a:ext uri="{FF2B5EF4-FFF2-40B4-BE49-F238E27FC236}">
                  <a16:creationId xmlns:a16="http://schemas.microsoft.com/office/drawing/2014/main" id="{CAD02BF9-D6DF-4CCD-B468-0B98CA360AC0}"/>
                </a:ext>
              </a:extLst>
            </p:cNvPr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4" name="Freeform: Shape 87">
              <a:extLst>
                <a:ext uri="{FF2B5EF4-FFF2-40B4-BE49-F238E27FC236}">
                  <a16:creationId xmlns:a16="http://schemas.microsoft.com/office/drawing/2014/main" id="{A5E27AEE-9DC1-482E-87F6-87DDFC2130C0}"/>
                </a:ext>
              </a:extLst>
            </p:cNvPr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5" name="Freeform: Shape 88">
              <a:extLst>
                <a:ext uri="{FF2B5EF4-FFF2-40B4-BE49-F238E27FC236}">
                  <a16:creationId xmlns:a16="http://schemas.microsoft.com/office/drawing/2014/main" id="{04AF9E81-427E-4B09-911B-2D3B58068E9F}"/>
                </a:ext>
              </a:extLst>
            </p:cNvPr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6" name="Freeform: Shape 89">
              <a:extLst>
                <a:ext uri="{FF2B5EF4-FFF2-40B4-BE49-F238E27FC236}">
                  <a16:creationId xmlns:a16="http://schemas.microsoft.com/office/drawing/2014/main" id="{D1B93B6C-0F41-4823-A49A-EFBF62439D07}"/>
                </a:ext>
              </a:extLst>
            </p:cNvPr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7" name="Freeform: Shape 90">
              <a:extLst>
                <a:ext uri="{FF2B5EF4-FFF2-40B4-BE49-F238E27FC236}">
                  <a16:creationId xmlns:a16="http://schemas.microsoft.com/office/drawing/2014/main" id="{4563054D-9ED6-4B70-A3E8-9E53961C673C}"/>
                </a:ext>
              </a:extLst>
            </p:cNvPr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8" name="Freeform: Shape 91">
              <a:extLst>
                <a:ext uri="{FF2B5EF4-FFF2-40B4-BE49-F238E27FC236}">
                  <a16:creationId xmlns:a16="http://schemas.microsoft.com/office/drawing/2014/main" id="{7C4ABA8C-6EA1-41DE-9198-7D885BCFE10D}"/>
                </a:ext>
              </a:extLst>
            </p:cNvPr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9" name="Freeform: Shape 92">
              <a:extLst>
                <a:ext uri="{FF2B5EF4-FFF2-40B4-BE49-F238E27FC236}">
                  <a16:creationId xmlns:a16="http://schemas.microsoft.com/office/drawing/2014/main" id="{ACD96B74-B0C6-4922-B818-4EA44B6DE999}"/>
                </a:ext>
              </a:extLst>
            </p:cNvPr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0" name="Freeform: Shape 93">
              <a:extLst>
                <a:ext uri="{FF2B5EF4-FFF2-40B4-BE49-F238E27FC236}">
                  <a16:creationId xmlns:a16="http://schemas.microsoft.com/office/drawing/2014/main" id="{57495E30-371C-4D94-A403-8B7CC9878B52}"/>
                </a:ext>
              </a:extLst>
            </p:cNvPr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1" name="Freeform: Shape 94">
              <a:extLst>
                <a:ext uri="{FF2B5EF4-FFF2-40B4-BE49-F238E27FC236}">
                  <a16:creationId xmlns:a16="http://schemas.microsoft.com/office/drawing/2014/main" id="{AD34DB05-022D-45BB-8183-3854356D4302}"/>
                </a:ext>
              </a:extLst>
            </p:cNvPr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2" name="Freeform: Shape 95">
              <a:extLst>
                <a:ext uri="{FF2B5EF4-FFF2-40B4-BE49-F238E27FC236}">
                  <a16:creationId xmlns:a16="http://schemas.microsoft.com/office/drawing/2014/main" id="{FC1E5EB8-72CA-4E79-A871-BCED3BDCF18F}"/>
                </a:ext>
              </a:extLst>
            </p:cNvPr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3" name="Freeform: Shape 96">
              <a:extLst>
                <a:ext uri="{FF2B5EF4-FFF2-40B4-BE49-F238E27FC236}">
                  <a16:creationId xmlns:a16="http://schemas.microsoft.com/office/drawing/2014/main" id="{7F37D9E5-B436-4034-AA21-471D7AD215D7}"/>
                </a:ext>
              </a:extLst>
            </p:cNvPr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4" name="Freeform: Shape 97">
              <a:extLst>
                <a:ext uri="{FF2B5EF4-FFF2-40B4-BE49-F238E27FC236}">
                  <a16:creationId xmlns:a16="http://schemas.microsoft.com/office/drawing/2014/main" id="{95C68CB3-AE41-44E7-8CE2-A1EAE900B970}"/>
                </a:ext>
              </a:extLst>
            </p:cNvPr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5" name="Freeform: Shape 98">
              <a:extLst>
                <a:ext uri="{FF2B5EF4-FFF2-40B4-BE49-F238E27FC236}">
                  <a16:creationId xmlns:a16="http://schemas.microsoft.com/office/drawing/2014/main" id="{88477DF7-7EAD-44FE-A826-A545C81E0095}"/>
                </a:ext>
              </a:extLst>
            </p:cNvPr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6" name="Freeform: Shape 99">
              <a:extLst>
                <a:ext uri="{FF2B5EF4-FFF2-40B4-BE49-F238E27FC236}">
                  <a16:creationId xmlns:a16="http://schemas.microsoft.com/office/drawing/2014/main" id="{00D6C947-8CFD-4CAE-BE4A-ED7CEA165273}"/>
                </a:ext>
              </a:extLst>
            </p:cNvPr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7" name="Freeform: Shape 100">
              <a:extLst>
                <a:ext uri="{FF2B5EF4-FFF2-40B4-BE49-F238E27FC236}">
                  <a16:creationId xmlns:a16="http://schemas.microsoft.com/office/drawing/2014/main" id="{0EECEAC2-C3ED-4252-ACB2-039B4060DE07}"/>
                </a:ext>
              </a:extLst>
            </p:cNvPr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8" name="Freeform: Shape 101">
              <a:extLst>
                <a:ext uri="{FF2B5EF4-FFF2-40B4-BE49-F238E27FC236}">
                  <a16:creationId xmlns:a16="http://schemas.microsoft.com/office/drawing/2014/main" id="{ACA3FE07-9C8E-48D7-AC41-58BF91547E85}"/>
                </a:ext>
              </a:extLst>
            </p:cNvPr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9" name="Freeform: Shape 102">
              <a:extLst>
                <a:ext uri="{FF2B5EF4-FFF2-40B4-BE49-F238E27FC236}">
                  <a16:creationId xmlns:a16="http://schemas.microsoft.com/office/drawing/2014/main" id="{A1AA5974-22F5-441F-8BEC-DCABD05EF66B}"/>
                </a:ext>
              </a:extLst>
            </p:cNvPr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0" name="Freeform: Shape 103">
              <a:extLst>
                <a:ext uri="{FF2B5EF4-FFF2-40B4-BE49-F238E27FC236}">
                  <a16:creationId xmlns:a16="http://schemas.microsoft.com/office/drawing/2014/main" id="{F7409D6B-FA0F-4E3A-A66E-8299D73774DA}"/>
                </a:ext>
              </a:extLst>
            </p:cNvPr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1" name="Freeform: Shape 104">
              <a:extLst>
                <a:ext uri="{FF2B5EF4-FFF2-40B4-BE49-F238E27FC236}">
                  <a16:creationId xmlns:a16="http://schemas.microsoft.com/office/drawing/2014/main" id="{25D2917D-94AF-474F-9CB8-0EE9E63C66E0}"/>
                </a:ext>
              </a:extLst>
            </p:cNvPr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2" name="Freeform: Shape 105">
              <a:extLst>
                <a:ext uri="{FF2B5EF4-FFF2-40B4-BE49-F238E27FC236}">
                  <a16:creationId xmlns:a16="http://schemas.microsoft.com/office/drawing/2014/main" id="{15FF3880-F90C-4AE9-BE0F-29F2ED6DF419}"/>
                </a:ext>
              </a:extLst>
            </p:cNvPr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3" name="Freeform: Shape 106">
              <a:extLst>
                <a:ext uri="{FF2B5EF4-FFF2-40B4-BE49-F238E27FC236}">
                  <a16:creationId xmlns:a16="http://schemas.microsoft.com/office/drawing/2014/main" id="{DAE234A5-EDCD-41B6-9B1E-99AC1B1F8A03}"/>
                </a:ext>
              </a:extLst>
            </p:cNvPr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4" name="Freeform: Shape 107">
              <a:extLst>
                <a:ext uri="{FF2B5EF4-FFF2-40B4-BE49-F238E27FC236}">
                  <a16:creationId xmlns:a16="http://schemas.microsoft.com/office/drawing/2014/main" id="{11182860-C9D4-4CB2-BDC3-93206D34FDF7}"/>
                </a:ext>
              </a:extLst>
            </p:cNvPr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5" name="Freeform: Shape 108">
              <a:extLst>
                <a:ext uri="{FF2B5EF4-FFF2-40B4-BE49-F238E27FC236}">
                  <a16:creationId xmlns:a16="http://schemas.microsoft.com/office/drawing/2014/main" id="{21643274-A47C-4AE4-94B1-69F86748ED87}"/>
                </a:ext>
              </a:extLst>
            </p:cNvPr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6" name="Freeform: Shape 109">
              <a:extLst>
                <a:ext uri="{FF2B5EF4-FFF2-40B4-BE49-F238E27FC236}">
                  <a16:creationId xmlns:a16="http://schemas.microsoft.com/office/drawing/2014/main" id="{193BD9FC-2854-4C11-BBFA-64B97EA9711B}"/>
                </a:ext>
              </a:extLst>
            </p:cNvPr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7" name="Freeform: Shape 110">
              <a:extLst>
                <a:ext uri="{FF2B5EF4-FFF2-40B4-BE49-F238E27FC236}">
                  <a16:creationId xmlns:a16="http://schemas.microsoft.com/office/drawing/2014/main" id="{D5F86265-B65B-4949-9AF5-67B5527295BF}"/>
                </a:ext>
              </a:extLst>
            </p:cNvPr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8" name="Freeform: Shape 111">
              <a:extLst>
                <a:ext uri="{FF2B5EF4-FFF2-40B4-BE49-F238E27FC236}">
                  <a16:creationId xmlns:a16="http://schemas.microsoft.com/office/drawing/2014/main" id="{E9000B0B-907A-4D6E-B7B8-1FA3CC38971D}"/>
                </a:ext>
              </a:extLst>
            </p:cNvPr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9" name="Freeform: Shape 112">
              <a:extLst>
                <a:ext uri="{FF2B5EF4-FFF2-40B4-BE49-F238E27FC236}">
                  <a16:creationId xmlns:a16="http://schemas.microsoft.com/office/drawing/2014/main" id="{F86E3866-7DA3-4B5F-9E6F-A78FC3E7AFB3}"/>
                </a:ext>
              </a:extLst>
            </p:cNvPr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0" name="Freeform: Shape 113">
              <a:extLst>
                <a:ext uri="{FF2B5EF4-FFF2-40B4-BE49-F238E27FC236}">
                  <a16:creationId xmlns:a16="http://schemas.microsoft.com/office/drawing/2014/main" id="{B1DF4F30-6495-4D5E-A4BE-90056031689C}"/>
                </a:ext>
              </a:extLst>
            </p:cNvPr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1" name="Freeform: Shape 114">
              <a:extLst>
                <a:ext uri="{FF2B5EF4-FFF2-40B4-BE49-F238E27FC236}">
                  <a16:creationId xmlns:a16="http://schemas.microsoft.com/office/drawing/2014/main" id="{A794371E-73E9-47F0-9574-123EC51FF0A9}"/>
                </a:ext>
              </a:extLst>
            </p:cNvPr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2" name="Freeform: Shape 115">
              <a:extLst>
                <a:ext uri="{FF2B5EF4-FFF2-40B4-BE49-F238E27FC236}">
                  <a16:creationId xmlns:a16="http://schemas.microsoft.com/office/drawing/2014/main" id="{A6AF49A5-E056-4F5A-A396-CD8C534C0534}"/>
                </a:ext>
              </a:extLst>
            </p:cNvPr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3" name="Freeform: Shape 116">
              <a:extLst>
                <a:ext uri="{FF2B5EF4-FFF2-40B4-BE49-F238E27FC236}">
                  <a16:creationId xmlns:a16="http://schemas.microsoft.com/office/drawing/2014/main" id="{5F82B30B-16E2-40E8-804F-4A3D8E012C80}"/>
                </a:ext>
              </a:extLst>
            </p:cNvPr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4" name="Freeform: Shape 117">
              <a:extLst>
                <a:ext uri="{FF2B5EF4-FFF2-40B4-BE49-F238E27FC236}">
                  <a16:creationId xmlns:a16="http://schemas.microsoft.com/office/drawing/2014/main" id="{801177A8-8F29-4F90-983F-7954B4A0FADA}"/>
                </a:ext>
              </a:extLst>
            </p:cNvPr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5" name="Freeform: Shape 118">
              <a:extLst>
                <a:ext uri="{FF2B5EF4-FFF2-40B4-BE49-F238E27FC236}">
                  <a16:creationId xmlns:a16="http://schemas.microsoft.com/office/drawing/2014/main" id="{7E3CAF9E-97BC-4B07-90C9-6F5FACCA01EC}"/>
                </a:ext>
              </a:extLst>
            </p:cNvPr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6" name="Freeform: Shape 119">
              <a:extLst>
                <a:ext uri="{FF2B5EF4-FFF2-40B4-BE49-F238E27FC236}">
                  <a16:creationId xmlns:a16="http://schemas.microsoft.com/office/drawing/2014/main" id="{C860ADE8-048B-45E9-83A4-07641B2DC160}"/>
                </a:ext>
              </a:extLst>
            </p:cNvPr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7" name="Freeform: Shape 120">
              <a:extLst>
                <a:ext uri="{FF2B5EF4-FFF2-40B4-BE49-F238E27FC236}">
                  <a16:creationId xmlns:a16="http://schemas.microsoft.com/office/drawing/2014/main" id="{F841826D-5F05-45F8-9E8F-9B4F8EA0645C}"/>
                </a:ext>
              </a:extLst>
            </p:cNvPr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8" name="Freeform: Shape 121">
              <a:extLst>
                <a:ext uri="{FF2B5EF4-FFF2-40B4-BE49-F238E27FC236}">
                  <a16:creationId xmlns:a16="http://schemas.microsoft.com/office/drawing/2014/main" id="{CEF504B2-0AC1-4031-9CEE-F4ADEE64650D}"/>
                </a:ext>
              </a:extLst>
            </p:cNvPr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9" name="Freeform: Shape 122">
              <a:extLst>
                <a:ext uri="{FF2B5EF4-FFF2-40B4-BE49-F238E27FC236}">
                  <a16:creationId xmlns:a16="http://schemas.microsoft.com/office/drawing/2014/main" id="{52ECB6B8-D0FB-4B3A-85D2-5EB45711624C}"/>
                </a:ext>
              </a:extLst>
            </p:cNvPr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0" name="Freeform: Shape 123">
              <a:extLst>
                <a:ext uri="{FF2B5EF4-FFF2-40B4-BE49-F238E27FC236}">
                  <a16:creationId xmlns:a16="http://schemas.microsoft.com/office/drawing/2014/main" id="{37AF0D1E-B17C-4CB3-B39A-B4D52910921D}"/>
                </a:ext>
              </a:extLst>
            </p:cNvPr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1" name="Freeform: Shape 124">
              <a:extLst>
                <a:ext uri="{FF2B5EF4-FFF2-40B4-BE49-F238E27FC236}">
                  <a16:creationId xmlns:a16="http://schemas.microsoft.com/office/drawing/2014/main" id="{BD4CAB69-F865-4AEC-9E56-EF381C54F4FF}"/>
                </a:ext>
              </a:extLst>
            </p:cNvPr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2" name="Freeform: Shape 125">
              <a:extLst>
                <a:ext uri="{FF2B5EF4-FFF2-40B4-BE49-F238E27FC236}">
                  <a16:creationId xmlns:a16="http://schemas.microsoft.com/office/drawing/2014/main" id="{F47D7093-59A7-4F6F-A8E1-EDA5D3305394}"/>
                </a:ext>
              </a:extLst>
            </p:cNvPr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3" name="Freeform: Shape 126">
              <a:extLst>
                <a:ext uri="{FF2B5EF4-FFF2-40B4-BE49-F238E27FC236}">
                  <a16:creationId xmlns:a16="http://schemas.microsoft.com/office/drawing/2014/main" id="{946041A8-34FF-40C0-BB9F-7DB0D0DDB63B}"/>
                </a:ext>
              </a:extLst>
            </p:cNvPr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4" name="Freeform: Shape 127">
              <a:extLst>
                <a:ext uri="{FF2B5EF4-FFF2-40B4-BE49-F238E27FC236}">
                  <a16:creationId xmlns:a16="http://schemas.microsoft.com/office/drawing/2014/main" id="{8B85F4C6-7F3A-415D-BE81-0061A791389B}"/>
                </a:ext>
              </a:extLst>
            </p:cNvPr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5" name="Freeform: Shape 128">
              <a:extLst>
                <a:ext uri="{FF2B5EF4-FFF2-40B4-BE49-F238E27FC236}">
                  <a16:creationId xmlns:a16="http://schemas.microsoft.com/office/drawing/2014/main" id="{D9EDD5D4-6B3B-4E7C-B13B-854D02F7FCD0}"/>
                </a:ext>
              </a:extLst>
            </p:cNvPr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6" name="Freeform: Shape 129">
              <a:extLst>
                <a:ext uri="{FF2B5EF4-FFF2-40B4-BE49-F238E27FC236}">
                  <a16:creationId xmlns:a16="http://schemas.microsoft.com/office/drawing/2014/main" id="{6F52816E-2911-4943-BFC3-A90641622F2E}"/>
                </a:ext>
              </a:extLst>
            </p:cNvPr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7" name="Freeform: Shape 130">
              <a:extLst>
                <a:ext uri="{FF2B5EF4-FFF2-40B4-BE49-F238E27FC236}">
                  <a16:creationId xmlns:a16="http://schemas.microsoft.com/office/drawing/2014/main" id="{2B54F7CC-53FF-4EA2-9650-EB08A07199BC}"/>
                </a:ext>
              </a:extLst>
            </p:cNvPr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8" name="Freeform: Shape 131">
              <a:extLst>
                <a:ext uri="{FF2B5EF4-FFF2-40B4-BE49-F238E27FC236}">
                  <a16:creationId xmlns:a16="http://schemas.microsoft.com/office/drawing/2014/main" id="{B542E22D-0577-4F46-9536-47A063B5E12D}"/>
                </a:ext>
              </a:extLst>
            </p:cNvPr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9" name="Freeform: Shape 132">
              <a:extLst>
                <a:ext uri="{FF2B5EF4-FFF2-40B4-BE49-F238E27FC236}">
                  <a16:creationId xmlns:a16="http://schemas.microsoft.com/office/drawing/2014/main" id="{6CBF227F-30FE-4C14-8BEF-E2A3A6C5A1CD}"/>
                </a:ext>
              </a:extLst>
            </p:cNvPr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0" name="Freeform: Shape 133">
              <a:extLst>
                <a:ext uri="{FF2B5EF4-FFF2-40B4-BE49-F238E27FC236}">
                  <a16:creationId xmlns:a16="http://schemas.microsoft.com/office/drawing/2014/main" id="{465D33EC-2CC8-4171-93F7-89DCB7423770}"/>
                </a:ext>
              </a:extLst>
            </p:cNvPr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1" name="Freeform: Shape 134">
              <a:extLst>
                <a:ext uri="{FF2B5EF4-FFF2-40B4-BE49-F238E27FC236}">
                  <a16:creationId xmlns:a16="http://schemas.microsoft.com/office/drawing/2014/main" id="{24913BEC-24DB-4D8A-903F-019561EEE37B}"/>
                </a:ext>
              </a:extLst>
            </p:cNvPr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2" name="Freeform: Shape 135">
              <a:extLst>
                <a:ext uri="{FF2B5EF4-FFF2-40B4-BE49-F238E27FC236}">
                  <a16:creationId xmlns:a16="http://schemas.microsoft.com/office/drawing/2014/main" id="{9ACEE0AD-8FAA-4BDA-AC66-527FF6E85294}"/>
                </a:ext>
              </a:extLst>
            </p:cNvPr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3" name="Freeform: Shape 136">
              <a:extLst>
                <a:ext uri="{FF2B5EF4-FFF2-40B4-BE49-F238E27FC236}">
                  <a16:creationId xmlns:a16="http://schemas.microsoft.com/office/drawing/2014/main" id="{745DA652-D00F-439B-95F6-54249C13407F}"/>
                </a:ext>
              </a:extLst>
            </p:cNvPr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4" name="Freeform: Shape 137">
              <a:extLst>
                <a:ext uri="{FF2B5EF4-FFF2-40B4-BE49-F238E27FC236}">
                  <a16:creationId xmlns:a16="http://schemas.microsoft.com/office/drawing/2014/main" id="{E751BDF0-18D5-41AE-99B1-909ABDF2D433}"/>
                </a:ext>
              </a:extLst>
            </p:cNvPr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5" name="Freeform: Shape 138">
              <a:extLst>
                <a:ext uri="{FF2B5EF4-FFF2-40B4-BE49-F238E27FC236}">
                  <a16:creationId xmlns:a16="http://schemas.microsoft.com/office/drawing/2014/main" id="{B470FD8C-61CB-4D73-8B37-5E4566AF261A}"/>
                </a:ext>
              </a:extLst>
            </p:cNvPr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6" name="Freeform: Shape 139">
              <a:extLst>
                <a:ext uri="{FF2B5EF4-FFF2-40B4-BE49-F238E27FC236}">
                  <a16:creationId xmlns:a16="http://schemas.microsoft.com/office/drawing/2014/main" id="{8BC573FF-6C53-4931-B5FC-B07870AF3B54}"/>
                </a:ext>
              </a:extLst>
            </p:cNvPr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7" name="Freeform: Shape 140">
              <a:extLst>
                <a:ext uri="{FF2B5EF4-FFF2-40B4-BE49-F238E27FC236}">
                  <a16:creationId xmlns:a16="http://schemas.microsoft.com/office/drawing/2014/main" id="{DD242230-E1D8-4F3B-A5CB-DE34BC6FB5D9}"/>
                </a:ext>
              </a:extLst>
            </p:cNvPr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8" name="Freeform: Shape 141">
              <a:extLst>
                <a:ext uri="{FF2B5EF4-FFF2-40B4-BE49-F238E27FC236}">
                  <a16:creationId xmlns:a16="http://schemas.microsoft.com/office/drawing/2014/main" id="{30D8A272-64F5-47FF-8324-1C56EEDD032E}"/>
                </a:ext>
              </a:extLst>
            </p:cNvPr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9" name="Freeform: Shape 142">
              <a:extLst>
                <a:ext uri="{FF2B5EF4-FFF2-40B4-BE49-F238E27FC236}">
                  <a16:creationId xmlns:a16="http://schemas.microsoft.com/office/drawing/2014/main" id="{4D32B557-AEB4-44B4-A34C-F79B53BEACB0}"/>
                </a:ext>
              </a:extLst>
            </p:cNvPr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0" name="Freeform: Shape 143">
              <a:extLst>
                <a:ext uri="{FF2B5EF4-FFF2-40B4-BE49-F238E27FC236}">
                  <a16:creationId xmlns:a16="http://schemas.microsoft.com/office/drawing/2014/main" id="{18391559-A733-4FEC-9A73-B1280A648D78}"/>
                </a:ext>
              </a:extLst>
            </p:cNvPr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1" name="Freeform: Shape 144">
              <a:extLst>
                <a:ext uri="{FF2B5EF4-FFF2-40B4-BE49-F238E27FC236}">
                  <a16:creationId xmlns:a16="http://schemas.microsoft.com/office/drawing/2014/main" id="{BA81C6A0-349E-4E20-8FB8-E3407A2E59AF}"/>
                </a:ext>
              </a:extLst>
            </p:cNvPr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2" name="Freeform: Shape 145">
              <a:extLst>
                <a:ext uri="{FF2B5EF4-FFF2-40B4-BE49-F238E27FC236}">
                  <a16:creationId xmlns:a16="http://schemas.microsoft.com/office/drawing/2014/main" id="{3065A0A9-0AEA-4315-82CE-04AC24ED16E8}"/>
                </a:ext>
              </a:extLst>
            </p:cNvPr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3" name="Freeform: Shape 146">
              <a:extLst>
                <a:ext uri="{FF2B5EF4-FFF2-40B4-BE49-F238E27FC236}">
                  <a16:creationId xmlns:a16="http://schemas.microsoft.com/office/drawing/2014/main" id="{B8D19E8F-2136-405A-A03C-759188F84274}"/>
                </a:ext>
              </a:extLst>
            </p:cNvPr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4" name="Freeform: Shape 147">
              <a:extLst>
                <a:ext uri="{FF2B5EF4-FFF2-40B4-BE49-F238E27FC236}">
                  <a16:creationId xmlns:a16="http://schemas.microsoft.com/office/drawing/2014/main" id="{720DCE24-4B8C-4886-BB19-C442258ADF46}"/>
                </a:ext>
              </a:extLst>
            </p:cNvPr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5" name="Freeform: Shape 148">
              <a:extLst>
                <a:ext uri="{FF2B5EF4-FFF2-40B4-BE49-F238E27FC236}">
                  <a16:creationId xmlns:a16="http://schemas.microsoft.com/office/drawing/2014/main" id="{E6817097-3E90-445E-9E5D-1676CA13CCA5}"/>
                </a:ext>
              </a:extLst>
            </p:cNvPr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6" name="Freeform: Shape 149">
              <a:extLst>
                <a:ext uri="{FF2B5EF4-FFF2-40B4-BE49-F238E27FC236}">
                  <a16:creationId xmlns:a16="http://schemas.microsoft.com/office/drawing/2014/main" id="{EEA40582-762E-4DD1-BA45-9F92414DA73F}"/>
                </a:ext>
              </a:extLst>
            </p:cNvPr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7" name="Freeform: Shape 150">
              <a:extLst>
                <a:ext uri="{FF2B5EF4-FFF2-40B4-BE49-F238E27FC236}">
                  <a16:creationId xmlns:a16="http://schemas.microsoft.com/office/drawing/2014/main" id="{64A0AB94-CDA1-4F5A-AB0A-15082042AD21}"/>
                </a:ext>
              </a:extLst>
            </p:cNvPr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8" name="Freeform: Shape 151">
              <a:extLst>
                <a:ext uri="{FF2B5EF4-FFF2-40B4-BE49-F238E27FC236}">
                  <a16:creationId xmlns:a16="http://schemas.microsoft.com/office/drawing/2014/main" id="{DCA41DE6-BE7A-42D2-9F61-D2FEA550714A}"/>
                </a:ext>
              </a:extLst>
            </p:cNvPr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9" name="Freeform: Shape 152">
              <a:extLst>
                <a:ext uri="{FF2B5EF4-FFF2-40B4-BE49-F238E27FC236}">
                  <a16:creationId xmlns:a16="http://schemas.microsoft.com/office/drawing/2014/main" id="{735E1704-6160-49F5-B5D7-CF725879224B}"/>
                </a:ext>
              </a:extLst>
            </p:cNvPr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0" name="Freeform: Shape 153">
              <a:extLst>
                <a:ext uri="{FF2B5EF4-FFF2-40B4-BE49-F238E27FC236}">
                  <a16:creationId xmlns:a16="http://schemas.microsoft.com/office/drawing/2014/main" id="{4171AA1A-BAF6-47B4-AF51-EC15AC21A8D7}"/>
                </a:ext>
              </a:extLst>
            </p:cNvPr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1" name="Freeform: Shape 154">
              <a:extLst>
                <a:ext uri="{FF2B5EF4-FFF2-40B4-BE49-F238E27FC236}">
                  <a16:creationId xmlns:a16="http://schemas.microsoft.com/office/drawing/2014/main" id="{831A16C3-8B1F-4AE6-83E8-D376B1D0C059}"/>
                </a:ext>
              </a:extLst>
            </p:cNvPr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2" name="Freeform: Shape 155">
              <a:extLst>
                <a:ext uri="{FF2B5EF4-FFF2-40B4-BE49-F238E27FC236}">
                  <a16:creationId xmlns:a16="http://schemas.microsoft.com/office/drawing/2014/main" id="{9247D7B7-B99C-4520-9370-2CB8C3A7778D}"/>
                </a:ext>
              </a:extLst>
            </p:cNvPr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3" name="Freeform: Shape 156">
              <a:extLst>
                <a:ext uri="{FF2B5EF4-FFF2-40B4-BE49-F238E27FC236}">
                  <a16:creationId xmlns:a16="http://schemas.microsoft.com/office/drawing/2014/main" id="{32231F3E-E0FA-4396-9FE7-103C0764BC0B}"/>
                </a:ext>
              </a:extLst>
            </p:cNvPr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4" name="Freeform: Shape 157">
              <a:extLst>
                <a:ext uri="{FF2B5EF4-FFF2-40B4-BE49-F238E27FC236}">
                  <a16:creationId xmlns:a16="http://schemas.microsoft.com/office/drawing/2014/main" id="{12339080-32D6-434C-BB04-C72D1F8BACB7}"/>
                </a:ext>
              </a:extLst>
            </p:cNvPr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5" name="Freeform: Shape 158">
              <a:extLst>
                <a:ext uri="{FF2B5EF4-FFF2-40B4-BE49-F238E27FC236}">
                  <a16:creationId xmlns:a16="http://schemas.microsoft.com/office/drawing/2014/main" id="{B1173F82-0DBA-4E00-BFCF-FA03AE94FB63}"/>
                </a:ext>
              </a:extLst>
            </p:cNvPr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6" name="Freeform: Shape 159">
              <a:extLst>
                <a:ext uri="{FF2B5EF4-FFF2-40B4-BE49-F238E27FC236}">
                  <a16:creationId xmlns:a16="http://schemas.microsoft.com/office/drawing/2014/main" id="{2E2B55DC-C8CB-4D82-930A-A8F862313C36}"/>
                </a:ext>
              </a:extLst>
            </p:cNvPr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7" name="Freeform: Shape 160">
              <a:extLst>
                <a:ext uri="{FF2B5EF4-FFF2-40B4-BE49-F238E27FC236}">
                  <a16:creationId xmlns:a16="http://schemas.microsoft.com/office/drawing/2014/main" id="{7BE2568D-7A1D-4FE2-BD80-4C09C13BCD1D}"/>
                </a:ext>
              </a:extLst>
            </p:cNvPr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8" name="Freeform: Shape 161">
              <a:extLst>
                <a:ext uri="{FF2B5EF4-FFF2-40B4-BE49-F238E27FC236}">
                  <a16:creationId xmlns:a16="http://schemas.microsoft.com/office/drawing/2014/main" id="{D038FFC3-AE8D-4C8C-8F88-E277B07FA21B}"/>
                </a:ext>
              </a:extLst>
            </p:cNvPr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9" name="Freeform: Shape 162">
              <a:extLst>
                <a:ext uri="{FF2B5EF4-FFF2-40B4-BE49-F238E27FC236}">
                  <a16:creationId xmlns:a16="http://schemas.microsoft.com/office/drawing/2014/main" id="{93306E64-AD2E-4DEE-A10C-24CBB67D9393}"/>
                </a:ext>
              </a:extLst>
            </p:cNvPr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0" name="Freeform: Shape 163">
              <a:extLst>
                <a:ext uri="{FF2B5EF4-FFF2-40B4-BE49-F238E27FC236}">
                  <a16:creationId xmlns:a16="http://schemas.microsoft.com/office/drawing/2014/main" id="{928CFA51-08D3-4EE2-97E5-1E970C2114EC}"/>
                </a:ext>
              </a:extLst>
            </p:cNvPr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1" name="Freeform: Shape 164">
              <a:extLst>
                <a:ext uri="{FF2B5EF4-FFF2-40B4-BE49-F238E27FC236}">
                  <a16:creationId xmlns:a16="http://schemas.microsoft.com/office/drawing/2014/main" id="{241E442B-1C51-4AD2-BAE4-2344A2A3E9DB}"/>
                </a:ext>
              </a:extLst>
            </p:cNvPr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2" name="Freeform: Shape 165">
              <a:extLst>
                <a:ext uri="{FF2B5EF4-FFF2-40B4-BE49-F238E27FC236}">
                  <a16:creationId xmlns:a16="http://schemas.microsoft.com/office/drawing/2014/main" id="{00264A1B-10C7-43C0-B5EF-98B352F1A1BC}"/>
                </a:ext>
              </a:extLst>
            </p:cNvPr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3" name="Freeform: Shape 166">
              <a:extLst>
                <a:ext uri="{FF2B5EF4-FFF2-40B4-BE49-F238E27FC236}">
                  <a16:creationId xmlns:a16="http://schemas.microsoft.com/office/drawing/2014/main" id="{56AFACF8-FDE5-47F7-B6FC-6644377AFA1E}"/>
                </a:ext>
              </a:extLst>
            </p:cNvPr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4" name="Freeform: Shape 167">
              <a:extLst>
                <a:ext uri="{FF2B5EF4-FFF2-40B4-BE49-F238E27FC236}">
                  <a16:creationId xmlns:a16="http://schemas.microsoft.com/office/drawing/2014/main" id="{A22CBF17-02A8-4693-A813-BBB876AC09FE}"/>
                </a:ext>
              </a:extLst>
            </p:cNvPr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5" name="Freeform: Shape 168">
              <a:extLst>
                <a:ext uri="{FF2B5EF4-FFF2-40B4-BE49-F238E27FC236}">
                  <a16:creationId xmlns:a16="http://schemas.microsoft.com/office/drawing/2014/main" id="{4526E482-A0F8-4489-A695-83FCF7BF2CED}"/>
                </a:ext>
              </a:extLst>
            </p:cNvPr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6" name="Freeform: Shape 169">
              <a:extLst>
                <a:ext uri="{FF2B5EF4-FFF2-40B4-BE49-F238E27FC236}">
                  <a16:creationId xmlns:a16="http://schemas.microsoft.com/office/drawing/2014/main" id="{C449549B-223A-4C64-9276-64B4990D3CD0}"/>
                </a:ext>
              </a:extLst>
            </p:cNvPr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7" name="Freeform: Shape 170">
              <a:extLst>
                <a:ext uri="{FF2B5EF4-FFF2-40B4-BE49-F238E27FC236}">
                  <a16:creationId xmlns:a16="http://schemas.microsoft.com/office/drawing/2014/main" id="{B9E53562-BBA3-4292-B46A-AE26DFC68960}"/>
                </a:ext>
              </a:extLst>
            </p:cNvPr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8" name="Freeform: Shape 171">
              <a:extLst>
                <a:ext uri="{FF2B5EF4-FFF2-40B4-BE49-F238E27FC236}">
                  <a16:creationId xmlns:a16="http://schemas.microsoft.com/office/drawing/2014/main" id="{E2F09D72-57D0-45A2-93A7-282F38D447B0}"/>
                </a:ext>
              </a:extLst>
            </p:cNvPr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9" name="Freeform: Shape 172">
              <a:extLst>
                <a:ext uri="{FF2B5EF4-FFF2-40B4-BE49-F238E27FC236}">
                  <a16:creationId xmlns:a16="http://schemas.microsoft.com/office/drawing/2014/main" id="{DFD8C764-DAAA-4CF6-8D30-EB0EC6FB4883}"/>
                </a:ext>
              </a:extLst>
            </p:cNvPr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0" name="Freeform: Shape 173">
              <a:extLst>
                <a:ext uri="{FF2B5EF4-FFF2-40B4-BE49-F238E27FC236}">
                  <a16:creationId xmlns:a16="http://schemas.microsoft.com/office/drawing/2014/main" id="{30D3826F-7EDC-457B-BB39-D61B93BC8C29}"/>
                </a:ext>
              </a:extLst>
            </p:cNvPr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4107027" y="1958949"/>
            <a:ext cx="707093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a-IR" sz="2400" b="1" dirty="0">
                <a:cs typeface="B Nazanin" panose="00000400000000000000" pitchFamily="2" charset="-78"/>
              </a:rPr>
              <a:t>کلاس ها در روزهای یکشنبه و چهارشنبه ساعت 19 الی 22 </a:t>
            </a:r>
          </a:p>
          <a:p>
            <a:pPr marL="342900" marR="0" lvl="0" indent="-342900" algn="just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a-IR" sz="2400" b="1" dirty="0">
                <a:cs typeface="B Nazanin" panose="00000400000000000000" pitchFamily="2" charset="-78"/>
              </a:rPr>
              <a:t>گروه بندی کلاس (5 تا گروه)</a:t>
            </a:r>
            <a:endParaRPr lang="en-US" sz="2400" b="1" dirty="0">
              <a:cs typeface="B Nazanin" panose="00000400000000000000" pitchFamily="2" charset="-78"/>
            </a:endParaRPr>
          </a:p>
          <a:p>
            <a:pPr marL="342900" marR="0" lvl="0" indent="-342900" algn="just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a-IR" sz="2400" b="1" dirty="0">
                <a:cs typeface="B Nazanin" panose="00000400000000000000" pitchFamily="2" charset="-78"/>
              </a:rPr>
              <a:t>رسم نقشه ذهنی برای مفاهیم درسی </a:t>
            </a:r>
            <a:endParaRPr lang="en-US" sz="2400" b="1" dirty="0">
              <a:cs typeface="B Nazanin" panose="00000400000000000000" pitchFamily="2" charset="-78"/>
            </a:endParaRPr>
          </a:p>
          <a:p>
            <a:pPr marL="342900" marR="0" lvl="0" indent="-342900" algn="just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a-IR" sz="2400" b="1" dirty="0">
                <a:cs typeface="B Nazanin" panose="00000400000000000000" pitchFamily="2" charset="-78"/>
              </a:rPr>
              <a:t>کوییز مفهومی </a:t>
            </a:r>
            <a:endParaRPr lang="en-US" sz="2400" b="1" dirty="0">
              <a:cs typeface="B Nazanin" panose="00000400000000000000" pitchFamily="2" charset="-78"/>
            </a:endParaRPr>
          </a:p>
          <a:p>
            <a:pPr marL="342900" marR="0" lvl="0" indent="-342900" algn="just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a-IR" sz="2400" b="1" dirty="0">
                <a:cs typeface="B Nazanin" panose="00000400000000000000" pitchFamily="2" charset="-78"/>
              </a:rPr>
              <a:t>کارگاه در صورت نیاز</a:t>
            </a:r>
            <a:endParaRPr lang="en-US" sz="2400" b="1" dirty="0">
              <a:cs typeface="B Nazanin" panose="00000400000000000000" pitchFamily="2" charset="-7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924073" y="1013125"/>
            <a:ext cx="2208762" cy="726141"/>
          </a:xfrm>
          <a:prstGeom prst="round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sz="2400" b="1" dirty="0">
                <a:solidFill>
                  <a:schemeClr val="bg1"/>
                </a:solidFill>
                <a:latin typeface="Calibri" pitchFamily="34" charset="0"/>
                <a:cs typeface="B Traffic" panose="00000400000000000000" pitchFamily="2" charset="-78"/>
              </a:rPr>
              <a:t>روند کلاس</a:t>
            </a:r>
          </a:p>
        </p:txBody>
      </p:sp>
    </p:spTree>
    <p:extLst>
      <p:ext uri="{BB962C8B-B14F-4D97-AF65-F5344CB8AC3E}">
        <p14:creationId xmlns:p14="http://schemas.microsoft.com/office/powerpoint/2010/main" val="476794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/>
          <p:cNvSpPr/>
          <p:nvPr/>
        </p:nvSpPr>
        <p:spPr>
          <a:xfrm>
            <a:off x="8904514" y="599468"/>
            <a:ext cx="2707293" cy="726141"/>
          </a:xfrm>
          <a:prstGeom prst="roundRect">
            <a:avLst/>
          </a:prstGeom>
          <a:solidFill>
            <a:srgbClr val="F37726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sz="2400" b="1" dirty="0">
                <a:solidFill>
                  <a:schemeClr val="tx1"/>
                </a:solidFill>
                <a:latin typeface="Calibri" pitchFamily="34" charset="0"/>
                <a:cs typeface="B Traffic" panose="00000400000000000000" pitchFamily="2" charset="-78"/>
              </a:rPr>
              <a:t>ابزارهای مورد نیاز</a:t>
            </a:r>
          </a:p>
        </p:txBody>
      </p:sp>
      <p:pic>
        <p:nvPicPr>
          <p:cNvPr id="1028" name="Picture 4" descr="File:Jupyter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823" y="2324364"/>
            <a:ext cx="2050920" cy="2377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5861133" y="2256332"/>
            <a:ext cx="2547258" cy="2445389"/>
            <a:chOff x="6204856" y="2223558"/>
            <a:chExt cx="2699658" cy="2355431"/>
          </a:xfrm>
        </p:grpSpPr>
        <p:pic>
          <p:nvPicPr>
            <p:cNvPr id="1034" name="Picture 10" descr="File:AnyDesk-logo.svg - Wikimedia Commons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974" t="-10079" r="74254" b="-3794"/>
            <a:stretch/>
          </p:blipFill>
          <p:spPr bwMode="auto">
            <a:xfrm>
              <a:off x="6204856" y="2223558"/>
              <a:ext cx="2699658" cy="19609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File:AnyDesk-logo.svg - Wikimedia Commons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12" b="-4798"/>
            <a:stretch/>
          </p:blipFill>
          <p:spPr bwMode="auto">
            <a:xfrm>
              <a:off x="6603627" y="4088061"/>
              <a:ext cx="1902115" cy="4909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/>
          <a:srcRect l="29221" t="23146" r="7611" b="21897"/>
          <a:stretch/>
        </p:blipFill>
        <p:spPr>
          <a:xfrm>
            <a:off x="812316" y="4292182"/>
            <a:ext cx="1654629" cy="957943"/>
          </a:xfrm>
          <a:prstGeom prst="rect">
            <a:avLst/>
          </a:prstGeom>
        </p:spPr>
      </p:pic>
      <p:pic>
        <p:nvPicPr>
          <p:cNvPr id="50" name="Picture 2" descr="Python Logo PNG Transparent &amp;amp; SVG Vector - Freebie Supply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70" y="2383915"/>
            <a:ext cx="1813175" cy="204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Github Logo Png - Github Clipart (#2562286) - Pik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99063">
                        <a14:foregroundMark x1="10625" y1="71250" x2="10625" y2="71250"/>
                        <a14:foregroundMark x1="25625" y1="81875" x2="25625" y2="81875"/>
                        <a14:foregroundMark x1="26250" y1="73438" x2="26250" y2="73438"/>
                        <a14:foregroundMark x1="35625" y1="83438" x2="35625" y2="83438"/>
                        <a14:foregroundMark x1="50000" y1="79688" x2="50000" y2="79688"/>
                        <a14:foregroundMark x1="67813" y1="81875" x2="67813" y2="81875"/>
                        <a14:foregroundMark x1="86250" y1="79063" x2="86250" y2="79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781" y="2324364"/>
            <a:ext cx="2445388" cy="2445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249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354285" y="239486"/>
            <a:ext cx="3265713" cy="128451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lnSpc>
                <a:spcPct val="150000"/>
              </a:lnSpc>
            </a:pPr>
            <a:r>
              <a:rPr lang="en-US" sz="2400" dirty="0"/>
              <a:t>Tahlilgarsho</a:t>
            </a:r>
          </a:p>
          <a:p>
            <a:pPr algn="ctr">
              <a:lnSpc>
                <a:spcPct val="150000"/>
              </a:lnSpc>
            </a:pPr>
            <a:r>
              <a:rPr lang="en-US" sz="2400" dirty="0"/>
              <a:t>Head : Hosein Bahrami</a:t>
            </a:r>
            <a:endParaRPr lang="fa-IR" sz="2400" dirty="0"/>
          </a:p>
        </p:txBody>
      </p:sp>
      <p:sp>
        <p:nvSpPr>
          <p:cNvPr id="22" name="Rounded Rectangle 21"/>
          <p:cNvSpPr/>
          <p:nvPr/>
        </p:nvSpPr>
        <p:spPr>
          <a:xfrm>
            <a:off x="261262" y="2057396"/>
            <a:ext cx="2068284" cy="1153886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lnSpc>
                <a:spcPct val="150000"/>
              </a:lnSpc>
            </a:pPr>
            <a:r>
              <a:rPr lang="en-US" dirty="0"/>
              <a:t>Data Bax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Head: Hirad Tajvar</a:t>
            </a:r>
            <a:endParaRPr lang="fa-IR" dirty="0"/>
          </a:p>
        </p:txBody>
      </p:sp>
      <p:sp>
        <p:nvSpPr>
          <p:cNvPr id="23" name="Rounded Rectangle 22"/>
          <p:cNvSpPr/>
          <p:nvPr/>
        </p:nvSpPr>
        <p:spPr>
          <a:xfrm>
            <a:off x="2503715" y="2024741"/>
            <a:ext cx="2177144" cy="1153887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lnSpc>
                <a:spcPct val="150000"/>
              </a:lnSpc>
            </a:pPr>
            <a:r>
              <a:rPr lang="en-US" dirty="0"/>
              <a:t>Data Lover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Head: Elham Babaeiyan</a:t>
            </a:r>
            <a:endParaRPr lang="fa-IR" dirty="0"/>
          </a:p>
        </p:txBody>
      </p:sp>
      <p:sp>
        <p:nvSpPr>
          <p:cNvPr id="24" name="Rounded Rectangle 23"/>
          <p:cNvSpPr/>
          <p:nvPr/>
        </p:nvSpPr>
        <p:spPr>
          <a:xfrm>
            <a:off x="4855028" y="2046512"/>
            <a:ext cx="2264230" cy="1132116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lnSpc>
                <a:spcPct val="150000"/>
              </a:lnSpc>
            </a:pPr>
            <a:r>
              <a:rPr lang="en-US" dirty="0"/>
              <a:t>Data Group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Head: Fateme shahoseini</a:t>
            </a:r>
            <a:endParaRPr lang="fa-IR" dirty="0"/>
          </a:p>
        </p:txBody>
      </p:sp>
      <p:sp>
        <p:nvSpPr>
          <p:cNvPr id="27" name="Rounded Rectangle 26"/>
          <p:cNvSpPr/>
          <p:nvPr/>
        </p:nvSpPr>
        <p:spPr>
          <a:xfrm>
            <a:off x="7315198" y="2046512"/>
            <a:ext cx="2264230" cy="1132116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lnSpc>
                <a:spcPct val="150000"/>
              </a:lnSpc>
            </a:pPr>
            <a:r>
              <a:rPr lang="en-US" dirty="0"/>
              <a:t>Be a Data Analyst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Head: Parisan Ahmadi</a:t>
            </a:r>
            <a:endParaRPr lang="fa-IR" dirty="0"/>
          </a:p>
        </p:txBody>
      </p:sp>
      <p:sp>
        <p:nvSpPr>
          <p:cNvPr id="28" name="Rounded Rectangle 27"/>
          <p:cNvSpPr/>
          <p:nvPr/>
        </p:nvSpPr>
        <p:spPr>
          <a:xfrm>
            <a:off x="9731826" y="2046512"/>
            <a:ext cx="2264230" cy="1132116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lnSpc>
                <a:spcPct val="150000"/>
              </a:lnSpc>
            </a:pPr>
            <a:r>
              <a:rPr lang="en-US" dirty="0"/>
              <a:t>Data Sight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Head: Najme asgari</a:t>
            </a:r>
            <a:endParaRPr lang="fa-IR" dirty="0"/>
          </a:p>
        </p:txBody>
      </p:sp>
      <p:cxnSp>
        <p:nvCxnSpPr>
          <p:cNvPr id="6" name="Straight Arrow Connector 5"/>
          <p:cNvCxnSpPr>
            <a:stCxn id="4" idx="1"/>
            <a:endCxn id="22" idx="0"/>
          </p:cNvCxnSpPr>
          <p:nvPr/>
        </p:nvCxnSpPr>
        <p:spPr>
          <a:xfrm flipH="1">
            <a:off x="1295404" y="881743"/>
            <a:ext cx="3058881" cy="117565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559629" y="1431471"/>
            <a:ext cx="816427" cy="57149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" idx="2"/>
            <a:endCxn id="24" idx="0"/>
          </p:cNvCxnSpPr>
          <p:nvPr/>
        </p:nvCxnSpPr>
        <p:spPr>
          <a:xfrm>
            <a:off x="5987142" y="1524000"/>
            <a:ext cx="1" cy="52251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7" idx="0"/>
          </p:cNvCxnSpPr>
          <p:nvPr/>
        </p:nvCxnSpPr>
        <p:spPr>
          <a:xfrm>
            <a:off x="7598229" y="1431471"/>
            <a:ext cx="849084" cy="61504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8" idx="0"/>
          </p:cNvCxnSpPr>
          <p:nvPr/>
        </p:nvCxnSpPr>
        <p:spPr>
          <a:xfrm>
            <a:off x="7587343" y="862695"/>
            <a:ext cx="3276598" cy="118381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-5439" y="3526969"/>
            <a:ext cx="2601685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Mona Tavousi</a:t>
            </a:r>
          </a:p>
          <a:p>
            <a:pPr algn="ctr"/>
            <a:r>
              <a:rPr lang="en-US" dirty="0"/>
              <a:t>Mojtaba Mohammadi</a:t>
            </a:r>
          </a:p>
          <a:p>
            <a:pPr algn="ctr"/>
            <a:r>
              <a:rPr lang="en-US" dirty="0"/>
              <a:t>Shiva samadi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Parham eini</a:t>
            </a:r>
          </a:p>
          <a:p>
            <a:pPr algn="ctr"/>
            <a:r>
              <a:rPr lang="en-US" dirty="0"/>
              <a:t>Mohammad Shafiei</a:t>
            </a:r>
          </a:p>
          <a:p>
            <a:pPr algn="ctr"/>
            <a:r>
              <a:rPr lang="en-US" dirty="0"/>
              <a:t>Arezoo AzodAzad</a:t>
            </a:r>
          </a:p>
          <a:p>
            <a:pPr algn="ctr"/>
            <a:r>
              <a:rPr lang="en-US" dirty="0"/>
              <a:t>Mahdi </a:t>
            </a:r>
            <a:r>
              <a:rPr lang="en-US" dirty="0" err="1"/>
              <a:t>ghasvari</a:t>
            </a:r>
            <a:endParaRPr lang="fa-IR" dirty="0"/>
          </a:p>
          <a:p>
            <a:pPr algn="ctr"/>
            <a:r>
              <a:rPr lang="en-US" dirty="0"/>
              <a:t>Mina </a:t>
            </a:r>
            <a:r>
              <a:rPr lang="en-US" dirty="0" err="1"/>
              <a:t>arasteh</a:t>
            </a:r>
            <a:endParaRPr lang="fa-I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BE8809-B34D-4452-A974-F2C342FFA00C}"/>
              </a:ext>
            </a:extLst>
          </p:cNvPr>
          <p:cNvSpPr/>
          <p:nvPr/>
        </p:nvSpPr>
        <p:spPr>
          <a:xfrm>
            <a:off x="2371635" y="3606379"/>
            <a:ext cx="260168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Karim </a:t>
            </a:r>
            <a:r>
              <a:rPr lang="en-US" dirty="0" err="1"/>
              <a:t>Sadati</a:t>
            </a:r>
            <a:endParaRPr lang="fa-IR" dirty="0"/>
          </a:p>
          <a:p>
            <a:pPr algn="ctr"/>
            <a:r>
              <a:rPr lang="en-US" dirty="0"/>
              <a:t>Maryam Farhadi</a:t>
            </a:r>
            <a:endParaRPr lang="fa-IR" dirty="0"/>
          </a:p>
          <a:p>
            <a:pPr algn="ctr"/>
            <a:r>
              <a:rPr lang="en-US" dirty="0"/>
              <a:t>Mohammad </a:t>
            </a:r>
            <a:r>
              <a:rPr lang="en-US" dirty="0" err="1"/>
              <a:t>Maleki</a:t>
            </a:r>
            <a:endParaRPr lang="fa-IR" dirty="0"/>
          </a:p>
          <a:p>
            <a:pPr algn="ctr"/>
            <a:r>
              <a:rPr lang="en-US" dirty="0" err="1"/>
              <a:t>Narges</a:t>
            </a:r>
            <a:r>
              <a:rPr lang="en-US" dirty="0"/>
              <a:t> </a:t>
            </a:r>
            <a:r>
              <a:rPr lang="en-US" dirty="0" err="1"/>
              <a:t>bahmanziari</a:t>
            </a:r>
            <a:endParaRPr lang="fa-IR" dirty="0"/>
          </a:p>
          <a:p>
            <a:pPr algn="ctr"/>
            <a:r>
              <a:rPr lang="en-US" dirty="0" err="1"/>
              <a:t>Laya</a:t>
            </a:r>
            <a:r>
              <a:rPr lang="en-US" dirty="0"/>
              <a:t> </a:t>
            </a:r>
            <a:r>
              <a:rPr lang="en-US" dirty="0" err="1"/>
              <a:t>Sedaghat</a:t>
            </a:r>
            <a:endParaRPr lang="fa-IR" dirty="0"/>
          </a:p>
          <a:p>
            <a:pPr algn="ctr"/>
            <a:r>
              <a:rPr lang="en-US" dirty="0"/>
              <a:t>Fatemeh </a:t>
            </a:r>
            <a:r>
              <a:rPr lang="en-US" dirty="0" err="1"/>
              <a:t>samaei</a:t>
            </a:r>
            <a:endParaRPr lang="fa-IR" dirty="0"/>
          </a:p>
          <a:p>
            <a:pPr algn="ctr"/>
            <a:r>
              <a:rPr lang="en-US" dirty="0"/>
              <a:t>Mostafa </a:t>
            </a:r>
            <a:r>
              <a:rPr lang="en-US" dirty="0" err="1"/>
              <a:t>Molahasani</a:t>
            </a:r>
            <a:r>
              <a:rPr lang="en-US" dirty="0"/>
              <a:t> </a:t>
            </a:r>
            <a:endParaRPr lang="fa-IR" dirty="0"/>
          </a:p>
          <a:p>
            <a:pPr algn="ctr"/>
            <a:r>
              <a:rPr lang="en-US" dirty="0" err="1"/>
              <a:t>Samane</a:t>
            </a:r>
            <a:r>
              <a:rPr lang="en-US" dirty="0"/>
              <a:t> </a:t>
            </a:r>
            <a:r>
              <a:rPr lang="en-US" dirty="0" err="1"/>
              <a:t>seyedi</a:t>
            </a:r>
            <a:endParaRPr lang="fa-I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60136C-81DA-4082-BD31-303AE26CD95B}"/>
              </a:ext>
            </a:extLst>
          </p:cNvPr>
          <p:cNvSpPr/>
          <p:nvPr/>
        </p:nvSpPr>
        <p:spPr>
          <a:xfrm>
            <a:off x="4732381" y="3596219"/>
            <a:ext cx="260168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Faezeh </a:t>
            </a:r>
            <a:r>
              <a:rPr lang="en-US" dirty="0" err="1"/>
              <a:t>kargar</a:t>
            </a:r>
            <a:endParaRPr lang="fa-IR" dirty="0"/>
          </a:p>
          <a:p>
            <a:pPr algn="ctr"/>
            <a:r>
              <a:rPr lang="en-US" dirty="0"/>
              <a:t>Mohammad </a:t>
            </a:r>
            <a:r>
              <a:rPr lang="en-US" dirty="0" err="1"/>
              <a:t>sadegh</a:t>
            </a:r>
            <a:r>
              <a:rPr lang="en-US" dirty="0"/>
              <a:t> </a:t>
            </a:r>
            <a:r>
              <a:rPr lang="en-US" dirty="0" err="1"/>
              <a:t>baiki</a:t>
            </a:r>
            <a:endParaRPr lang="fa-IR" dirty="0"/>
          </a:p>
          <a:p>
            <a:pPr algn="ctr"/>
            <a:r>
              <a:rPr lang="en-US" dirty="0"/>
              <a:t>Sahar </a:t>
            </a:r>
            <a:r>
              <a:rPr lang="en-US" dirty="0" err="1"/>
              <a:t>movahed</a:t>
            </a:r>
            <a:endParaRPr lang="fa-IR" dirty="0"/>
          </a:p>
          <a:p>
            <a:pPr algn="ctr"/>
            <a:r>
              <a:rPr lang="en-US" dirty="0"/>
              <a:t>Ghazal </a:t>
            </a:r>
            <a:r>
              <a:rPr lang="en-US" dirty="0" err="1"/>
              <a:t>Riahi</a:t>
            </a:r>
            <a:endParaRPr lang="fa-IR" dirty="0"/>
          </a:p>
          <a:p>
            <a:pPr algn="ctr"/>
            <a:r>
              <a:rPr lang="en-US" dirty="0"/>
              <a:t>Ehsan </a:t>
            </a:r>
            <a:r>
              <a:rPr lang="en-US" dirty="0" err="1"/>
              <a:t>noorzad</a:t>
            </a:r>
            <a:endParaRPr lang="fa-IR" dirty="0"/>
          </a:p>
          <a:p>
            <a:pPr algn="ctr"/>
            <a:r>
              <a:rPr lang="en-US" dirty="0" err="1"/>
              <a:t>Mahyar</a:t>
            </a:r>
            <a:r>
              <a:rPr lang="en-US" dirty="0"/>
              <a:t> Kian</a:t>
            </a:r>
            <a:endParaRPr lang="fa-IR" dirty="0"/>
          </a:p>
          <a:p>
            <a:pPr algn="ctr"/>
            <a:r>
              <a:rPr lang="en-US" dirty="0"/>
              <a:t>Zahra </a:t>
            </a:r>
            <a:r>
              <a:rPr lang="en-US" dirty="0" err="1"/>
              <a:t>mohammady</a:t>
            </a:r>
            <a:endParaRPr lang="fa-IR" dirty="0"/>
          </a:p>
          <a:p>
            <a:pPr algn="ctr"/>
            <a:r>
              <a:rPr lang="en-US" dirty="0" err="1"/>
              <a:t>Shima</a:t>
            </a:r>
            <a:r>
              <a:rPr lang="en-US" dirty="0"/>
              <a:t> Hamidi</a:t>
            </a:r>
            <a:endParaRPr lang="fa-I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3B8C29-424F-4675-B7D6-44160111B29A}"/>
              </a:ext>
            </a:extLst>
          </p:cNvPr>
          <p:cNvSpPr/>
          <p:nvPr/>
        </p:nvSpPr>
        <p:spPr>
          <a:xfrm>
            <a:off x="7146470" y="3586059"/>
            <a:ext cx="260168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Mehdi Naghdi</a:t>
            </a:r>
            <a:endParaRPr lang="fa-IR" dirty="0"/>
          </a:p>
          <a:p>
            <a:pPr algn="ctr"/>
            <a:r>
              <a:rPr lang="en-US" dirty="0" err="1"/>
              <a:t>Fezzeh</a:t>
            </a:r>
            <a:r>
              <a:rPr lang="en-US" dirty="0"/>
              <a:t> Ebrahimi</a:t>
            </a:r>
            <a:endParaRPr lang="fa-IR" dirty="0"/>
          </a:p>
          <a:p>
            <a:pPr algn="ctr"/>
            <a:r>
              <a:rPr lang="en-US" dirty="0"/>
              <a:t>Arvin </a:t>
            </a:r>
            <a:r>
              <a:rPr lang="en-US" dirty="0" err="1"/>
              <a:t>Tahmasian</a:t>
            </a:r>
            <a:endParaRPr lang="fa-IR" dirty="0"/>
          </a:p>
          <a:p>
            <a:pPr algn="ctr"/>
            <a:r>
              <a:rPr lang="en-US" dirty="0"/>
              <a:t>Ali </a:t>
            </a:r>
            <a:r>
              <a:rPr lang="en-US" dirty="0" err="1"/>
              <a:t>zendedel</a:t>
            </a:r>
            <a:endParaRPr lang="fa-IR" dirty="0"/>
          </a:p>
          <a:p>
            <a:pPr algn="ctr"/>
            <a:r>
              <a:rPr lang="en-US" dirty="0" err="1"/>
              <a:t>Simin</a:t>
            </a:r>
            <a:r>
              <a:rPr lang="en-US" dirty="0"/>
              <a:t> </a:t>
            </a:r>
            <a:r>
              <a:rPr lang="en-US" dirty="0" err="1"/>
              <a:t>Jahankhah</a:t>
            </a:r>
            <a:endParaRPr lang="fa-IR" dirty="0"/>
          </a:p>
          <a:p>
            <a:pPr algn="ctr"/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Fahime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heydari</a:t>
            </a:r>
            <a:r>
              <a:rPr lang="en-US" dirty="0"/>
              <a:t> </a:t>
            </a:r>
            <a:endParaRPr lang="fa-IR" dirty="0"/>
          </a:p>
          <a:p>
            <a:pPr algn="ctr"/>
            <a:r>
              <a:rPr lang="en-US" dirty="0"/>
              <a:t>Sahar </a:t>
            </a:r>
            <a:r>
              <a:rPr lang="en-US" dirty="0" err="1"/>
              <a:t>asghari</a:t>
            </a:r>
            <a:endParaRPr lang="fa-IR" dirty="0"/>
          </a:p>
          <a:p>
            <a:pPr algn="ctr"/>
            <a:r>
              <a:rPr lang="en-US" dirty="0"/>
              <a:t>Elham </a:t>
            </a:r>
            <a:r>
              <a:rPr lang="en-US" dirty="0" err="1"/>
              <a:t>Tak</a:t>
            </a:r>
            <a:endParaRPr lang="fa-I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7E89CD-73AA-4B30-94BB-D742302D335B}"/>
              </a:ext>
            </a:extLst>
          </p:cNvPr>
          <p:cNvSpPr/>
          <p:nvPr/>
        </p:nvSpPr>
        <p:spPr>
          <a:xfrm>
            <a:off x="9523544" y="3526969"/>
            <a:ext cx="260168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Payam Abdollah</a:t>
            </a:r>
            <a:endParaRPr lang="fa-IR" dirty="0"/>
          </a:p>
          <a:p>
            <a:pPr algn="ctr"/>
            <a:r>
              <a:rPr lang="en-US" dirty="0"/>
              <a:t>Mohsen </a:t>
            </a:r>
            <a:r>
              <a:rPr lang="en-US" dirty="0" err="1"/>
              <a:t>Ramezani</a:t>
            </a:r>
            <a:endParaRPr lang="fa-IR" dirty="0"/>
          </a:p>
          <a:p>
            <a:pPr algn="ctr"/>
            <a:r>
              <a:rPr lang="en-US" dirty="0"/>
              <a:t>Setareh </a:t>
            </a:r>
            <a:r>
              <a:rPr lang="en-US" dirty="0" err="1"/>
              <a:t>Parsa</a:t>
            </a:r>
            <a:endParaRPr lang="fa-IR" dirty="0"/>
          </a:p>
          <a:p>
            <a:pPr algn="ctr"/>
            <a:r>
              <a:rPr lang="en-US" dirty="0"/>
              <a:t>Mohammad Jamali</a:t>
            </a:r>
            <a:endParaRPr lang="fa-IR" dirty="0"/>
          </a:p>
          <a:p>
            <a:pPr algn="ctr"/>
            <a:r>
              <a:rPr lang="en-US" dirty="0"/>
              <a:t>Elham </a:t>
            </a:r>
            <a:r>
              <a:rPr lang="en-US" dirty="0" err="1"/>
              <a:t>cheraqi</a:t>
            </a:r>
            <a:endParaRPr lang="fa-IR" dirty="0"/>
          </a:p>
          <a:p>
            <a:pPr algn="ctr"/>
            <a:r>
              <a:rPr lang="en-US" dirty="0" err="1"/>
              <a:t>Somaye</a:t>
            </a:r>
            <a:r>
              <a:rPr lang="en-US" dirty="0"/>
              <a:t> </a:t>
            </a:r>
            <a:r>
              <a:rPr lang="en-US" dirty="0" err="1"/>
              <a:t>vahabi</a:t>
            </a:r>
            <a:endParaRPr lang="fa-IR" dirty="0"/>
          </a:p>
          <a:p>
            <a:pPr algn="ctr"/>
            <a:r>
              <a:rPr lang="en-US" dirty="0"/>
              <a:t>Amin </a:t>
            </a:r>
            <a:r>
              <a:rPr lang="en-US" dirty="0" err="1"/>
              <a:t>dehganzadeh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728196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6F7E020-D2BB-4164-888A-C5376ABC30EE}"/>
              </a:ext>
            </a:extLst>
          </p:cNvPr>
          <p:cNvSpPr txBox="1"/>
          <p:nvPr/>
        </p:nvSpPr>
        <p:spPr>
          <a:xfrm>
            <a:off x="3942080" y="3136612"/>
            <a:ext cx="40843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a-IR" sz="3200" b="1" dirty="0">
                <a:cs typeface="B Nazanin" panose="00000400000000000000" pitchFamily="2" charset="-78"/>
              </a:rPr>
              <a:t>داده کاوی چیست؟؟؟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35401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BFCA2D-8E95-4ED8-98DA-B49D9F181E48}"/>
              </a:ext>
            </a:extLst>
          </p:cNvPr>
          <p:cNvSpPr txBox="1"/>
          <p:nvPr/>
        </p:nvSpPr>
        <p:spPr>
          <a:xfrm>
            <a:off x="3139440" y="2655763"/>
            <a:ext cx="6096000" cy="2640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fa-IR" sz="2400" b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فهم حوزه ‌ی منبع داده ها</a:t>
            </a:r>
            <a:endParaRPr lang="en-US" sz="2400" dirty="0">
              <a:effectLst/>
              <a:latin typeface="Arial Black" panose="020B0A0402010202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fa-IR" sz="2400" b="1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فهم داده ها</a:t>
            </a:r>
            <a:endParaRPr lang="en-US" sz="2400" b="1" dirty="0">
              <a:solidFill>
                <a:schemeClr val="bg1">
                  <a:lumMod val="85000"/>
                </a:schemeClr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fa-IR" sz="2400" b="1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پیش پردازش داده‌ها</a:t>
            </a:r>
            <a:endParaRPr lang="en-US" sz="20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fa-IR" sz="2400" b="1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مدل کردن داده‌ها</a:t>
            </a:r>
            <a:endParaRPr lang="en-US" sz="20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fa-IR" sz="2400" b="1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فاز ارزیابی </a:t>
            </a:r>
            <a:endParaRPr lang="en-US" sz="20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fa-IR" sz="2400" b="1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فاز توسعه </a:t>
            </a:r>
            <a:endParaRPr lang="en-US" sz="20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F29A79-3D5A-4DB0-A938-35268C19BED8}"/>
              </a:ext>
            </a:extLst>
          </p:cNvPr>
          <p:cNvSpPr txBox="1"/>
          <p:nvPr/>
        </p:nvSpPr>
        <p:spPr>
          <a:xfrm>
            <a:off x="7487920" y="2004813"/>
            <a:ext cx="27025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a-IR" sz="2000" b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مراحل داده کاوی: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292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BFCA2D-8E95-4ED8-98DA-B49D9F181E48}"/>
              </a:ext>
            </a:extLst>
          </p:cNvPr>
          <p:cNvSpPr txBox="1"/>
          <p:nvPr/>
        </p:nvSpPr>
        <p:spPr>
          <a:xfrm>
            <a:off x="3139440" y="2655763"/>
            <a:ext cx="6096000" cy="2640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fa-IR" sz="2400" b="1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فهم حوزه ‌ی منبع داده ها</a:t>
            </a:r>
            <a:endParaRPr lang="en-US" sz="2400" dirty="0">
              <a:solidFill>
                <a:schemeClr val="bg1">
                  <a:lumMod val="85000"/>
                </a:schemeClr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fa-IR" sz="2400" b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فهم داده ها</a:t>
            </a:r>
            <a:endParaRPr lang="en-US" sz="2400" b="1" dirty="0">
              <a:effectLst/>
              <a:latin typeface="Arial Black" panose="020B0A0402010202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fa-IR" sz="2400" b="1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پیش پردازش داده‌ها</a:t>
            </a:r>
            <a:endParaRPr lang="en-US" sz="20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fa-IR" sz="2400" b="1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مدل کردن داده‌ها</a:t>
            </a:r>
            <a:endParaRPr lang="en-US" sz="20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fa-IR" sz="2400" b="1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فاز ارزیابی </a:t>
            </a:r>
            <a:endParaRPr lang="en-US" sz="20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fa-IR" sz="2400" b="1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فاز توسعه </a:t>
            </a:r>
            <a:endParaRPr lang="en-US" sz="20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F29A79-3D5A-4DB0-A938-35268C19BED8}"/>
              </a:ext>
            </a:extLst>
          </p:cNvPr>
          <p:cNvSpPr txBox="1"/>
          <p:nvPr/>
        </p:nvSpPr>
        <p:spPr>
          <a:xfrm>
            <a:off x="7487920" y="2004813"/>
            <a:ext cx="27025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a-IR" sz="2000" b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مراحل داده کاوی: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6777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BFCA2D-8E95-4ED8-98DA-B49D9F181E48}"/>
              </a:ext>
            </a:extLst>
          </p:cNvPr>
          <p:cNvSpPr txBox="1"/>
          <p:nvPr/>
        </p:nvSpPr>
        <p:spPr>
          <a:xfrm>
            <a:off x="3139440" y="2655763"/>
            <a:ext cx="6096000" cy="2640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fa-IR" sz="2400" b="1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فهم حوزه ‌ی منبع داده ها</a:t>
            </a:r>
            <a:endParaRPr lang="en-US" sz="2400" dirty="0">
              <a:solidFill>
                <a:schemeClr val="bg1">
                  <a:lumMod val="85000"/>
                </a:schemeClr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fa-IR" sz="2400" b="1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فهم داده ها</a:t>
            </a:r>
            <a:endParaRPr lang="en-US" sz="2400" b="1" dirty="0">
              <a:solidFill>
                <a:schemeClr val="bg1">
                  <a:lumMod val="85000"/>
                </a:schemeClr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fa-IR" sz="2400" b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پیش پردازش داده‌ها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fa-IR" sz="2400" b="1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مدل کردن داده‌ها</a:t>
            </a:r>
            <a:endParaRPr lang="en-US" sz="20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fa-IR" sz="2400" b="1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فاز ارزیابی </a:t>
            </a:r>
            <a:endParaRPr lang="en-US" sz="20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fa-IR" sz="2400" b="1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فاز توسعه </a:t>
            </a:r>
            <a:endParaRPr lang="en-US" sz="20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F29A79-3D5A-4DB0-A938-35268C19BED8}"/>
              </a:ext>
            </a:extLst>
          </p:cNvPr>
          <p:cNvSpPr txBox="1"/>
          <p:nvPr/>
        </p:nvSpPr>
        <p:spPr>
          <a:xfrm>
            <a:off x="7487920" y="2004813"/>
            <a:ext cx="27025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a-IR" sz="2000" b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مراحل داده کاوی: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22749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2097</TotalTime>
  <Words>366</Words>
  <Application>Microsoft Office PowerPoint</Application>
  <PresentationFormat>Widescreen</PresentationFormat>
  <Paragraphs>121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Century Gothic</vt:lpstr>
      <vt:lpstr>Courier New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INTERNET</dc:creator>
  <cp:lastModifiedBy>hosein</cp:lastModifiedBy>
  <cp:revision>31</cp:revision>
  <dcterms:created xsi:type="dcterms:W3CDTF">2022-02-19T06:34:22Z</dcterms:created>
  <dcterms:modified xsi:type="dcterms:W3CDTF">2022-02-21T19:42:45Z</dcterms:modified>
</cp:coreProperties>
</file>