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61" r:id="rId3"/>
    <p:sldId id="277" r:id="rId4"/>
    <p:sldId id="278" r:id="rId5"/>
    <p:sldId id="279" r:id="rId6"/>
  </p:sldIdLst>
  <p:sldSz cx="12192000" cy="6858000"/>
  <p:notesSz cx="6858000" cy="9144000"/>
  <p:defaultTextStyle>
    <a:defPPr>
      <a:defRPr lang="fa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4554"/>
    <a:srgbClr val="84701B"/>
    <a:srgbClr val="B3FDFE"/>
    <a:srgbClr val="F37726"/>
    <a:srgbClr val="FBE5D6"/>
    <a:srgbClr val="5B9BD5"/>
    <a:srgbClr val="FB9705"/>
    <a:srgbClr val="FFDD4B"/>
    <a:srgbClr val="FC7A00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EE3F62D2-3153-4E38-AB69-2EE0D8F948EC}" type="datetimeFigureOut">
              <a:rPr lang="fa-IR" smtClean="0"/>
              <a:t>21/07/1443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79C8D562-4E61-46E1-B968-0358AA56E42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228159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8D562-4E61-46E1-B968-0358AA56E42C}" type="slidenum">
              <a:rPr lang="fa-IR" smtClean="0"/>
              <a:t>1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529858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CAC7-494B-4792-97B3-ECFB9C0CE2B6}" type="datetimeFigureOut">
              <a:rPr lang="fa-IR" smtClean="0"/>
              <a:t>21/07/1443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EEBE-4B41-4F23-9E8C-1FE4001FB3F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959601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CAC7-494B-4792-97B3-ECFB9C0CE2B6}" type="datetimeFigureOut">
              <a:rPr lang="fa-IR" smtClean="0"/>
              <a:t>21/07/1443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EEBE-4B41-4F23-9E8C-1FE4001FB3F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89694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CAC7-494B-4792-97B3-ECFB9C0CE2B6}" type="datetimeFigureOut">
              <a:rPr lang="fa-IR" smtClean="0"/>
              <a:t>21/07/1443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EEBE-4B41-4F23-9E8C-1FE4001FB3F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291805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CAC7-494B-4792-97B3-ECFB9C0CE2B6}" type="datetimeFigureOut">
              <a:rPr lang="fa-IR" smtClean="0"/>
              <a:t>21/07/1443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EEBE-4B41-4F23-9E8C-1FE4001FB3F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626831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CAC7-494B-4792-97B3-ECFB9C0CE2B6}" type="datetimeFigureOut">
              <a:rPr lang="fa-IR" smtClean="0"/>
              <a:t>21/07/1443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EEBE-4B41-4F23-9E8C-1FE4001FB3F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560679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CAC7-494B-4792-97B3-ECFB9C0CE2B6}" type="datetimeFigureOut">
              <a:rPr lang="fa-IR" smtClean="0"/>
              <a:t>21/07/1443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EEBE-4B41-4F23-9E8C-1FE4001FB3F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119074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CAC7-494B-4792-97B3-ECFB9C0CE2B6}" type="datetimeFigureOut">
              <a:rPr lang="fa-IR" smtClean="0"/>
              <a:t>21/07/1443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EEBE-4B41-4F23-9E8C-1FE4001FB3F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0050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CAC7-494B-4792-97B3-ECFB9C0CE2B6}" type="datetimeFigureOut">
              <a:rPr lang="fa-IR" smtClean="0"/>
              <a:t>21/07/1443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EEBE-4B41-4F23-9E8C-1FE4001FB3F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916989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CAC7-494B-4792-97B3-ECFB9C0CE2B6}" type="datetimeFigureOut">
              <a:rPr lang="fa-IR" smtClean="0"/>
              <a:t>21/07/1443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EEBE-4B41-4F23-9E8C-1FE4001FB3F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82529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CAC7-494B-4792-97B3-ECFB9C0CE2B6}" type="datetimeFigureOut">
              <a:rPr lang="fa-IR" smtClean="0"/>
              <a:t>21/07/1443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EEBE-4B41-4F23-9E8C-1FE4001FB3F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596648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CAC7-494B-4792-97B3-ECFB9C0CE2B6}" type="datetimeFigureOut">
              <a:rPr lang="fa-IR" smtClean="0"/>
              <a:t>21/07/1443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EEBE-4B41-4F23-9E8C-1FE4001FB3F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251051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BCAC7-494B-4792-97B3-ECFB9C0CE2B6}" type="datetimeFigureOut">
              <a:rPr lang="fa-IR" smtClean="0"/>
              <a:t>21/07/1443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5EEBE-4B41-4F23-9E8C-1FE4001FB3F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54183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691086"/>
            <a:ext cx="12192000" cy="1669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084" y="2685143"/>
            <a:ext cx="6651561" cy="435882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12192000" cy="1886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8" name="Rectangle 7"/>
          <p:cNvSpPr/>
          <p:nvPr/>
        </p:nvSpPr>
        <p:spPr>
          <a:xfrm>
            <a:off x="0" y="399143"/>
            <a:ext cx="12192000" cy="1886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9" name="Rectangle 8"/>
          <p:cNvSpPr/>
          <p:nvPr/>
        </p:nvSpPr>
        <p:spPr>
          <a:xfrm>
            <a:off x="0" y="798286"/>
            <a:ext cx="12192000" cy="1886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0" name="Rectangle 9"/>
          <p:cNvSpPr/>
          <p:nvPr/>
        </p:nvSpPr>
        <p:spPr>
          <a:xfrm>
            <a:off x="0" y="1233715"/>
            <a:ext cx="12192000" cy="1886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1" name="Rectangle 10"/>
          <p:cNvSpPr/>
          <p:nvPr/>
        </p:nvSpPr>
        <p:spPr>
          <a:xfrm>
            <a:off x="0" y="1647372"/>
            <a:ext cx="12192000" cy="1886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2" name="Rectangle 11"/>
          <p:cNvSpPr/>
          <p:nvPr/>
        </p:nvSpPr>
        <p:spPr>
          <a:xfrm>
            <a:off x="0" y="2046515"/>
            <a:ext cx="12192000" cy="1886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3" name="Rectangle 12"/>
          <p:cNvSpPr/>
          <p:nvPr/>
        </p:nvSpPr>
        <p:spPr>
          <a:xfrm>
            <a:off x="0" y="2404836"/>
            <a:ext cx="12192000" cy="1886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4" name="Flowchart: Connector 13"/>
          <p:cNvSpPr/>
          <p:nvPr/>
        </p:nvSpPr>
        <p:spPr>
          <a:xfrm>
            <a:off x="5558969" y="54065"/>
            <a:ext cx="6633029" cy="6383565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dirty="0">
                <a:cs typeface="B Traffic" panose="00000400000000000000" pitchFamily="2" charset="-78"/>
              </a:rPr>
              <a:t>آموزش مفاهیم داده کاوی به زبان ساده</a:t>
            </a:r>
            <a:endParaRPr lang="fa-IR" dirty="0"/>
          </a:p>
        </p:txBody>
      </p:sp>
      <p:sp>
        <p:nvSpPr>
          <p:cNvPr id="15" name="TextBox 14"/>
          <p:cNvSpPr txBox="1"/>
          <p:nvPr/>
        </p:nvSpPr>
        <p:spPr>
          <a:xfrm>
            <a:off x="7555592" y="1335822"/>
            <a:ext cx="3396342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4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cs typeface="B Traffic" panose="00000400000000000000" pitchFamily="2" charset="-78"/>
              </a:rPr>
              <a:t>تحلیل‌گرشو</a:t>
            </a:r>
            <a:r>
              <a:rPr lang="fa-IR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cs typeface="B Traffic" panose="00000400000000000000" pitchFamily="2" charset="-78"/>
              </a:rPr>
              <a:t> 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66971" y="2135783"/>
            <a:ext cx="550091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2400" dirty="0">
                <a:cs typeface="B Traffic" panose="00000400000000000000" pitchFamily="2" charset="-78"/>
              </a:rPr>
              <a:t>آموزش مفاهیم داده کاوی به زبان ساده</a:t>
            </a:r>
            <a:endParaRPr lang="fa-IR" sz="1100" dirty="0">
              <a:cs typeface="B Traffic" panose="00000400000000000000" pitchFamily="2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08685" y="2845738"/>
            <a:ext cx="213359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2000" dirty="0">
                <a:cs typeface="B Traffic" panose="00000400000000000000" pitchFamily="2" charset="-78"/>
              </a:rPr>
              <a:t>گروه مثبت دیتا</a:t>
            </a:r>
            <a:endParaRPr lang="fa-IR" sz="1050" dirty="0">
              <a:cs typeface="B Traffic" panose="00000400000000000000" pitchFamily="2" charset="-78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7873997" y="3429999"/>
            <a:ext cx="2002973" cy="369332"/>
            <a:chOff x="8040910" y="3003956"/>
            <a:chExt cx="2002973" cy="369332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0910" y="3003956"/>
              <a:ext cx="422729" cy="317047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8333013" y="3003956"/>
              <a:ext cx="171087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>
                  <a:latin typeface="Century Gothic" panose="020B0502020202020204" pitchFamily="34" charset="0"/>
                  <a:cs typeface="B Traffic" panose="00000400000000000000" pitchFamily="2" charset="-78"/>
                </a:rPr>
                <a:t>Mosbatedata</a:t>
              </a:r>
              <a:endParaRPr lang="fa-IR" b="1" dirty="0">
                <a:latin typeface="Century Gothic" panose="020B0502020202020204" pitchFamily="34" charset="0"/>
                <a:cs typeface="B Traffic" panose="00000400000000000000" pitchFamily="2" charset="-78"/>
              </a:endParaRPr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7258049" y="4568032"/>
            <a:ext cx="3526969" cy="608437"/>
          </a:xfrm>
          <a:prstGeom prst="roundRect">
            <a:avLst/>
          </a:prstGeom>
          <a:solidFill>
            <a:srgbClr val="A84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sz="2800" dirty="0" smtClean="0">
                <a:cs typeface="B Traffic" panose="00000400000000000000" pitchFamily="2" charset="-78"/>
              </a:rPr>
              <a:t>مقدمات پایتون</a:t>
            </a:r>
            <a:endParaRPr lang="fa-IR" sz="2800" dirty="0">
              <a:cs typeface="B Traffic" panose="00000400000000000000" pitchFamily="2" charset="-7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827075" y="4014549"/>
            <a:ext cx="156754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2400" dirty="0">
                <a:cs typeface="B Traffic" panose="00000400000000000000" pitchFamily="2" charset="-78"/>
              </a:rPr>
              <a:t>جلسه اول: </a:t>
            </a:r>
            <a:endParaRPr lang="fa-IR" sz="1100" dirty="0">
              <a:cs typeface="B Traffic" panose="00000400000000000000" pitchFamily="2" charset="-7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39740" y="5611168"/>
            <a:ext cx="227148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2400" dirty="0">
                <a:cs typeface="B Traffic" panose="00000400000000000000" pitchFamily="2" charset="-78"/>
              </a:rPr>
              <a:t>اسفند 1400</a:t>
            </a:r>
            <a:endParaRPr lang="fa-IR" sz="1100" dirty="0">
              <a:cs typeface="B Traffic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9286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8562" r="36923" b="14515"/>
          <a:stretch/>
        </p:blipFill>
        <p:spPr>
          <a:xfrm>
            <a:off x="193709" y="1574809"/>
            <a:ext cx="5070656" cy="45829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3" name="Rounded Rectangle 42"/>
          <p:cNvSpPr/>
          <p:nvPr/>
        </p:nvSpPr>
        <p:spPr>
          <a:xfrm>
            <a:off x="4896433" y="305997"/>
            <a:ext cx="2415933" cy="608437"/>
          </a:xfrm>
          <a:prstGeom prst="roundRect">
            <a:avLst/>
          </a:prstGeom>
          <a:solidFill>
            <a:srgbClr val="A84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sz="2800" dirty="0" smtClean="0">
                <a:cs typeface="B Traffic" panose="00000400000000000000" pitchFamily="2" charset="-78"/>
              </a:rPr>
              <a:t>نصب پایتون</a:t>
            </a:r>
            <a:endParaRPr lang="fa-IR" sz="2800" dirty="0">
              <a:cs typeface="B Traffic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3957" y="3952067"/>
            <a:ext cx="1937289" cy="6509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3"/>
          <a:srcRect t="9771" r="30107" b="21823"/>
          <a:stretch/>
        </p:blipFill>
        <p:spPr>
          <a:xfrm>
            <a:off x="6429836" y="1574809"/>
            <a:ext cx="5426368" cy="45829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0" name="Rectangle 59"/>
          <p:cNvSpPr/>
          <p:nvPr/>
        </p:nvSpPr>
        <p:spPr>
          <a:xfrm>
            <a:off x="9240817" y="4448013"/>
            <a:ext cx="492120" cy="3099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40" name="Flowchart: Connector 39"/>
          <p:cNvSpPr/>
          <p:nvPr/>
        </p:nvSpPr>
        <p:spPr>
          <a:xfrm>
            <a:off x="185985" y="883435"/>
            <a:ext cx="495944" cy="635395"/>
          </a:xfrm>
          <a:prstGeom prst="flowChartConnector">
            <a:avLst/>
          </a:prstGeom>
          <a:solidFill>
            <a:srgbClr val="A8455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sz="3600" dirty="0">
                <a:cs typeface="B Yekan" panose="00000400000000000000" pitchFamily="2" charset="-78"/>
              </a:rPr>
              <a:t>۱</a:t>
            </a:r>
            <a:endParaRPr lang="fa-IR" sz="2800" dirty="0">
              <a:cs typeface="B Yekan" panose="00000400000000000000" pitchFamily="2" charset="-78"/>
            </a:endParaRPr>
          </a:p>
        </p:txBody>
      </p:sp>
      <p:sp>
        <p:nvSpPr>
          <p:cNvPr id="61" name="Flowchart: Connector 60"/>
          <p:cNvSpPr/>
          <p:nvPr/>
        </p:nvSpPr>
        <p:spPr>
          <a:xfrm>
            <a:off x="11360262" y="883470"/>
            <a:ext cx="495944" cy="635395"/>
          </a:xfrm>
          <a:prstGeom prst="flowChartConnector">
            <a:avLst/>
          </a:prstGeom>
          <a:solidFill>
            <a:srgbClr val="A8455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sz="3600" dirty="0">
                <a:cs typeface="B Yekan" panose="00000400000000000000" pitchFamily="2" charset="-78"/>
              </a:rPr>
              <a:t>۲</a:t>
            </a:r>
          </a:p>
        </p:txBody>
      </p:sp>
      <p:sp>
        <p:nvSpPr>
          <p:cNvPr id="62" name="Right Arrow 61"/>
          <p:cNvSpPr/>
          <p:nvPr/>
        </p:nvSpPr>
        <p:spPr>
          <a:xfrm>
            <a:off x="5631543" y="3265714"/>
            <a:ext cx="551543" cy="566057"/>
          </a:xfrm>
          <a:prstGeom prst="rightArrow">
            <a:avLst/>
          </a:prstGeom>
          <a:solidFill>
            <a:srgbClr val="A8455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sz="360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2573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9905" r="22564" b="7892"/>
          <a:stretch/>
        </p:blipFill>
        <p:spPr>
          <a:xfrm>
            <a:off x="201478" y="1534363"/>
            <a:ext cx="5169413" cy="45874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356462" y="5238427"/>
            <a:ext cx="2324745" cy="3409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6" name="Flowchart: Connector 5"/>
          <p:cNvSpPr/>
          <p:nvPr/>
        </p:nvSpPr>
        <p:spPr>
          <a:xfrm>
            <a:off x="170482" y="867940"/>
            <a:ext cx="495944" cy="635395"/>
          </a:xfrm>
          <a:prstGeom prst="flowChartConnector">
            <a:avLst/>
          </a:prstGeom>
          <a:solidFill>
            <a:srgbClr val="A8455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sz="3600" dirty="0">
                <a:cs typeface="B Yekan" panose="00000400000000000000" pitchFamily="2" charset="-78"/>
              </a:rPr>
              <a:t>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896433" y="305997"/>
            <a:ext cx="2415933" cy="608437"/>
          </a:xfrm>
          <a:prstGeom prst="roundRect">
            <a:avLst/>
          </a:prstGeom>
          <a:solidFill>
            <a:srgbClr val="A84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sz="2800" dirty="0" smtClean="0">
                <a:cs typeface="B Traffic" panose="00000400000000000000" pitchFamily="2" charset="-78"/>
              </a:rPr>
              <a:t>نصب پایتون</a:t>
            </a:r>
            <a:endParaRPr lang="fa-IR" sz="2800" dirty="0">
              <a:cs typeface="B Traffic" panose="00000400000000000000" pitchFamily="2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19863" r="42406" b="17214"/>
          <a:stretch/>
        </p:blipFill>
        <p:spPr>
          <a:xfrm>
            <a:off x="6485842" y="1588569"/>
            <a:ext cx="5277372" cy="45100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6678844" y="4631411"/>
            <a:ext cx="5084370" cy="6845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0" name="Flowchart: Connector 9"/>
          <p:cNvSpPr/>
          <p:nvPr/>
        </p:nvSpPr>
        <p:spPr>
          <a:xfrm>
            <a:off x="11274291" y="898968"/>
            <a:ext cx="495944" cy="635395"/>
          </a:xfrm>
          <a:prstGeom prst="flowChartConnector">
            <a:avLst/>
          </a:prstGeom>
          <a:solidFill>
            <a:srgbClr val="A8455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sz="3600" dirty="0" smtClean="0">
                <a:cs typeface="B Yekan" panose="00000400000000000000" pitchFamily="2" charset="-78"/>
              </a:rPr>
              <a:t>4</a:t>
            </a:r>
            <a:endParaRPr lang="fa-IR" sz="3600" dirty="0">
              <a:cs typeface="B Yekan" panose="00000400000000000000" pitchFamily="2" charset="-78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5631543" y="3265714"/>
            <a:ext cx="551543" cy="566057"/>
          </a:xfrm>
          <a:prstGeom prst="rightArrow">
            <a:avLst/>
          </a:prstGeom>
          <a:solidFill>
            <a:srgbClr val="A8455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sz="360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0394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7532" t="20709" r="18275" b="26112"/>
          <a:stretch/>
        </p:blipFill>
        <p:spPr>
          <a:xfrm>
            <a:off x="309966" y="1239863"/>
            <a:ext cx="5151894" cy="47951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1702229" y="2712203"/>
            <a:ext cx="3303724" cy="12243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4" name="Rectangle 3"/>
          <p:cNvSpPr/>
          <p:nvPr/>
        </p:nvSpPr>
        <p:spPr>
          <a:xfrm>
            <a:off x="1702229" y="5610384"/>
            <a:ext cx="2249838" cy="2324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979" t="11176" r="21451"/>
          <a:stretch/>
        </p:blipFill>
        <p:spPr>
          <a:xfrm>
            <a:off x="6323308" y="1208866"/>
            <a:ext cx="5532895" cy="48416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ounded Rectangle 6"/>
          <p:cNvSpPr/>
          <p:nvPr/>
        </p:nvSpPr>
        <p:spPr>
          <a:xfrm>
            <a:off x="4896433" y="305997"/>
            <a:ext cx="2415933" cy="608437"/>
          </a:xfrm>
          <a:prstGeom prst="roundRect">
            <a:avLst/>
          </a:prstGeom>
          <a:solidFill>
            <a:srgbClr val="A84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sz="2800" dirty="0" smtClean="0">
                <a:cs typeface="B Traffic" panose="00000400000000000000" pitchFamily="2" charset="-78"/>
              </a:rPr>
              <a:t>نصب پایتون</a:t>
            </a:r>
            <a:endParaRPr lang="fa-IR" sz="2800" dirty="0">
              <a:cs typeface="B Traffic" panose="00000400000000000000" pitchFamily="2" charset="-78"/>
            </a:endParaRPr>
          </a:p>
        </p:txBody>
      </p:sp>
      <p:sp>
        <p:nvSpPr>
          <p:cNvPr id="8" name="Flowchart: Connector 7"/>
          <p:cNvSpPr/>
          <p:nvPr/>
        </p:nvSpPr>
        <p:spPr>
          <a:xfrm>
            <a:off x="263472" y="542475"/>
            <a:ext cx="495944" cy="635395"/>
          </a:xfrm>
          <a:prstGeom prst="flowChartConnector">
            <a:avLst/>
          </a:prstGeom>
          <a:solidFill>
            <a:srgbClr val="A8455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sz="3600" dirty="0" smtClean="0">
                <a:cs typeface="B Yekan" panose="00000400000000000000" pitchFamily="2" charset="-78"/>
              </a:rPr>
              <a:t>5</a:t>
            </a:r>
            <a:endParaRPr lang="fa-IR" sz="3600" dirty="0">
              <a:cs typeface="B Yekan" panose="00000400000000000000" pitchFamily="2" charset="-78"/>
            </a:endParaRPr>
          </a:p>
        </p:txBody>
      </p:sp>
      <p:sp>
        <p:nvSpPr>
          <p:cNvPr id="9" name="Flowchart: Connector 8"/>
          <p:cNvSpPr/>
          <p:nvPr/>
        </p:nvSpPr>
        <p:spPr>
          <a:xfrm>
            <a:off x="11402887" y="486263"/>
            <a:ext cx="495944" cy="635395"/>
          </a:xfrm>
          <a:prstGeom prst="flowChartConnector">
            <a:avLst/>
          </a:prstGeom>
          <a:solidFill>
            <a:srgbClr val="A8455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sz="3600" dirty="0" smtClean="0">
                <a:cs typeface="B Yekan" panose="00000400000000000000" pitchFamily="2" charset="-78"/>
              </a:rPr>
              <a:t>6</a:t>
            </a:r>
            <a:endParaRPr lang="fa-IR" sz="3600" dirty="0">
              <a:cs typeface="B Yekan" panose="00000400000000000000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98040" y="1759978"/>
            <a:ext cx="2378989" cy="5081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1" name="Right Arrow 10"/>
          <p:cNvSpPr/>
          <p:nvPr/>
        </p:nvSpPr>
        <p:spPr>
          <a:xfrm>
            <a:off x="5631543" y="3265714"/>
            <a:ext cx="551543" cy="566057"/>
          </a:xfrm>
          <a:prstGeom prst="rightArrow">
            <a:avLst/>
          </a:prstGeom>
          <a:solidFill>
            <a:srgbClr val="A8455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sz="360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9626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7214" t="9693" r="12712" b="13400"/>
          <a:stretch/>
        </p:blipFill>
        <p:spPr>
          <a:xfrm>
            <a:off x="419438" y="1213790"/>
            <a:ext cx="6137329" cy="50518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Rounded Rectangle 2"/>
          <p:cNvSpPr/>
          <p:nvPr/>
        </p:nvSpPr>
        <p:spPr>
          <a:xfrm>
            <a:off x="4896433" y="305997"/>
            <a:ext cx="2415933" cy="608437"/>
          </a:xfrm>
          <a:prstGeom prst="roundRect">
            <a:avLst/>
          </a:prstGeom>
          <a:solidFill>
            <a:srgbClr val="A845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sz="2800" dirty="0" smtClean="0">
                <a:cs typeface="B Traffic" panose="00000400000000000000" pitchFamily="2" charset="-78"/>
              </a:rPr>
              <a:t>نصب پایتون</a:t>
            </a:r>
            <a:endParaRPr lang="fa-IR" sz="2800" dirty="0">
              <a:cs typeface="B Traffic" panose="00000400000000000000" pitchFamily="2" charset="-78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48070" y="3976915"/>
            <a:ext cx="5109091" cy="986972"/>
            <a:chOff x="995308" y="2699657"/>
            <a:chExt cx="5109091" cy="986972"/>
          </a:xfrm>
          <a:solidFill>
            <a:srgbClr val="A84554"/>
          </a:solidFill>
        </p:grpSpPr>
        <p:sp>
          <p:nvSpPr>
            <p:cNvPr id="6" name="Rounded Rectangle 5"/>
            <p:cNvSpPr/>
            <p:nvPr/>
          </p:nvSpPr>
          <p:spPr>
            <a:xfrm>
              <a:off x="995308" y="2699657"/>
              <a:ext cx="5109091" cy="986972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95308" y="2830431"/>
              <a:ext cx="5109091" cy="40011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I</a:t>
              </a:r>
              <a:r>
                <a:rPr lang="fa-IR" sz="2000" dirty="0" smtClean="0">
                  <a:solidFill>
                    <a:schemeClr val="bg1"/>
                  </a:solidFill>
                  <a:latin typeface="Bahnschrift" panose="020B0502040204020203" pitchFamily="34" charset="0"/>
                </a:rPr>
                <a:t>ntegrated </a:t>
              </a:r>
              <a:r>
                <a:rPr lang="en-US" sz="20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D</a:t>
              </a:r>
              <a:r>
                <a:rPr lang="fa-IR" sz="2000" dirty="0" smtClean="0">
                  <a:solidFill>
                    <a:schemeClr val="bg1"/>
                  </a:solidFill>
                  <a:latin typeface="Bahnschrift" panose="020B0502040204020203" pitchFamily="34" charset="0"/>
                </a:rPr>
                <a:t>evelopment </a:t>
              </a:r>
              <a:r>
                <a:rPr lang="en-US" sz="20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E</a:t>
              </a:r>
              <a:r>
                <a:rPr lang="fa-IR" sz="2000" dirty="0" smtClean="0">
                  <a:solidFill>
                    <a:schemeClr val="bg1"/>
                  </a:solidFill>
                  <a:latin typeface="Bahnschrift" panose="020B0502040204020203" pitchFamily="34" charset="0"/>
                </a:rPr>
                <a:t>nvironment</a:t>
              </a:r>
              <a:r>
                <a:rPr lang="en-US" sz="2000" dirty="0" smtClean="0">
                  <a:solidFill>
                    <a:schemeClr val="bg1"/>
                  </a:solidFill>
                  <a:latin typeface="Bahnschrift" panose="020B0502040204020203" pitchFamily="34" charset="0"/>
                </a:rPr>
                <a:t> (IDE)</a:t>
              </a:r>
              <a:endParaRPr lang="fa-IR" sz="2000" dirty="0">
                <a:solidFill>
                  <a:schemeClr val="bg1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330295" y="3230541"/>
              <a:ext cx="2108269" cy="40011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fa-IR" sz="2000" dirty="0">
                  <a:solidFill>
                    <a:schemeClr val="bg1"/>
                  </a:solidFill>
                  <a:cs typeface="B Yekan" panose="00000400000000000000" pitchFamily="2" charset="-78"/>
                </a:rPr>
                <a:t>محیط توسعه یکپارچه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442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2371</TotalTime>
  <Words>53</Words>
  <Application>Microsoft Office PowerPoint</Application>
  <PresentationFormat>Widescreen</PresentationFormat>
  <Paragraphs>21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B Traffic</vt:lpstr>
      <vt:lpstr>B Yekan</vt:lpstr>
      <vt:lpstr>Bahnschrift</vt:lpstr>
      <vt:lpstr>Calibri</vt:lpstr>
      <vt:lpstr>Calibri Light</vt:lpstr>
      <vt:lpstr>Century Gothic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INTERNET</dc:creator>
  <cp:lastModifiedBy>INTERNET</cp:lastModifiedBy>
  <cp:revision>43</cp:revision>
  <dcterms:created xsi:type="dcterms:W3CDTF">2022-02-19T06:34:22Z</dcterms:created>
  <dcterms:modified xsi:type="dcterms:W3CDTF">2022-02-22T09:25:15Z</dcterms:modified>
</cp:coreProperties>
</file>