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5"/>
    <a:srgbClr val="FFDD4B"/>
    <a:srgbClr val="FC7A0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E3F62D2-3153-4E38-AB69-2EE0D8F948EC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C8D562-4E61-46E1-B968-0358AA56E42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1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96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69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1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683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0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0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05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69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5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6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0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AC7-494B-4792-97B3-ECFB9C0CE2B6}" type="datetimeFigureOut">
              <a:rPr lang="fa-IR" smtClean="0"/>
              <a:t>18/07/1443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18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91086"/>
            <a:ext cx="12192000" cy="166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4" y="2685143"/>
            <a:ext cx="6651561" cy="4358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8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399143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0" y="79828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0" y="12337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0" y="1647372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0" y="20465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0" y="240483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lowchart: Connector 13"/>
          <p:cNvSpPr/>
          <p:nvPr/>
        </p:nvSpPr>
        <p:spPr>
          <a:xfrm>
            <a:off x="5558969" y="54065"/>
            <a:ext cx="6633029" cy="63835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dirty="0"/>
          </a:p>
        </p:txBody>
      </p:sp>
      <p:sp>
        <p:nvSpPr>
          <p:cNvPr id="15" name="TextBox 14"/>
          <p:cNvSpPr txBox="1"/>
          <p:nvPr/>
        </p:nvSpPr>
        <p:spPr>
          <a:xfrm>
            <a:off x="7555592" y="1335822"/>
            <a:ext cx="33963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تحلیل‌گرشو</a:t>
            </a:r>
            <a:r>
              <a:rPr lang="fa-IR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  </a:t>
            </a:r>
            <a:endParaRPr lang="fa-I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cs typeface="B Traffic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6971" y="2135783"/>
            <a:ext cx="55009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8685" y="284573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گروه مثبت دیتا</a:t>
            </a:r>
            <a:endParaRPr lang="fa-IR" sz="1050" dirty="0">
              <a:cs typeface="B Traffic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73997" y="3429999"/>
            <a:ext cx="2002973" cy="369332"/>
            <a:chOff x="8040910" y="3003956"/>
            <a:chExt cx="2002973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910" y="3003956"/>
              <a:ext cx="422729" cy="31704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333013" y="3003956"/>
              <a:ext cx="17108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  <a:cs typeface="B Traffic" panose="00000400000000000000" pitchFamily="2" charset="-78"/>
                </a:rPr>
                <a:t>Mosbatedata</a:t>
              </a:r>
              <a:endParaRPr lang="fa-IR" b="1" dirty="0">
                <a:latin typeface="Century Gothic" panose="020B0502020202020204" pitchFamily="34" charset="0"/>
                <a:cs typeface="B Traffic" panose="00000400000000000000" pitchFamily="2" charset="-78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258049" y="4568032"/>
            <a:ext cx="3526969" cy="608437"/>
          </a:xfrm>
          <a:prstGeom prst="roundRect">
            <a:avLst/>
          </a:prstGeom>
          <a:solidFill>
            <a:srgbClr val="FC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مقدمه ای بر علوم داده </a:t>
            </a:r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7075" y="4014549"/>
            <a:ext cx="15675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cs typeface="B Traffic" panose="00000400000000000000" pitchFamily="2" charset="-78"/>
              </a:rPr>
              <a:t>جلسه اول: 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9740" y="5611168"/>
            <a:ext cx="2271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cs typeface="B Traffic" panose="00000400000000000000" pitchFamily="2" charset="-78"/>
              </a:rPr>
              <a:t>اسفند 1400</a:t>
            </a:r>
            <a:endParaRPr lang="fa-IR" sz="11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8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10993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0318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9295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8302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2298744" y="868993"/>
            <a:ext cx="7175214" cy="5704115"/>
            <a:chOff x="1944920" y="1835170"/>
            <a:chExt cx="5493530" cy="42177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rgbClr val="FB97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rgbClr val="FFD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320953" y="3376066"/>
              <a:ext cx="1296144" cy="845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a-IR" altLang="ko-KR" sz="2400" b="1" dirty="0" smtClean="0">
                  <a:solidFill>
                    <a:schemeClr val="bg1"/>
                  </a:solidFill>
                  <a:latin typeface="Calibri" pitchFamily="34" charset="0"/>
                  <a:cs typeface="B Traffic" panose="00000400000000000000" pitchFamily="2" charset="-78"/>
                </a:rPr>
                <a:t>معرفی دوره تحلیلگر شو</a:t>
              </a:r>
              <a:endParaRPr lang="ko-KR" altLang="en-US" sz="2400" b="1" dirty="0">
                <a:solidFill>
                  <a:schemeClr val="bg1"/>
                </a:solidFill>
                <a:latin typeface="Calibri" pitchFamily="34" charset="0"/>
                <a:cs typeface="B Traffic" panose="00000400000000000000" pitchFamily="2" charset="-78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911791" y="263582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906902" y="117658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هزینه دوره 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0074" y="415254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افراد منتخب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07438" y="1326561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چرا پایتون؟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2245" y="5684500"/>
            <a:ext cx="16535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زمان دوره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5280" y="5504163"/>
            <a:ext cx="16535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مدرس دوره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971" y="3612076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جامعه هدف 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2593598" y="3266205"/>
            <a:ext cx="941820" cy="999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4722318" y="5602284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8016764" y="4896855"/>
            <a:ext cx="495541" cy="913194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685961" y="1886335"/>
            <a:ext cx="398140" cy="623162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6219325" y="1014936"/>
            <a:ext cx="395713" cy="46099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/>
          <p:cNvSpPr txBox="1"/>
          <p:nvPr/>
        </p:nvSpPr>
        <p:spPr>
          <a:xfrm>
            <a:off x="4036337" y="1474413"/>
            <a:ext cx="950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  <a:endParaRPr lang="fa-I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40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6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42" name="Group 41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43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3" name="Freeform 62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4257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476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8785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41202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17281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13354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6615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6210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204</TotalTime>
  <Words>48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맑은 고딕</vt:lpstr>
      <vt:lpstr>Arial</vt:lpstr>
      <vt:lpstr>B Traffic</vt:lpstr>
      <vt:lpstr>Calibri</vt:lpstr>
      <vt:lpstr>Calibri Light</vt:lpstr>
      <vt:lpstr>Century Gothic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INTERNET</cp:lastModifiedBy>
  <cp:revision>17</cp:revision>
  <dcterms:created xsi:type="dcterms:W3CDTF">2022-02-19T06:34:22Z</dcterms:created>
  <dcterms:modified xsi:type="dcterms:W3CDTF">2022-02-19T09:58:47Z</dcterms:modified>
</cp:coreProperties>
</file>