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726"/>
    <a:srgbClr val="FBE5D6"/>
    <a:srgbClr val="5B9BD5"/>
    <a:srgbClr val="FB9705"/>
    <a:srgbClr val="FFDD4B"/>
    <a:srgbClr val="FC7A00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E3F62D2-3153-4E38-AB69-2EE0D8F948EC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9C8D562-4E61-46E1-B968-0358AA56E42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2815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5960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9694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91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2683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6067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190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005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169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25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9664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CAC7-494B-4792-97B3-ECFB9C0CE2B6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105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CAC7-494B-4792-97B3-ECFB9C0CE2B6}" type="datetimeFigureOut">
              <a:rPr lang="fa-IR" smtClean="0"/>
              <a:t>19/07/1443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EEBE-4B41-4F23-9E8C-1FE4001FB3F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4183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91086"/>
            <a:ext cx="12192000" cy="166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84" y="2685143"/>
            <a:ext cx="6651561" cy="43588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1886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0" y="399143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0" y="798286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0" y="1233715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/>
          <p:cNvSpPr/>
          <p:nvPr/>
        </p:nvSpPr>
        <p:spPr>
          <a:xfrm>
            <a:off x="0" y="1647372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0" y="2046515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>
            <a:off x="0" y="2404836"/>
            <a:ext cx="12192000" cy="1886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Flowchart: Connector 13"/>
          <p:cNvSpPr/>
          <p:nvPr/>
        </p:nvSpPr>
        <p:spPr>
          <a:xfrm>
            <a:off x="5558969" y="54065"/>
            <a:ext cx="6633029" cy="6383565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آموزش مفاهیم داده کاوی به زبان ساده</a:t>
            </a:r>
            <a:endParaRPr lang="fa-IR" dirty="0"/>
          </a:p>
        </p:txBody>
      </p:sp>
      <p:sp>
        <p:nvSpPr>
          <p:cNvPr id="15" name="TextBox 14"/>
          <p:cNvSpPr txBox="1"/>
          <p:nvPr/>
        </p:nvSpPr>
        <p:spPr>
          <a:xfrm>
            <a:off x="7555592" y="1335822"/>
            <a:ext cx="33963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B Traffic" panose="00000400000000000000" pitchFamily="2" charset="-78"/>
              </a:rPr>
              <a:t>تحلیل‌گرشو</a:t>
            </a:r>
            <a:r>
              <a:rPr lang="fa-IR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B Traffic" panose="00000400000000000000" pitchFamily="2" charset="-78"/>
              </a:rPr>
              <a:t>  </a:t>
            </a:r>
            <a:endParaRPr lang="fa-IR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cs typeface="B Traffic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6971" y="2135783"/>
            <a:ext cx="550091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 smtClean="0">
                <a:cs typeface="B Traffic" panose="00000400000000000000" pitchFamily="2" charset="-78"/>
              </a:rPr>
              <a:t>آموزش مفاهیم داده کاوی به زبان ساده</a:t>
            </a:r>
            <a:endParaRPr lang="fa-IR" sz="1100" dirty="0">
              <a:cs typeface="B Traffic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08685" y="2845738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گروه مثبت دیتا</a:t>
            </a:r>
            <a:endParaRPr lang="fa-IR" sz="1050" dirty="0">
              <a:cs typeface="B Traffic" panose="00000400000000000000" pitchFamily="2" charset="-7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873997" y="3429999"/>
            <a:ext cx="2002973" cy="369332"/>
            <a:chOff x="8040910" y="3003956"/>
            <a:chExt cx="2002973" cy="36933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910" y="3003956"/>
              <a:ext cx="422729" cy="31704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333013" y="3003956"/>
              <a:ext cx="17108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 smtClean="0">
                  <a:latin typeface="Century Gothic" panose="020B0502020202020204" pitchFamily="34" charset="0"/>
                  <a:cs typeface="B Traffic" panose="00000400000000000000" pitchFamily="2" charset="-78"/>
                </a:rPr>
                <a:t>Mosbatedata</a:t>
              </a:r>
              <a:endParaRPr lang="fa-IR" b="1" dirty="0">
                <a:latin typeface="Century Gothic" panose="020B0502020202020204" pitchFamily="34" charset="0"/>
                <a:cs typeface="B Traffic" panose="00000400000000000000" pitchFamily="2" charset="-78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258049" y="4568032"/>
            <a:ext cx="3526969" cy="608437"/>
          </a:xfrm>
          <a:prstGeom prst="roundRect">
            <a:avLst/>
          </a:prstGeom>
          <a:solidFill>
            <a:srgbClr val="FC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800" dirty="0" smtClean="0">
                <a:cs typeface="B Traffic" panose="00000400000000000000" pitchFamily="2" charset="-78"/>
              </a:rPr>
              <a:t>مقدمه ای بر علوم داده </a:t>
            </a:r>
            <a:endParaRPr lang="fa-IR" sz="2800" dirty="0">
              <a:cs typeface="B Traffic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27075" y="4014549"/>
            <a:ext cx="15675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 smtClean="0">
                <a:cs typeface="B Traffic" panose="00000400000000000000" pitchFamily="2" charset="-78"/>
              </a:rPr>
              <a:t>جلسه اول: </a:t>
            </a:r>
            <a:endParaRPr lang="fa-IR" sz="1100" dirty="0">
              <a:cs typeface="B Traffic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39740" y="5611168"/>
            <a:ext cx="227148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 smtClean="0">
                <a:cs typeface="B Traffic" panose="00000400000000000000" pitchFamily="2" charset="-78"/>
              </a:rPr>
              <a:t>اسفند 1400</a:t>
            </a:r>
            <a:endParaRPr lang="fa-IR" sz="1100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28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30318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9295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8302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">
            <a:extLst>
              <a:ext uri="{FF2B5EF4-FFF2-40B4-BE49-F238E27FC236}">
                <a16:creationId xmlns:a16="http://schemas.microsoft.com/office/drawing/2014/main" id="{4F7711B4-5400-4B3E-AC74-09D3BB19AAF0}"/>
              </a:ext>
            </a:extLst>
          </p:cNvPr>
          <p:cNvGrpSpPr/>
          <p:nvPr/>
        </p:nvGrpSpPr>
        <p:grpSpPr>
          <a:xfrm>
            <a:off x="2298744" y="868993"/>
            <a:ext cx="7175214" cy="5704115"/>
            <a:chOff x="1944920" y="1835170"/>
            <a:chExt cx="5493530" cy="42177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08EDCD-74F1-41C8-958C-B050B447B5D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936446" y="3871740"/>
              <a:ext cx="1178797" cy="86881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615CC8-42FF-41DC-937E-95D318228071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4216238" y="3871740"/>
              <a:ext cx="720210" cy="142243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BC499C-0CF9-4426-BD7E-E11F19F96885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>
              <a:off x="3134007" y="3871740"/>
              <a:ext cx="1802438" cy="12170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EF54AA-4131-4105-A870-1526A5C6A764}"/>
                </a:ext>
              </a:extLst>
            </p:cNvPr>
            <p:cNvCxnSpPr>
              <a:cxnSpLocks/>
              <a:endCxn id="17" idx="5"/>
            </p:cNvCxnSpPr>
            <p:nvPr/>
          </p:nvCxnSpPr>
          <p:spPr>
            <a:xfrm flipH="1" flipV="1">
              <a:off x="3944492" y="2779668"/>
              <a:ext cx="991954" cy="109207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EFC4C0-F436-419C-B1ED-F168FDA550F5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4936444" y="2428572"/>
              <a:ext cx="154013" cy="144317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6AD8E-B080-425A-956A-79FF71FB6555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4976826" y="3135562"/>
              <a:ext cx="1694473" cy="76280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C48393A-CDA2-49E7-B504-5101F8C155B9}"/>
                </a:ext>
              </a:extLst>
            </p:cNvPr>
            <p:cNvSpPr/>
            <p:nvPr/>
          </p:nvSpPr>
          <p:spPr>
            <a:xfrm>
              <a:off x="4180360" y="3115656"/>
              <a:ext cx="1512168" cy="1512168"/>
            </a:xfrm>
            <a:prstGeom prst="ellipse">
              <a:avLst/>
            </a:prstGeom>
            <a:solidFill>
              <a:srgbClr val="FB97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A4036F-EAB2-4995-8211-7DB8B5668C35}"/>
                </a:ext>
              </a:extLst>
            </p:cNvPr>
            <p:cNvSpPr/>
            <p:nvPr/>
          </p:nvSpPr>
          <p:spPr>
            <a:xfrm>
              <a:off x="6539677" y="2368411"/>
              <a:ext cx="898773" cy="898773"/>
            </a:xfrm>
            <a:prstGeom prst="ellipse">
              <a:avLst/>
            </a:prstGeom>
            <a:solidFill>
              <a:srgbClr val="FFD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28D9C7-A140-41B3-B62F-B487807F1D73}"/>
                </a:ext>
              </a:extLst>
            </p:cNvPr>
            <p:cNvSpPr/>
            <p:nvPr/>
          </p:nvSpPr>
          <p:spPr>
            <a:xfrm>
              <a:off x="4793756" y="1835170"/>
              <a:ext cx="593402" cy="5934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1D6EA0-F8E0-4656-8671-76544FA829AF}"/>
                </a:ext>
              </a:extLst>
            </p:cNvPr>
            <p:cNvSpPr/>
            <p:nvPr/>
          </p:nvSpPr>
          <p:spPr>
            <a:xfrm>
              <a:off x="5951985" y="4577296"/>
              <a:ext cx="1114797" cy="111479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F639CC-E99F-4E18-BAC2-D587FB87AA4A}"/>
                </a:ext>
              </a:extLst>
            </p:cNvPr>
            <p:cNvSpPr/>
            <p:nvPr/>
          </p:nvSpPr>
          <p:spPr>
            <a:xfrm>
              <a:off x="3640970" y="5195479"/>
              <a:ext cx="673968" cy="673968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B1A38A-2FE3-4EB2-825B-8F1DA73F8F35}"/>
                </a:ext>
              </a:extLst>
            </p:cNvPr>
            <p:cNvSpPr/>
            <p:nvPr/>
          </p:nvSpPr>
          <p:spPr>
            <a:xfrm>
              <a:off x="1944920" y="3398900"/>
              <a:ext cx="1189087" cy="118908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AB1F60-C20A-4999-A397-9C19D211306E}"/>
                </a:ext>
              </a:extLst>
            </p:cNvPr>
            <p:cNvSpPr/>
            <p:nvPr/>
          </p:nvSpPr>
          <p:spPr>
            <a:xfrm>
              <a:off x="3218871" y="2054047"/>
              <a:ext cx="850118" cy="850118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469E5B-48CB-4DEE-A344-617C88FAE681}"/>
                </a:ext>
              </a:extLst>
            </p:cNvPr>
            <p:cNvSpPr txBox="1"/>
            <p:nvPr/>
          </p:nvSpPr>
          <p:spPr>
            <a:xfrm>
              <a:off x="4320953" y="3376066"/>
              <a:ext cx="1296144" cy="845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a-IR" altLang="ko-KR" sz="2400" b="1" dirty="0" smtClean="0">
                  <a:solidFill>
                    <a:schemeClr val="bg1"/>
                  </a:solidFill>
                  <a:latin typeface="Calibri" pitchFamily="34" charset="0"/>
                  <a:cs typeface="B Traffic" panose="00000400000000000000" pitchFamily="2" charset="-78"/>
                </a:rPr>
                <a:t>معرفی دوره تحلیلگر شو</a:t>
              </a:r>
              <a:endParaRPr lang="ko-KR" altLang="en-US" sz="2400" b="1" dirty="0">
                <a:solidFill>
                  <a:schemeClr val="bg1"/>
                </a:solidFill>
                <a:latin typeface="Calibri" pitchFamily="34" charset="0"/>
                <a:cs typeface="B Traffic" panose="00000400000000000000" pitchFamily="2" charset="-78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C7241-E753-4AFB-A3B3-ED37ECD3E84A}"/>
                </a:ext>
              </a:extLst>
            </p:cNvPr>
            <p:cNvSpPr/>
            <p:nvPr/>
          </p:nvSpPr>
          <p:spPr>
            <a:xfrm>
              <a:off x="5066607" y="4878024"/>
              <a:ext cx="532389" cy="532389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08EC45C-4E4B-4A42-8776-210E541B7B9B}"/>
                </a:ext>
              </a:extLst>
            </p:cNvPr>
            <p:cNvSpPr/>
            <p:nvPr/>
          </p:nvSpPr>
          <p:spPr>
            <a:xfrm>
              <a:off x="5389316" y="2579950"/>
              <a:ext cx="459035" cy="459035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2D2AC98-E1FB-45EA-BC3C-3F7F830AE74D}"/>
                </a:ext>
              </a:extLst>
            </p:cNvPr>
            <p:cNvSpPr/>
            <p:nvPr/>
          </p:nvSpPr>
          <p:spPr>
            <a:xfrm>
              <a:off x="3684871" y="4480235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9F29401-43F2-4ACC-9A2B-B25058FF869D}"/>
                </a:ext>
              </a:extLst>
            </p:cNvPr>
            <p:cNvSpPr/>
            <p:nvPr/>
          </p:nvSpPr>
          <p:spPr>
            <a:xfrm>
              <a:off x="6476486" y="3551209"/>
              <a:ext cx="282855" cy="282855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689A24-4319-41B5-B469-5BEA5E9FEE1B}"/>
                </a:ext>
              </a:extLst>
            </p:cNvPr>
            <p:cNvSpPr/>
            <p:nvPr/>
          </p:nvSpPr>
          <p:spPr>
            <a:xfrm>
              <a:off x="2911791" y="2635827"/>
              <a:ext cx="266700" cy="26670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9478BC5-1BD6-4ADC-A11D-90DF4387FB25}"/>
                </a:ext>
              </a:extLst>
            </p:cNvPr>
            <p:cNvSpPr/>
            <p:nvPr/>
          </p:nvSpPr>
          <p:spPr>
            <a:xfrm>
              <a:off x="5924795" y="4117523"/>
              <a:ext cx="352320" cy="352320"/>
            </a:xfrm>
            <a:prstGeom prst="ellipse">
              <a:avLst/>
            </a:prstGeom>
            <a:solidFill>
              <a:schemeClr val="accent5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D73B67-25FA-457E-8D4C-409237C0B79E}"/>
                </a:ext>
              </a:extLst>
            </p:cNvPr>
            <p:cNvSpPr/>
            <p:nvPr/>
          </p:nvSpPr>
          <p:spPr>
            <a:xfrm>
              <a:off x="3396656" y="3398900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82AA1D-AC80-41D4-8383-0CC896ADE1F2}"/>
                </a:ext>
              </a:extLst>
            </p:cNvPr>
            <p:cNvSpPr/>
            <p:nvPr/>
          </p:nvSpPr>
          <p:spPr>
            <a:xfrm>
              <a:off x="3998959" y="324167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236479-423C-4035-92FA-60DB4DC1B32D}"/>
                </a:ext>
              </a:extLst>
            </p:cNvPr>
            <p:cNvSpPr/>
            <p:nvPr/>
          </p:nvSpPr>
          <p:spPr>
            <a:xfrm>
              <a:off x="5622688" y="1931420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054C4D-4DEA-48C9-B8CB-3BBFC820A444}"/>
                </a:ext>
              </a:extLst>
            </p:cNvPr>
            <p:cNvSpPr/>
            <p:nvPr/>
          </p:nvSpPr>
          <p:spPr>
            <a:xfrm>
              <a:off x="4593305" y="5852433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40">
              <a:extLst>
                <a:ext uri="{FF2B5EF4-FFF2-40B4-BE49-F238E27FC236}">
                  <a16:creationId xmlns:a16="http://schemas.microsoft.com/office/drawing/2014/main" id="{1B3DDEBE-3364-4868-BCF2-4A45DE9D702C}"/>
                </a:ext>
              </a:extLst>
            </p:cNvPr>
            <p:cNvSpPr/>
            <p:nvPr/>
          </p:nvSpPr>
          <p:spPr>
            <a:xfrm>
              <a:off x="2927021" y="4538537"/>
              <a:ext cx="200451" cy="200451"/>
            </a:xfrm>
            <a:prstGeom prst="ellipse">
              <a:avLst/>
            </a:prstGeom>
            <a:solidFill>
              <a:schemeClr val="accent3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2E6BE91B-EA8F-4303-9E2D-5F4DCB07C963}"/>
                </a:ext>
              </a:extLst>
            </p:cNvPr>
            <p:cNvSpPr/>
            <p:nvPr/>
          </p:nvSpPr>
          <p:spPr>
            <a:xfrm>
              <a:off x="6063159" y="2804632"/>
              <a:ext cx="363255" cy="363255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E121C6D4-23BF-4E19-BA1C-394098B3492C}"/>
                </a:ext>
              </a:extLst>
            </p:cNvPr>
            <p:cNvSpPr/>
            <p:nvPr/>
          </p:nvSpPr>
          <p:spPr>
            <a:xfrm>
              <a:off x="5523070" y="5429243"/>
              <a:ext cx="321839" cy="32183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906902" y="1176588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هزینه دوره 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60074" y="415254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افراد منتخب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07438" y="1326561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چرا پایتون؟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2245" y="5684500"/>
            <a:ext cx="16535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زمان دوره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735280" y="5504163"/>
            <a:ext cx="16535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مدرس دوره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2971" y="3612076"/>
            <a:ext cx="21335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000" dirty="0" smtClean="0">
                <a:cs typeface="B Traffic" panose="00000400000000000000" pitchFamily="2" charset="-78"/>
              </a:rPr>
              <a:t>جامعه هدف </a:t>
            </a:r>
            <a:endParaRPr lang="fa-IR" sz="1050" dirty="0">
              <a:cs typeface="B Traffic" panose="00000400000000000000" pitchFamily="2" charset="-78"/>
            </a:endParaRPr>
          </a:p>
        </p:txBody>
      </p:sp>
      <p:sp>
        <p:nvSpPr>
          <p:cNvPr id="53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2593598" y="3266205"/>
            <a:ext cx="941820" cy="999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4722318" y="5602284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8016764" y="4896855"/>
            <a:ext cx="495541" cy="913194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685961" y="1886335"/>
            <a:ext cx="398140" cy="623162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6219325" y="1014936"/>
            <a:ext cx="395713" cy="46099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TextBox 57"/>
          <p:cNvSpPr txBox="1"/>
          <p:nvPr/>
        </p:nvSpPr>
        <p:spPr>
          <a:xfrm>
            <a:off x="4036337" y="1474413"/>
            <a:ext cx="9500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  <a:endParaRPr lang="fa-IR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648336" y="1121646"/>
            <a:ext cx="3807914" cy="4103226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85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>
            <a:off x="1177869" y="837009"/>
            <a:ext cx="2657805" cy="5311046"/>
            <a:chOff x="4348215" y="-3215"/>
            <a:chExt cx="3492933" cy="6862716"/>
          </a:xfrm>
          <a:solidFill>
            <a:schemeClr val="accent1"/>
          </a:solidFill>
        </p:grpSpPr>
        <p:sp>
          <p:nvSpPr>
            <p:cNvPr id="86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5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6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8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9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0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1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4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6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0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1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2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3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4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5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6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7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8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9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0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3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4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5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6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7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8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9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0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1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2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3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4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5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6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7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8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9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0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1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2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3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4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5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6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7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8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9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0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1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2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3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4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5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6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7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3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4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5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6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7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8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9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0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1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2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3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4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5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6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7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8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9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0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1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2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3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4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5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6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7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8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9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0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1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2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3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4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5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6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7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8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9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0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1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2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3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4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5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6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7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8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9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0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1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2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3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4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5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6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7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8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9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0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86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29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571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715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857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144" algn="l" defTabSz="914286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107027" y="1958949"/>
            <a:ext cx="70709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400" b="1" dirty="0" smtClean="0">
                <a:cs typeface="B Nazanin" panose="00000400000000000000" pitchFamily="2" charset="-78"/>
              </a:rPr>
              <a:t>کلاس </a:t>
            </a:r>
            <a:r>
              <a:rPr lang="fa-IR" sz="2400" b="1" dirty="0">
                <a:cs typeface="B Nazanin" panose="00000400000000000000" pitchFamily="2" charset="-78"/>
              </a:rPr>
              <a:t>ها در روزهای یکشنبه و چهارشنبه ساعت 19 الی 22 </a:t>
            </a:r>
          </a:p>
          <a:p>
            <a:pPr marL="342900" marR="0" lvl="0" indent="-34290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400" b="1" dirty="0">
                <a:cs typeface="B Nazanin" panose="00000400000000000000" pitchFamily="2" charset="-78"/>
              </a:rPr>
              <a:t>گروه بندی کلاس (5 تا گروه)</a:t>
            </a:r>
            <a:endParaRPr lang="en-US" sz="2400" b="1" dirty="0"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400" b="1" dirty="0">
                <a:cs typeface="B Nazanin" panose="00000400000000000000" pitchFamily="2" charset="-78"/>
              </a:rPr>
              <a:t>رسم نقشه ذهنی برای مفاهیم درسی </a:t>
            </a:r>
            <a:endParaRPr lang="en-US" sz="2400" b="1" dirty="0"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400" b="1" dirty="0">
                <a:cs typeface="B Nazanin" panose="00000400000000000000" pitchFamily="2" charset="-78"/>
              </a:rPr>
              <a:t>کوییز مفهومی </a:t>
            </a:r>
            <a:endParaRPr lang="en-US" sz="2400" b="1" dirty="0">
              <a:cs typeface="B Nazanin" panose="00000400000000000000" pitchFamily="2" charset="-78"/>
            </a:endParaRPr>
          </a:p>
          <a:p>
            <a:pPr marL="342900" marR="0" lvl="0" indent="-34290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a-IR" sz="2400" b="1" dirty="0">
                <a:cs typeface="B Nazanin" panose="00000400000000000000" pitchFamily="2" charset="-78"/>
              </a:rPr>
              <a:t>کارگاه در صورت نیاز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24073" y="1013125"/>
            <a:ext cx="2208762" cy="726141"/>
          </a:xfrm>
          <a:prstGeom prst="round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400" b="1" dirty="0">
                <a:solidFill>
                  <a:schemeClr val="bg1"/>
                </a:solidFill>
                <a:latin typeface="Calibri" pitchFamily="34" charset="0"/>
                <a:cs typeface="B Traffic" panose="00000400000000000000" pitchFamily="2" charset="-78"/>
              </a:rPr>
              <a:t>روند کلاس</a:t>
            </a:r>
          </a:p>
        </p:txBody>
      </p:sp>
    </p:spTree>
    <p:extLst>
      <p:ext uri="{BB962C8B-B14F-4D97-AF65-F5344CB8AC3E}">
        <p14:creationId xmlns:p14="http://schemas.microsoft.com/office/powerpoint/2010/main" val="476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8904514" y="599468"/>
            <a:ext cx="2707293" cy="726141"/>
          </a:xfrm>
          <a:prstGeom prst="roundRect">
            <a:avLst/>
          </a:prstGeom>
          <a:solidFill>
            <a:srgbClr val="F37726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2400" b="1" dirty="0" smtClean="0">
                <a:solidFill>
                  <a:schemeClr val="tx1"/>
                </a:solidFill>
                <a:latin typeface="Calibri" pitchFamily="34" charset="0"/>
                <a:cs typeface="B Traffic" panose="00000400000000000000" pitchFamily="2" charset="-78"/>
              </a:rPr>
              <a:t>ابزارهای مورد نیاز</a:t>
            </a:r>
            <a:endParaRPr lang="fa-IR" sz="2400" b="1" dirty="0">
              <a:solidFill>
                <a:schemeClr val="tx1"/>
              </a:solidFill>
              <a:latin typeface="Calibri" pitchFamily="34" charset="0"/>
              <a:cs typeface="B Traffic" panose="00000400000000000000" pitchFamily="2" charset="-78"/>
            </a:endParaRPr>
          </a:p>
        </p:txBody>
      </p:sp>
      <p:pic>
        <p:nvPicPr>
          <p:cNvPr id="1028" name="Picture 4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23" y="2324364"/>
            <a:ext cx="2050920" cy="237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861133" y="2256332"/>
            <a:ext cx="2547258" cy="2445389"/>
            <a:chOff x="6204856" y="2223558"/>
            <a:chExt cx="2699658" cy="2355431"/>
          </a:xfrm>
        </p:grpSpPr>
        <p:pic>
          <p:nvPicPr>
            <p:cNvPr id="1034" name="Picture 10" descr="File:AnyDesk-logo.svg - Wikimedia Common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74" t="-10079" r="74254" b="-3794"/>
            <a:stretch/>
          </p:blipFill>
          <p:spPr bwMode="auto">
            <a:xfrm>
              <a:off x="6204856" y="2223558"/>
              <a:ext cx="2699658" cy="1960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File:AnyDesk-logo.svg - Wikimedia Common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12" b="-4798"/>
            <a:stretch/>
          </p:blipFill>
          <p:spPr bwMode="auto">
            <a:xfrm>
              <a:off x="6603627" y="4088061"/>
              <a:ext cx="1902115" cy="49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9221" t="23146" r="7611" b="21897"/>
          <a:stretch/>
        </p:blipFill>
        <p:spPr>
          <a:xfrm>
            <a:off x="812316" y="4292182"/>
            <a:ext cx="1654629" cy="957943"/>
          </a:xfrm>
          <a:prstGeom prst="rect">
            <a:avLst/>
          </a:prstGeom>
        </p:spPr>
      </p:pic>
      <p:pic>
        <p:nvPicPr>
          <p:cNvPr id="50" name="Picture 2" descr="Python Logo PNG Transparent &amp;amp; SVG Vector - Freebie Supp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0" y="2383915"/>
            <a:ext cx="1813175" cy="20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Logo Png - Github Clipart (#2562286) - Pik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9063">
                        <a14:foregroundMark x1="10625" y1="71250" x2="10625" y2="71250"/>
                        <a14:foregroundMark x1="25625" y1="81875" x2="25625" y2="81875"/>
                        <a14:foregroundMark x1="26250" y1="73438" x2="26250" y2="73438"/>
                        <a14:foregroundMark x1="35625" y1="83438" x2="35625" y2="83438"/>
                        <a14:foregroundMark x1="50000" y1="79688" x2="50000" y2="79688"/>
                        <a14:foregroundMark x1="67813" y1="81875" x2="67813" y2="81875"/>
                        <a14:foregroundMark x1="86250" y1="79063" x2="86250" y2="79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781" y="2324364"/>
            <a:ext cx="2445388" cy="244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54285" y="239486"/>
            <a:ext cx="3265713" cy="12845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Tahlilgarsho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Head : Hosein Bahrami</a:t>
            </a:r>
            <a:endParaRPr lang="fa-IR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261262" y="2057396"/>
            <a:ext cx="2068284" cy="115388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Data Bax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Head: Hirad Tajvar</a:t>
            </a:r>
            <a:endParaRPr lang="fa-IR" dirty="0"/>
          </a:p>
        </p:txBody>
      </p:sp>
      <p:sp>
        <p:nvSpPr>
          <p:cNvPr id="23" name="Rounded Rectangle 22"/>
          <p:cNvSpPr/>
          <p:nvPr/>
        </p:nvSpPr>
        <p:spPr>
          <a:xfrm>
            <a:off x="2503715" y="2024741"/>
            <a:ext cx="2177144" cy="1153887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Data Lover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Head: Elham Babaeiyan</a:t>
            </a:r>
            <a:endParaRPr lang="fa-IR" dirty="0"/>
          </a:p>
        </p:txBody>
      </p:sp>
      <p:sp>
        <p:nvSpPr>
          <p:cNvPr id="24" name="Rounded Rectangle 23"/>
          <p:cNvSpPr/>
          <p:nvPr/>
        </p:nvSpPr>
        <p:spPr>
          <a:xfrm>
            <a:off x="4855028" y="2046512"/>
            <a:ext cx="2264230" cy="113211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Data Group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Head: Fateme shahoseini</a:t>
            </a:r>
            <a:endParaRPr lang="fa-IR" dirty="0"/>
          </a:p>
        </p:txBody>
      </p:sp>
      <p:sp>
        <p:nvSpPr>
          <p:cNvPr id="27" name="Rounded Rectangle 26"/>
          <p:cNvSpPr/>
          <p:nvPr/>
        </p:nvSpPr>
        <p:spPr>
          <a:xfrm>
            <a:off x="7315198" y="2046512"/>
            <a:ext cx="2264230" cy="113211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Be a Data Analyst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Head: Parisan Ahmadi</a:t>
            </a:r>
            <a:endParaRPr lang="fa-IR" dirty="0"/>
          </a:p>
        </p:txBody>
      </p:sp>
      <p:sp>
        <p:nvSpPr>
          <p:cNvPr id="28" name="Rounded Rectangle 27"/>
          <p:cNvSpPr/>
          <p:nvPr/>
        </p:nvSpPr>
        <p:spPr>
          <a:xfrm>
            <a:off x="9731826" y="2046512"/>
            <a:ext cx="2264230" cy="113211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dirty="0"/>
              <a:t>Data Sight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Head: Najme asgari</a:t>
            </a:r>
            <a:endParaRPr lang="fa-IR" dirty="0"/>
          </a:p>
        </p:txBody>
      </p:sp>
      <p:cxnSp>
        <p:nvCxnSpPr>
          <p:cNvPr id="6" name="Straight Arrow Connector 5"/>
          <p:cNvCxnSpPr>
            <a:stCxn id="4" idx="1"/>
            <a:endCxn id="22" idx="0"/>
          </p:cNvCxnSpPr>
          <p:nvPr/>
        </p:nvCxnSpPr>
        <p:spPr>
          <a:xfrm flipH="1">
            <a:off x="1295404" y="881743"/>
            <a:ext cx="3058881" cy="1175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559629" y="1431471"/>
            <a:ext cx="816427" cy="5714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24" idx="0"/>
          </p:cNvCxnSpPr>
          <p:nvPr/>
        </p:nvCxnSpPr>
        <p:spPr>
          <a:xfrm>
            <a:off x="5987142" y="1524000"/>
            <a:ext cx="1" cy="5225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7" idx="0"/>
          </p:cNvCxnSpPr>
          <p:nvPr/>
        </p:nvCxnSpPr>
        <p:spPr>
          <a:xfrm>
            <a:off x="7598229" y="1431471"/>
            <a:ext cx="849084" cy="6150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8" idx="0"/>
          </p:cNvCxnSpPr>
          <p:nvPr/>
        </p:nvCxnSpPr>
        <p:spPr>
          <a:xfrm>
            <a:off x="7587343" y="862695"/>
            <a:ext cx="3276598" cy="11838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-5439" y="3526969"/>
            <a:ext cx="260168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Mona Tavousi</a:t>
            </a:r>
          </a:p>
          <a:p>
            <a:pPr algn="ctr"/>
            <a:r>
              <a:rPr lang="en-US" dirty="0"/>
              <a:t>Mojtaba Mohammadi</a:t>
            </a:r>
          </a:p>
          <a:p>
            <a:pPr algn="ctr"/>
            <a:r>
              <a:rPr lang="en-US" dirty="0"/>
              <a:t>Shiva samadi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Parham eini</a:t>
            </a:r>
          </a:p>
          <a:p>
            <a:pPr algn="ctr"/>
            <a:r>
              <a:rPr lang="en-US" dirty="0"/>
              <a:t>Mohammad Shafiei</a:t>
            </a:r>
          </a:p>
          <a:p>
            <a:pPr algn="ctr"/>
            <a:r>
              <a:rPr lang="en-US" dirty="0"/>
              <a:t>Arezoo AzodAzad</a:t>
            </a:r>
          </a:p>
          <a:p>
            <a:pPr algn="ctr"/>
            <a:r>
              <a:rPr lang="en-US" dirty="0"/>
              <a:t>Mahdi ghasvari</a:t>
            </a:r>
          </a:p>
          <a:p>
            <a:pPr algn="ctr"/>
            <a:r>
              <a:rPr lang="en-US" dirty="0"/>
              <a:t>Mohammad Maleki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281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13354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36615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62109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872343" cy="6858000"/>
            <a:chOff x="0" y="0"/>
            <a:chExt cx="1872343" cy="685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0"/>
              <a:ext cx="1872343" cy="6858000"/>
              <a:chOff x="0" y="0"/>
              <a:chExt cx="1872343" cy="6858000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B0A461C3-6023-4D0E-BD32-54DE63404A4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1872343" cy="11030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3200" y="868993"/>
                <a:ext cx="16128" cy="59890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 11"/>
            <p:cNvSpPr/>
            <p:nvPr/>
          </p:nvSpPr>
          <p:spPr>
            <a:xfrm>
              <a:off x="56760" y="868994"/>
              <a:ext cx="436767" cy="5807578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90629" y="0"/>
            <a:ext cx="1901371" cy="6858000"/>
            <a:chOff x="10290629" y="0"/>
            <a:chExt cx="1901371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10290629" y="0"/>
              <a:ext cx="1901371" cy="6858000"/>
              <a:chOff x="10290629" y="0"/>
              <a:chExt cx="1901371" cy="6858000"/>
            </a:xfrm>
          </p:grpSpPr>
          <p:sp>
            <p:nvSpPr>
              <p:cNvPr id="18" name="Freeform: Shape 4">
                <a:extLst>
                  <a:ext uri="{FF2B5EF4-FFF2-40B4-BE49-F238E27FC236}">
                    <a16:creationId xmlns:a16="http://schemas.microsoft.com/office/drawing/2014/main" id="{243D8A3F-A8C8-455A-82B5-6EAF5399E9F4}"/>
                  </a:ext>
                </a:extLst>
              </p:cNvPr>
              <p:cNvSpPr/>
              <p:nvPr/>
            </p:nvSpPr>
            <p:spPr>
              <a:xfrm>
                <a:off x="10290629" y="5805714"/>
                <a:ext cx="1901371" cy="1052286"/>
              </a:xfrm>
              <a:custGeom>
                <a:avLst/>
                <a:gdLst>
                  <a:gd name="connsiteX0" fmla="*/ 858917 w 1888549"/>
                  <a:gd name="connsiteY0" fmla="*/ 185738 h 775335"/>
                  <a:gd name="connsiteX1" fmla="*/ 874990 w 1888549"/>
                  <a:gd name="connsiteY1" fmla="*/ 192525 h 775335"/>
                  <a:gd name="connsiteX2" fmla="*/ 876147 w 1888549"/>
                  <a:gd name="connsiteY2" fmla="*/ 195263 h 775335"/>
                  <a:gd name="connsiteX3" fmla="*/ 1272302 w 1888549"/>
                  <a:gd name="connsiteY3" fmla="*/ 195263 h 775335"/>
                  <a:gd name="connsiteX4" fmla="*/ 1449467 w 1888549"/>
                  <a:gd name="connsiteY4" fmla="*/ 372428 h 775335"/>
                  <a:gd name="connsiteX5" fmla="*/ 1529477 w 1888549"/>
                  <a:gd name="connsiteY5" fmla="*/ 372428 h 775335"/>
                  <a:gd name="connsiteX6" fmla="*/ 1598058 w 1888549"/>
                  <a:gd name="connsiteY6" fmla="*/ 265748 h 775335"/>
                  <a:gd name="connsiteX7" fmla="*/ 1790447 w 1888549"/>
                  <a:gd name="connsiteY7" fmla="*/ 265748 h 775335"/>
                  <a:gd name="connsiteX8" fmla="*/ 1793319 w 1888549"/>
                  <a:gd name="connsiteY8" fmla="*/ 262890 h 775335"/>
                  <a:gd name="connsiteX9" fmla="*/ 1796177 w 1888549"/>
                  <a:gd name="connsiteY9" fmla="*/ 265748 h 775335"/>
                  <a:gd name="connsiteX10" fmla="*/ 1888549 w 1888549"/>
                  <a:gd name="connsiteY10" fmla="*/ 265748 h 775335"/>
                  <a:gd name="connsiteX11" fmla="*/ 1888549 w 1888549"/>
                  <a:gd name="connsiteY11" fmla="*/ 291465 h 775335"/>
                  <a:gd name="connsiteX12" fmla="*/ 1800989 w 1888549"/>
                  <a:gd name="connsiteY12" fmla="*/ 291465 h 775335"/>
                  <a:gd name="connsiteX13" fmla="*/ 1614249 w 1888549"/>
                  <a:gd name="connsiteY13" fmla="*/ 479107 h 775335"/>
                  <a:gd name="connsiteX14" fmla="*/ 1321832 w 1888549"/>
                  <a:gd name="connsiteY14" fmla="*/ 479107 h 775335"/>
                  <a:gd name="connsiteX15" fmla="*/ 1088382 w 1888549"/>
                  <a:gd name="connsiteY15" fmla="*/ 747795 h 775335"/>
                  <a:gd name="connsiteX16" fmla="*/ 1090137 w 1888549"/>
                  <a:gd name="connsiteY16" fmla="*/ 752118 h 775335"/>
                  <a:gd name="connsiteX17" fmla="*/ 1083707 w 1888549"/>
                  <a:gd name="connsiteY17" fmla="*/ 768667 h 775335"/>
                  <a:gd name="connsiteX18" fmla="*/ 1067515 w 1888549"/>
                  <a:gd name="connsiteY18" fmla="*/ 775335 h 775335"/>
                  <a:gd name="connsiteX19" fmla="*/ 1051323 w 1888549"/>
                  <a:gd name="connsiteY19" fmla="*/ 768667 h 775335"/>
                  <a:gd name="connsiteX20" fmla="*/ 1044655 w 1888549"/>
                  <a:gd name="connsiteY20" fmla="*/ 752475 h 775335"/>
                  <a:gd name="connsiteX21" fmla="*/ 1051323 w 1888549"/>
                  <a:gd name="connsiteY21" fmla="*/ 736282 h 775335"/>
                  <a:gd name="connsiteX22" fmla="*/ 1067515 w 1888549"/>
                  <a:gd name="connsiteY22" fmla="*/ 729615 h 775335"/>
                  <a:gd name="connsiteX23" fmla="*/ 1069567 w 1888549"/>
                  <a:gd name="connsiteY23" fmla="*/ 730460 h 775335"/>
                  <a:gd name="connsiteX24" fmla="*/ 1310402 w 1888549"/>
                  <a:gd name="connsiteY24" fmla="*/ 452437 h 775335"/>
                  <a:gd name="connsiteX25" fmla="*/ 1602819 w 1888549"/>
                  <a:gd name="connsiteY25" fmla="*/ 452437 h 775335"/>
                  <a:gd name="connsiteX26" fmla="*/ 1764600 w 1888549"/>
                  <a:gd name="connsiteY26" fmla="*/ 291465 h 775335"/>
                  <a:gd name="connsiteX27" fmla="*/ 1611392 w 1888549"/>
                  <a:gd name="connsiteY27" fmla="*/ 291465 h 775335"/>
                  <a:gd name="connsiteX28" fmla="*/ 1542813 w 1888549"/>
                  <a:gd name="connsiteY28" fmla="*/ 398145 h 775335"/>
                  <a:gd name="connsiteX29" fmla="*/ 1442800 w 1888549"/>
                  <a:gd name="connsiteY29" fmla="*/ 398145 h 775335"/>
                  <a:gd name="connsiteX30" fmla="*/ 1440895 w 1888549"/>
                  <a:gd name="connsiteY30" fmla="*/ 400050 h 775335"/>
                  <a:gd name="connsiteX31" fmla="*/ 1438990 w 1888549"/>
                  <a:gd name="connsiteY31" fmla="*/ 398145 h 775335"/>
                  <a:gd name="connsiteX32" fmla="*/ 1159908 w 1888549"/>
                  <a:gd name="connsiteY32" fmla="*/ 398145 h 775335"/>
                  <a:gd name="connsiteX33" fmla="*/ 1135200 w 1888549"/>
                  <a:gd name="connsiteY33" fmla="*/ 368334 h 775335"/>
                  <a:gd name="connsiteX34" fmla="*/ 1064657 w 1888549"/>
                  <a:gd name="connsiteY34" fmla="*/ 438150 h 775335"/>
                  <a:gd name="connsiteX35" fmla="*/ 814637 w 1888549"/>
                  <a:gd name="connsiteY35" fmla="*/ 438150 h 775335"/>
                  <a:gd name="connsiteX36" fmla="*/ 813078 w 1888549"/>
                  <a:gd name="connsiteY36" fmla="*/ 441842 h 775335"/>
                  <a:gd name="connsiteX37" fmla="*/ 797005 w 1888549"/>
                  <a:gd name="connsiteY37" fmla="*/ 448628 h 775335"/>
                  <a:gd name="connsiteX38" fmla="*/ 774145 w 1888549"/>
                  <a:gd name="connsiteY38" fmla="*/ 425768 h 775335"/>
                  <a:gd name="connsiteX39" fmla="*/ 797005 w 1888549"/>
                  <a:gd name="connsiteY39" fmla="*/ 402908 h 775335"/>
                  <a:gd name="connsiteX40" fmla="*/ 813078 w 1888549"/>
                  <a:gd name="connsiteY40" fmla="*/ 409695 h 775335"/>
                  <a:gd name="connsiteX41" fmla="*/ 814234 w 1888549"/>
                  <a:gd name="connsiteY41" fmla="*/ 412432 h 775335"/>
                  <a:gd name="connsiteX42" fmla="*/ 1053227 w 1888549"/>
                  <a:gd name="connsiteY42" fmla="*/ 412432 h 775335"/>
                  <a:gd name="connsiteX43" fmla="*/ 1118035 w 1888549"/>
                  <a:gd name="connsiteY43" fmla="*/ 347625 h 775335"/>
                  <a:gd name="connsiteX44" fmla="*/ 1072278 w 1888549"/>
                  <a:gd name="connsiteY44" fmla="*/ 292418 h 775335"/>
                  <a:gd name="connsiteX45" fmla="*/ 1019035 w 1888549"/>
                  <a:gd name="connsiteY45" fmla="*/ 292418 h 775335"/>
                  <a:gd name="connsiteX46" fmla="*/ 929403 w 1888549"/>
                  <a:gd name="connsiteY46" fmla="*/ 382905 h 775335"/>
                  <a:gd name="connsiteX47" fmla="*/ 662702 w 1888549"/>
                  <a:gd name="connsiteY47" fmla="*/ 382905 h 775335"/>
                  <a:gd name="connsiteX48" fmla="*/ 493157 w 1888549"/>
                  <a:gd name="connsiteY48" fmla="*/ 552450 h 775335"/>
                  <a:gd name="connsiteX49" fmla="*/ 321708 w 1888549"/>
                  <a:gd name="connsiteY49" fmla="*/ 552450 h 775335"/>
                  <a:gd name="connsiteX50" fmla="*/ 43766 w 1888549"/>
                  <a:gd name="connsiteY50" fmla="*/ 694962 h 775335"/>
                  <a:gd name="connsiteX51" fmla="*/ 38814 w 1888549"/>
                  <a:gd name="connsiteY51" fmla="*/ 707707 h 775335"/>
                  <a:gd name="connsiteX52" fmla="*/ 22622 w 1888549"/>
                  <a:gd name="connsiteY52" fmla="*/ 714375 h 775335"/>
                  <a:gd name="connsiteX53" fmla="*/ 6429 w 1888549"/>
                  <a:gd name="connsiteY53" fmla="*/ 707707 h 775335"/>
                  <a:gd name="connsiteX54" fmla="*/ 6429 w 1888549"/>
                  <a:gd name="connsiteY54" fmla="*/ 675322 h 775335"/>
                  <a:gd name="connsiteX55" fmla="*/ 22622 w 1888549"/>
                  <a:gd name="connsiteY55" fmla="*/ 668655 h 775335"/>
                  <a:gd name="connsiteX56" fmla="*/ 31555 w 1888549"/>
                  <a:gd name="connsiteY56" fmla="*/ 672333 h 775335"/>
                  <a:gd name="connsiteX57" fmla="*/ 314088 w 1888549"/>
                  <a:gd name="connsiteY57" fmla="*/ 526733 h 775335"/>
                  <a:gd name="connsiteX58" fmla="*/ 481728 w 1888549"/>
                  <a:gd name="connsiteY58" fmla="*/ 526733 h 775335"/>
                  <a:gd name="connsiteX59" fmla="*/ 652224 w 1888549"/>
                  <a:gd name="connsiteY59" fmla="*/ 356235 h 775335"/>
                  <a:gd name="connsiteX60" fmla="*/ 917972 w 1888549"/>
                  <a:gd name="connsiteY60" fmla="*/ 356235 h 775335"/>
                  <a:gd name="connsiteX61" fmla="*/ 982448 w 1888549"/>
                  <a:gd name="connsiteY61" fmla="*/ 292418 h 775335"/>
                  <a:gd name="connsiteX62" fmla="*/ 487443 w 1888549"/>
                  <a:gd name="connsiteY62" fmla="*/ 292418 h 775335"/>
                  <a:gd name="connsiteX63" fmla="*/ 137060 w 1888549"/>
                  <a:gd name="connsiteY63" fmla="*/ 470305 h 775335"/>
                  <a:gd name="connsiteX64" fmla="*/ 132160 w 1888549"/>
                  <a:gd name="connsiteY64" fmla="*/ 482917 h 775335"/>
                  <a:gd name="connsiteX65" fmla="*/ 115968 w 1888549"/>
                  <a:gd name="connsiteY65" fmla="*/ 489585 h 775335"/>
                  <a:gd name="connsiteX66" fmla="*/ 99775 w 1888549"/>
                  <a:gd name="connsiteY66" fmla="*/ 482917 h 775335"/>
                  <a:gd name="connsiteX67" fmla="*/ 99775 w 1888549"/>
                  <a:gd name="connsiteY67" fmla="*/ 450532 h 775335"/>
                  <a:gd name="connsiteX68" fmla="*/ 115968 w 1888549"/>
                  <a:gd name="connsiteY68" fmla="*/ 443865 h 775335"/>
                  <a:gd name="connsiteX69" fmla="*/ 125063 w 1888549"/>
                  <a:gd name="connsiteY69" fmla="*/ 447610 h 775335"/>
                  <a:gd name="connsiteX70" fmla="*/ 479823 w 1888549"/>
                  <a:gd name="connsiteY70" fmla="*/ 266700 h 775335"/>
                  <a:gd name="connsiteX71" fmla="*/ 1008431 w 1888549"/>
                  <a:gd name="connsiteY71" fmla="*/ 266700 h 775335"/>
                  <a:gd name="connsiteX72" fmla="*/ 1011317 w 1888549"/>
                  <a:gd name="connsiteY72" fmla="*/ 263843 h 775335"/>
                  <a:gd name="connsiteX73" fmla="*/ 1014174 w 1888549"/>
                  <a:gd name="connsiteY73" fmla="*/ 266700 h 775335"/>
                  <a:gd name="connsiteX74" fmla="*/ 1084660 w 1888549"/>
                  <a:gd name="connsiteY74" fmla="*/ 266700 h 775335"/>
                  <a:gd name="connsiteX75" fmla="*/ 1136151 w 1888549"/>
                  <a:gd name="connsiteY75" fmla="*/ 329508 h 775335"/>
                  <a:gd name="connsiteX76" fmla="*/ 1137999 w 1888549"/>
                  <a:gd name="connsiteY76" fmla="*/ 327660 h 775335"/>
                  <a:gd name="connsiteX77" fmla="*/ 1157049 w 1888549"/>
                  <a:gd name="connsiteY77" fmla="*/ 346710 h 775335"/>
                  <a:gd name="connsiteX78" fmla="*/ 1153297 w 1888549"/>
                  <a:gd name="connsiteY78" fmla="*/ 350423 h 775335"/>
                  <a:gd name="connsiteX79" fmla="*/ 1171338 w 1888549"/>
                  <a:gd name="connsiteY79" fmla="*/ 372428 h 775335"/>
                  <a:gd name="connsiteX80" fmla="*/ 1413273 w 1888549"/>
                  <a:gd name="connsiteY80" fmla="*/ 372428 h 775335"/>
                  <a:gd name="connsiteX81" fmla="*/ 1261825 w 1888549"/>
                  <a:gd name="connsiteY81" fmla="*/ 220980 h 775335"/>
                  <a:gd name="connsiteX82" fmla="*/ 876549 w 1888549"/>
                  <a:gd name="connsiteY82" fmla="*/ 220980 h 775335"/>
                  <a:gd name="connsiteX83" fmla="*/ 874990 w 1888549"/>
                  <a:gd name="connsiteY83" fmla="*/ 224672 h 775335"/>
                  <a:gd name="connsiteX84" fmla="*/ 858917 w 1888549"/>
                  <a:gd name="connsiteY84" fmla="*/ 231458 h 775335"/>
                  <a:gd name="connsiteX85" fmla="*/ 836057 w 1888549"/>
                  <a:gd name="connsiteY85" fmla="*/ 208598 h 775335"/>
                  <a:gd name="connsiteX86" fmla="*/ 858917 w 1888549"/>
                  <a:gd name="connsiteY86" fmla="*/ 185738 h 775335"/>
                  <a:gd name="connsiteX87" fmla="*/ 271226 w 1888549"/>
                  <a:gd name="connsiteY87" fmla="*/ 0 h 775335"/>
                  <a:gd name="connsiteX88" fmla="*/ 287390 w 1888549"/>
                  <a:gd name="connsiteY88" fmla="*/ 6695 h 775335"/>
                  <a:gd name="connsiteX89" fmla="*/ 288562 w 1888549"/>
                  <a:gd name="connsiteY89" fmla="*/ 9525 h 775335"/>
                  <a:gd name="connsiteX90" fmla="*/ 369333 w 1888549"/>
                  <a:gd name="connsiteY90" fmla="*/ 9525 h 775335"/>
                  <a:gd name="connsiteX91" fmla="*/ 489348 w 1888549"/>
                  <a:gd name="connsiteY91" fmla="*/ 130492 h 775335"/>
                  <a:gd name="connsiteX92" fmla="*/ 1072278 w 1888549"/>
                  <a:gd name="connsiteY92" fmla="*/ 130492 h 775335"/>
                  <a:gd name="connsiteX93" fmla="*/ 1139905 w 1888549"/>
                  <a:gd name="connsiteY93" fmla="*/ 23812 h 775335"/>
                  <a:gd name="connsiteX94" fmla="*/ 1284828 w 1888549"/>
                  <a:gd name="connsiteY94" fmla="*/ 23812 h 775335"/>
                  <a:gd name="connsiteX95" fmla="*/ 1287542 w 1888549"/>
                  <a:gd name="connsiteY95" fmla="*/ 20955 h 775335"/>
                  <a:gd name="connsiteX96" fmla="*/ 1290384 w 1888549"/>
                  <a:gd name="connsiteY96" fmla="*/ 23812 h 775335"/>
                  <a:gd name="connsiteX97" fmla="*/ 1553289 w 1888549"/>
                  <a:gd name="connsiteY97" fmla="*/ 23812 h 775335"/>
                  <a:gd name="connsiteX98" fmla="*/ 1612344 w 1888549"/>
                  <a:gd name="connsiteY98" fmla="*/ 131445 h 775335"/>
                  <a:gd name="connsiteX99" fmla="*/ 1888549 w 1888549"/>
                  <a:gd name="connsiteY99" fmla="*/ 131445 h 775335"/>
                  <a:gd name="connsiteX100" fmla="*/ 1888549 w 1888549"/>
                  <a:gd name="connsiteY100" fmla="*/ 157162 h 775335"/>
                  <a:gd name="connsiteX101" fmla="*/ 1598058 w 1888549"/>
                  <a:gd name="connsiteY101" fmla="*/ 157162 h 775335"/>
                  <a:gd name="connsiteX102" fmla="*/ 1539002 w 1888549"/>
                  <a:gd name="connsiteY102" fmla="*/ 50482 h 775335"/>
                  <a:gd name="connsiteX103" fmla="*/ 1316918 w 1888549"/>
                  <a:gd name="connsiteY103" fmla="*/ 50482 h 775335"/>
                  <a:gd name="connsiteX104" fmla="*/ 1472327 w 1888549"/>
                  <a:gd name="connsiteY104" fmla="*/ 206692 h 775335"/>
                  <a:gd name="connsiteX105" fmla="*/ 1888549 w 1888549"/>
                  <a:gd name="connsiteY105" fmla="*/ 206692 h 775335"/>
                  <a:gd name="connsiteX106" fmla="*/ 1888549 w 1888549"/>
                  <a:gd name="connsiteY106" fmla="*/ 233054 h 775335"/>
                  <a:gd name="connsiteX107" fmla="*/ 1461850 w 1888549"/>
                  <a:gd name="connsiteY107" fmla="*/ 232410 h 775335"/>
                  <a:gd name="connsiteX108" fmla="*/ 1279922 w 1888549"/>
                  <a:gd name="connsiteY108" fmla="*/ 50482 h 775335"/>
                  <a:gd name="connsiteX109" fmla="*/ 1153240 w 1888549"/>
                  <a:gd name="connsiteY109" fmla="*/ 50482 h 775335"/>
                  <a:gd name="connsiteX110" fmla="*/ 1085613 w 1888549"/>
                  <a:gd name="connsiteY110" fmla="*/ 156210 h 775335"/>
                  <a:gd name="connsiteX111" fmla="*/ 478870 w 1888549"/>
                  <a:gd name="connsiteY111" fmla="*/ 156210 h 775335"/>
                  <a:gd name="connsiteX112" fmla="*/ 357903 w 1888549"/>
                  <a:gd name="connsiteY112" fmla="*/ 36195 h 775335"/>
                  <a:gd name="connsiteX113" fmla="*/ 288562 w 1888549"/>
                  <a:gd name="connsiteY113" fmla="*/ 36195 h 775335"/>
                  <a:gd name="connsiteX114" fmla="*/ 287390 w 1888549"/>
                  <a:gd name="connsiteY114" fmla="*/ 39024 h 775335"/>
                  <a:gd name="connsiteX115" fmla="*/ 271226 w 1888549"/>
                  <a:gd name="connsiteY115" fmla="*/ 45720 h 775335"/>
                  <a:gd name="connsiteX116" fmla="*/ 248366 w 1888549"/>
                  <a:gd name="connsiteY116" fmla="*/ 22860 h 775335"/>
                  <a:gd name="connsiteX117" fmla="*/ 271226 w 1888549"/>
                  <a:gd name="connsiteY117" fmla="*/ 0 h 77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1888549" h="775335">
                    <a:moveTo>
                      <a:pt x="858917" y="185738"/>
                    </a:moveTo>
                    <a:cubicBezTo>
                      <a:pt x="865108" y="185738"/>
                      <a:pt x="870823" y="188357"/>
                      <a:pt x="874990" y="192525"/>
                    </a:cubicBezTo>
                    <a:lnTo>
                      <a:pt x="876147" y="195263"/>
                    </a:lnTo>
                    <a:lnTo>
                      <a:pt x="1272302" y="195263"/>
                    </a:lnTo>
                    <a:lnTo>
                      <a:pt x="1449467" y="372428"/>
                    </a:lnTo>
                    <a:lnTo>
                      <a:pt x="1529477" y="372428"/>
                    </a:lnTo>
                    <a:lnTo>
                      <a:pt x="1598058" y="265748"/>
                    </a:lnTo>
                    <a:lnTo>
                      <a:pt x="1790447" y="265748"/>
                    </a:lnTo>
                    <a:lnTo>
                      <a:pt x="1793319" y="262890"/>
                    </a:lnTo>
                    <a:lnTo>
                      <a:pt x="1796177" y="265748"/>
                    </a:lnTo>
                    <a:lnTo>
                      <a:pt x="1888549" y="265748"/>
                    </a:lnTo>
                    <a:lnTo>
                      <a:pt x="1888549" y="291465"/>
                    </a:lnTo>
                    <a:lnTo>
                      <a:pt x="1800989" y="291465"/>
                    </a:lnTo>
                    <a:lnTo>
                      <a:pt x="1614249" y="479107"/>
                    </a:lnTo>
                    <a:lnTo>
                      <a:pt x="1321832" y="479107"/>
                    </a:lnTo>
                    <a:lnTo>
                      <a:pt x="1088382" y="747795"/>
                    </a:lnTo>
                    <a:lnTo>
                      <a:pt x="1090137" y="752118"/>
                    </a:lnTo>
                    <a:cubicBezTo>
                      <a:pt x="1090137" y="757952"/>
                      <a:pt x="1087994" y="763905"/>
                      <a:pt x="1083707" y="768667"/>
                    </a:cubicBezTo>
                    <a:cubicBezTo>
                      <a:pt x="1078946" y="773430"/>
                      <a:pt x="1073230" y="775335"/>
                      <a:pt x="1067515" y="775335"/>
                    </a:cubicBezTo>
                    <a:cubicBezTo>
                      <a:pt x="1061801" y="775335"/>
                      <a:pt x="1056085" y="773430"/>
                      <a:pt x="1051323" y="768667"/>
                    </a:cubicBezTo>
                    <a:cubicBezTo>
                      <a:pt x="1046561" y="764857"/>
                      <a:pt x="1044655" y="759142"/>
                      <a:pt x="1044655" y="752475"/>
                    </a:cubicBezTo>
                    <a:cubicBezTo>
                      <a:pt x="1044655" y="746760"/>
                      <a:pt x="1046561" y="741045"/>
                      <a:pt x="1051323" y="736282"/>
                    </a:cubicBezTo>
                    <a:cubicBezTo>
                      <a:pt x="1055133" y="732472"/>
                      <a:pt x="1060848" y="729615"/>
                      <a:pt x="1067515" y="729615"/>
                    </a:cubicBezTo>
                    <a:lnTo>
                      <a:pt x="1069567" y="730460"/>
                    </a:lnTo>
                    <a:lnTo>
                      <a:pt x="1310402" y="452437"/>
                    </a:lnTo>
                    <a:lnTo>
                      <a:pt x="1602819" y="452437"/>
                    </a:lnTo>
                    <a:lnTo>
                      <a:pt x="1764600" y="291465"/>
                    </a:lnTo>
                    <a:lnTo>
                      <a:pt x="1611392" y="291465"/>
                    </a:lnTo>
                    <a:lnTo>
                      <a:pt x="1542813" y="398145"/>
                    </a:lnTo>
                    <a:lnTo>
                      <a:pt x="1442800" y="398145"/>
                    </a:lnTo>
                    <a:lnTo>
                      <a:pt x="1440895" y="400050"/>
                    </a:lnTo>
                    <a:lnTo>
                      <a:pt x="1438990" y="398145"/>
                    </a:lnTo>
                    <a:lnTo>
                      <a:pt x="1159908" y="398145"/>
                    </a:lnTo>
                    <a:lnTo>
                      <a:pt x="1135200" y="368334"/>
                    </a:lnTo>
                    <a:lnTo>
                      <a:pt x="1064657" y="438150"/>
                    </a:lnTo>
                    <a:lnTo>
                      <a:pt x="814637" y="438150"/>
                    </a:lnTo>
                    <a:lnTo>
                      <a:pt x="813078" y="441842"/>
                    </a:lnTo>
                    <a:cubicBezTo>
                      <a:pt x="808911" y="446009"/>
                      <a:pt x="803196" y="448628"/>
                      <a:pt x="797005" y="448628"/>
                    </a:cubicBezTo>
                    <a:cubicBezTo>
                      <a:pt x="784622" y="448628"/>
                      <a:pt x="774145" y="438150"/>
                      <a:pt x="774145" y="425768"/>
                    </a:cubicBezTo>
                    <a:cubicBezTo>
                      <a:pt x="774145" y="413385"/>
                      <a:pt x="784622" y="402908"/>
                      <a:pt x="797005" y="402908"/>
                    </a:cubicBezTo>
                    <a:cubicBezTo>
                      <a:pt x="803196" y="402908"/>
                      <a:pt x="808911" y="405527"/>
                      <a:pt x="813078" y="409695"/>
                    </a:cubicBezTo>
                    <a:lnTo>
                      <a:pt x="814234" y="412432"/>
                    </a:lnTo>
                    <a:lnTo>
                      <a:pt x="1053227" y="412432"/>
                    </a:lnTo>
                    <a:lnTo>
                      <a:pt x="1118035" y="347625"/>
                    </a:lnTo>
                    <a:lnTo>
                      <a:pt x="1072278" y="292418"/>
                    </a:lnTo>
                    <a:lnTo>
                      <a:pt x="1019035" y="292418"/>
                    </a:lnTo>
                    <a:lnTo>
                      <a:pt x="929403" y="382905"/>
                    </a:lnTo>
                    <a:lnTo>
                      <a:pt x="662702" y="382905"/>
                    </a:lnTo>
                    <a:lnTo>
                      <a:pt x="493157" y="552450"/>
                    </a:lnTo>
                    <a:lnTo>
                      <a:pt x="321708" y="552450"/>
                    </a:lnTo>
                    <a:lnTo>
                      <a:pt x="43766" y="694962"/>
                    </a:lnTo>
                    <a:lnTo>
                      <a:pt x="38814" y="707707"/>
                    </a:lnTo>
                    <a:cubicBezTo>
                      <a:pt x="34052" y="711517"/>
                      <a:pt x="28337" y="714375"/>
                      <a:pt x="22622" y="714375"/>
                    </a:cubicBezTo>
                    <a:cubicBezTo>
                      <a:pt x="16907" y="714375"/>
                      <a:pt x="11192" y="712470"/>
                      <a:pt x="6429" y="707707"/>
                    </a:cubicBezTo>
                    <a:cubicBezTo>
                      <a:pt x="-2143" y="699135"/>
                      <a:pt x="-2143" y="684847"/>
                      <a:pt x="6429" y="675322"/>
                    </a:cubicBezTo>
                    <a:cubicBezTo>
                      <a:pt x="10239" y="670560"/>
                      <a:pt x="15954" y="668655"/>
                      <a:pt x="22622" y="668655"/>
                    </a:cubicBezTo>
                    <a:lnTo>
                      <a:pt x="31555" y="672333"/>
                    </a:lnTo>
                    <a:lnTo>
                      <a:pt x="314088" y="526733"/>
                    </a:lnTo>
                    <a:lnTo>
                      <a:pt x="481728" y="526733"/>
                    </a:lnTo>
                    <a:lnTo>
                      <a:pt x="652224" y="356235"/>
                    </a:lnTo>
                    <a:lnTo>
                      <a:pt x="917972" y="356235"/>
                    </a:lnTo>
                    <a:lnTo>
                      <a:pt x="982448" y="292418"/>
                    </a:lnTo>
                    <a:lnTo>
                      <a:pt x="487443" y="292418"/>
                    </a:lnTo>
                    <a:lnTo>
                      <a:pt x="137060" y="470305"/>
                    </a:lnTo>
                    <a:lnTo>
                      <a:pt x="132160" y="482917"/>
                    </a:lnTo>
                    <a:cubicBezTo>
                      <a:pt x="127398" y="486727"/>
                      <a:pt x="121683" y="489585"/>
                      <a:pt x="115968" y="489585"/>
                    </a:cubicBezTo>
                    <a:cubicBezTo>
                      <a:pt x="110253" y="489585"/>
                      <a:pt x="104538" y="487680"/>
                      <a:pt x="99775" y="482917"/>
                    </a:cubicBezTo>
                    <a:cubicBezTo>
                      <a:pt x="91203" y="474345"/>
                      <a:pt x="91203" y="460057"/>
                      <a:pt x="99775" y="450532"/>
                    </a:cubicBezTo>
                    <a:cubicBezTo>
                      <a:pt x="104538" y="445770"/>
                      <a:pt x="109300" y="443865"/>
                      <a:pt x="115968" y="443865"/>
                    </a:cubicBezTo>
                    <a:lnTo>
                      <a:pt x="125063" y="447610"/>
                    </a:lnTo>
                    <a:lnTo>
                      <a:pt x="479823" y="266700"/>
                    </a:lnTo>
                    <a:lnTo>
                      <a:pt x="1008431" y="266700"/>
                    </a:lnTo>
                    <a:lnTo>
                      <a:pt x="1011317" y="263843"/>
                    </a:lnTo>
                    <a:lnTo>
                      <a:pt x="1014174" y="266700"/>
                    </a:lnTo>
                    <a:lnTo>
                      <a:pt x="1084660" y="266700"/>
                    </a:lnTo>
                    <a:lnTo>
                      <a:pt x="1136151" y="329508"/>
                    </a:lnTo>
                    <a:lnTo>
                      <a:pt x="1137999" y="327660"/>
                    </a:lnTo>
                    <a:lnTo>
                      <a:pt x="1157049" y="346710"/>
                    </a:lnTo>
                    <a:lnTo>
                      <a:pt x="1153297" y="350423"/>
                    </a:lnTo>
                    <a:lnTo>
                      <a:pt x="1171338" y="372428"/>
                    </a:lnTo>
                    <a:lnTo>
                      <a:pt x="1413273" y="372428"/>
                    </a:lnTo>
                    <a:lnTo>
                      <a:pt x="1261825" y="220980"/>
                    </a:lnTo>
                    <a:lnTo>
                      <a:pt x="876549" y="220980"/>
                    </a:lnTo>
                    <a:lnTo>
                      <a:pt x="874990" y="224672"/>
                    </a:lnTo>
                    <a:cubicBezTo>
                      <a:pt x="870823" y="228839"/>
                      <a:pt x="865108" y="231458"/>
                      <a:pt x="858917" y="231458"/>
                    </a:cubicBezTo>
                    <a:cubicBezTo>
                      <a:pt x="846534" y="231458"/>
                      <a:pt x="836057" y="220980"/>
                      <a:pt x="836057" y="208598"/>
                    </a:cubicBezTo>
                    <a:cubicBezTo>
                      <a:pt x="836057" y="196215"/>
                      <a:pt x="846534" y="185738"/>
                      <a:pt x="858917" y="185738"/>
                    </a:cubicBezTo>
                    <a:close/>
                    <a:moveTo>
                      <a:pt x="271226" y="0"/>
                    </a:moveTo>
                    <a:cubicBezTo>
                      <a:pt x="277538" y="0"/>
                      <a:pt x="283253" y="2559"/>
                      <a:pt x="287390" y="6695"/>
                    </a:cubicBezTo>
                    <a:lnTo>
                      <a:pt x="288562" y="9525"/>
                    </a:lnTo>
                    <a:lnTo>
                      <a:pt x="369333" y="9525"/>
                    </a:lnTo>
                    <a:lnTo>
                      <a:pt x="489348" y="130492"/>
                    </a:lnTo>
                    <a:lnTo>
                      <a:pt x="1072278" y="130492"/>
                    </a:lnTo>
                    <a:lnTo>
                      <a:pt x="1139905" y="23812"/>
                    </a:lnTo>
                    <a:lnTo>
                      <a:pt x="1284828" y="23812"/>
                    </a:lnTo>
                    <a:lnTo>
                      <a:pt x="1287542" y="20955"/>
                    </a:lnTo>
                    <a:lnTo>
                      <a:pt x="1290384" y="23812"/>
                    </a:lnTo>
                    <a:lnTo>
                      <a:pt x="1553289" y="23812"/>
                    </a:lnTo>
                    <a:lnTo>
                      <a:pt x="1612344" y="131445"/>
                    </a:lnTo>
                    <a:lnTo>
                      <a:pt x="1888549" y="131445"/>
                    </a:lnTo>
                    <a:lnTo>
                      <a:pt x="1888549" y="157162"/>
                    </a:lnTo>
                    <a:lnTo>
                      <a:pt x="1598058" y="157162"/>
                    </a:lnTo>
                    <a:lnTo>
                      <a:pt x="1539002" y="50482"/>
                    </a:lnTo>
                    <a:lnTo>
                      <a:pt x="1316918" y="50482"/>
                    </a:lnTo>
                    <a:lnTo>
                      <a:pt x="1472327" y="206692"/>
                    </a:lnTo>
                    <a:lnTo>
                      <a:pt x="1888549" y="206692"/>
                    </a:lnTo>
                    <a:lnTo>
                      <a:pt x="1888549" y="233054"/>
                    </a:lnTo>
                    <a:lnTo>
                      <a:pt x="1461850" y="232410"/>
                    </a:lnTo>
                    <a:lnTo>
                      <a:pt x="1279922" y="50482"/>
                    </a:lnTo>
                    <a:lnTo>
                      <a:pt x="1153240" y="50482"/>
                    </a:lnTo>
                    <a:lnTo>
                      <a:pt x="1085613" y="156210"/>
                    </a:lnTo>
                    <a:lnTo>
                      <a:pt x="478870" y="156210"/>
                    </a:lnTo>
                    <a:lnTo>
                      <a:pt x="357903" y="36195"/>
                    </a:lnTo>
                    <a:lnTo>
                      <a:pt x="288562" y="36195"/>
                    </a:lnTo>
                    <a:lnTo>
                      <a:pt x="287390" y="39024"/>
                    </a:lnTo>
                    <a:cubicBezTo>
                      <a:pt x="283253" y="43161"/>
                      <a:pt x="277538" y="45720"/>
                      <a:pt x="271226" y="45720"/>
                    </a:cubicBezTo>
                    <a:cubicBezTo>
                      <a:pt x="258601" y="45720"/>
                      <a:pt x="248366" y="35485"/>
                      <a:pt x="248366" y="22860"/>
                    </a:cubicBezTo>
                    <a:cubicBezTo>
                      <a:pt x="248366" y="10235"/>
                      <a:pt x="258601" y="0"/>
                      <a:pt x="27122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923972" y="0"/>
                <a:ext cx="19672" cy="59944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Freeform 16"/>
            <p:cNvSpPr/>
            <p:nvPr/>
          </p:nvSpPr>
          <p:spPr>
            <a:xfrm>
              <a:off x="11764634" y="5393"/>
              <a:ext cx="363111" cy="5800321"/>
            </a:xfrm>
            <a:custGeom>
              <a:avLst/>
              <a:gdLst>
                <a:gd name="connsiteX0" fmla="*/ 244792 w 520606"/>
                <a:gd name="connsiteY0" fmla="*/ 0 h 5925577"/>
                <a:gd name="connsiteX1" fmla="*/ 477021 w 520606"/>
                <a:gd name="connsiteY1" fmla="*/ 812800 h 5925577"/>
                <a:gd name="connsiteX2" fmla="*/ 346392 w 520606"/>
                <a:gd name="connsiteY2" fmla="*/ 1436914 h 5925577"/>
                <a:gd name="connsiteX3" fmla="*/ 12564 w 520606"/>
                <a:gd name="connsiteY3" fmla="*/ 3018971 h 5925577"/>
                <a:gd name="connsiteX4" fmla="*/ 520564 w 520606"/>
                <a:gd name="connsiteY4" fmla="*/ 4064000 h 5925577"/>
                <a:gd name="connsiteX5" fmla="*/ 41592 w 520606"/>
                <a:gd name="connsiteY5" fmla="*/ 5762171 h 5925577"/>
                <a:gd name="connsiteX6" fmla="*/ 56107 w 520606"/>
                <a:gd name="connsiteY6" fmla="*/ 5762171 h 59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606" h="5925577">
                  <a:moveTo>
                    <a:pt x="244792" y="0"/>
                  </a:moveTo>
                  <a:cubicBezTo>
                    <a:pt x="352440" y="286657"/>
                    <a:pt x="460088" y="573314"/>
                    <a:pt x="477021" y="812800"/>
                  </a:cubicBezTo>
                  <a:cubicBezTo>
                    <a:pt x="493954" y="1052286"/>
                    <a:pt x="423802" y="1069219"/>
                    <a:pt x="346392" y="1436914"/>
                  </a:cubicBezTo>
                  <a:cubicBezTo>
                    <a:pt x="268983" y="1804609"/>
                    <a:pt x="-16465" y="2581123"/>
                    <a:pt x="12564" y="3018971"/>
                  </a:cubicBezTo>
                  <a:cubicBezTo>
                    <a:pt x="41593" y="3456819"/>
                    <a:pt x="515726" y="3606800"/>
                    <a:pt x="520564" y="4064000"/>
                  </a:cubicBezTo>
                  <a:cubicBezTo>
                    <a:pt x="525402" y="4521200"/>
                    <a:pt x="119001" y="5479143"/>
                    <a:pt x="41592" y="5762171"/>
                  </a:cubicBezTo>
                  <a:cubicBezTo>
                    <a:pt x="-35817" y="6045199"/>
                    <a:pt x="10145" y="5903685"/>
                    <a:pt x="56107" y="5762171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10993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301</TotalTime>
  <Words>137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맑은 고딕</vt:lpstr>
      <vt:lpstr>Arial</vt:lpstr>
      <vt:lpstr>B Nazanin</vt:lpstr>
      <vt:lpstr>B Traffic</vt:lpstr>
      <vt:lpstr>Calibri</vt:lpstr>
      <vt:lpstr>Calibri Light</vt:lpstr>
      <vt:lpstr>Century Gothic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INTERNET</dc:creator>
  <cp:lastModifiedBy>INTERNET</cp:lastModifiedBy>
  <cp:revision>28</cp:revision>
  <dcterms:created xsi:type="dcterms:W3CDTF">2022-02-19T06:34:22Z</dcterms:created>
  <dcterms:modified xsi:type="dcterms:W3CDTF">2022-02-20T10:45:51Z</dcterms:modified>
</cp:coreProperties>
</file>