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1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68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0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1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6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8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1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4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5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2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5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24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21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14197B-F924-4BB6-8E7F-48698C719626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3CD298-0D09-49D4-BDA2-A87B5F46F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94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на тему</a:t>
            </a:r>
            <a:br>
              <a:rPr lang="ru-RU" dirty="0" smtClean="0"/>
            </a:br>
            <a:r>
              <a:rPr lang="ru-RU" dirty="0" smtClean="0"/>
              <a:t>«Экзаменационная сессия»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Москалёв юрий александрович ИСП-31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4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ИС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проектировании ИС я выполнил: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Анализ предметной области;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Разработал функциональную модель;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Техническое задание;</a:t>
            </a:r>
          </a:p>
          <a:p>
            <a:pPr marL="285750" indent="-285750">
              <a:buFontTx/>
              <a:buChar char="-"/>
            </a:pPr>
            <a:r>
              <a:rPr lang="ru-RU" dirty="0"/>
              <a:t>С</a:t>
            </a:r>
            <a:r>
              <a:rPr lang="ru-RU" dirty="0" smtClean="0"/>
              <a:t>проектировал архитектуры программного обеспечения;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Составил протокол </a:t>
            </a:r>
            <a:r>
              <a:rPr lang="ru-RU" dirty="0" smtClean="0"/>
              <a:t>испытаний ИС.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8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функциональной модели предметной области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61317" y="5704609"/>
            <a:ext cx="9586496" cy="814944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IDEF0                                                 </a:t>
            </a:r>
            <a:r>
              <a:rPr lang="ru-RU" dirty="0" smtClean="0"/>
              <a:t>Диаграмма декомпозиции</a:t>
            </a:r>
            <a:endParaRPr lang="en-US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3" y="3291427"/>
            <a:ext cx="4786803" cy="262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120" y="3331897"/>
            <a:ext cx="4543004" cy="2539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349" y="6115791"/>
            <a:ext cx="11087100" cy="4146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Диаграмма классов                                                              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28346"/>
            <a:ext cx="5105400" cy="36874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81261" y="2714465"/>
            <a:ext cx="4205296" cy="31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08" y="5499278"/>
            <a:ext cx="11228119" cy="5205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Авторизация</a:t>
            </a:r>
            <a:r>
              <a:rPr lang="en-US" dirty="0" smtClean="0"/>
              <a:t>                                                   </a:t>
            </a:r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8" y="2512007"/>
            <a:ext cx="45148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17" y="2595676"/>
            <a:ext cx="6485153" cy="254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42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6938" y="5803245"/>
            <a:ext cx="6520854" cy="70696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Окно работы с таблицами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59" y="2454814"/>
            <a:ext cx="7978818" cy="312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97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81231" y="1339712"/>
            <a:ext cx="8825658" cy="267764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16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66</Words>
  <Application>Microsoft Office PowerPoint</Application>
  <PresentationFormat>Произвольный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Совет директоров</vt:lpstr>
      <vt:lpstr>Презентация на тему «Экзаменационная сессия»</vt:lpstr>
      <vt:lpstr>Проектирование ИС</vt:lpstr>
      <vt:lpstr>Разработка функциональной модели предметной области </vt:lpstr>
      <vt:lpstr>UML Диаграммы</vt:lpstr>
      <vt:lpstr>Интерфейс ИС</vt:lpstr>
      <vt:lpstr>Окно работы с таблицами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«Экзаменационная сессия»</dc:title>
  <dc:creator>user</dc:creator>
  <cp:lastModifiedBy>Сергей</cp:lastModifiedBy>
  <cp:revision>3</cp:revision>
  <dcterms:created xsi:type="dcterms:W3CDTF">2022-05-31T06:07:07Z</dcterms:created>
  <dcterms:modified xsi:type="dcterms:W3CDTF">2022-06-15T16:08:17Z</dcterms:modified>
</cp:coreProperties>
</file>