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Сегодня наша команда покажет и расскажет как мы делали бота в телеграмме</a:t>
            </a:r>
            <a:r>
              <a:rPr lang="en-US" dirty="0" smtClean="0"/>
              <a:t>,</a:t>
            </a:r>
            <a:r>
              <a:rPr lang="ru-RU" dirty="0" smtClean="0"/>
              <a:t> поясним вам о ключевых и важных моментах в нашей работе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88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работы для молодых профессионалов города </a:t>
            </a:r>
            <a:r>
              <a:rPr lang="ru-RU" dirty="0" err="1" smtClean="0"/>
              <a:t>москвы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 b="12708"/>
          <a:stretch>
            <a:fillRect/>
          </a:stretch>
        </p:blipFill>
        <p:spPr>
          <a:xfrm>
            <a:off x="7904782" y="1003789"/>
            <a:ext cx="3644962" cy="546744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Основной задачи для нас было написать максимально функционального и интуитивно понятного чат бота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23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Нашем боте можно найти работу на практически любые сферы, будь то строительство или же работа в полиции.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 b="12708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Когда вы выбираете сферу профессий, вам сразу выдается список доступных профессий в Москве, вместе с адресом и </a:t>
            </a:r>
            <a:r>
              <a:rPr lang="ru-RU" smtClean="0"/>
              <a:t>номером телефона, а также ссылкой </a:t>
            </a:r>
            <a:r>
              <a:rPr lang="ru-RU" dirty="0" smtClean="0"/>
              <a:t>на официальный сайт.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74735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18</TotalTime>
  <Words>100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След самолета</vt:lpstr>
      <vt:lpstr>Проект: бот для telegram на python</vt:lpstr>
      <vt:lpstr>Поиск работы для молодых профессионалов города москвы</vt:lpstr>
      <vt:lpstr>В Нашем боте можно найти работу на практически любые сферы, будь то строительство или же работа в полиции.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бот для telegram на python</dc:title>
  <dc:creator>hk</dc:creator>
  <cp:lastModifiedBy>hk</cp:lastModifiedBy>
  <cp:revision>2</cp:revision>
  <dcterms:created xsi:type="dcterms:W3CDTF">2022-04-14T14:04:22Z</dcterms:created>
  <dcterms:modified xsi:type="dcterms:W3CDTF">2022-04-14T14:22:22Z</dcterms:modified>
</cp:coreProperties>
</file>