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28A8-DDB6-478B-A9A6-B79167A8CC6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C8E-F772-42A4-92A9-6A27A2DF0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28A8-DDB6-478B-A9A6-B79167A8CC6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C8E-F772-42A4-92A9-6A27A2DF0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28A8-DDB6-478B-A9A6-B79167A8CC6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C8E-F772-42A4-92A9-6A27A2DF0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28A8-DDB6-478B-A9A6-B79167A8CC6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C8E-F772-42A4-92A9-6A27A2DF0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28A8-DDB6-478B-A9A6-B79167A8CC6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C8E-F772-42A4-92A9-6A27A2DF0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28A8-DDB6-478B-A9A6-B79167A8CC6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C8E-F772-42A4-92A9-6A27A2DF0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28A8-DDB6-478B-A9A6-B79167A8CC6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C8E-F772-42A4-92A9-6A27A2DF0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28A8-DDB6-478B-A9A6-B79167A8CC6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C8E-F772-42A4-92A9-6A27A2DF0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28A8-DDB6-478B-A9A6-B79167A8CC6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C8E-F772-42A4-92A9-6A27A2DF0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28A8-DDB6-478B-A9A6-B79167A8CC6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C8E-F772-42A4-92A9-6A27A2DF07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28A8-DDB6-478B-A9A6-B79167A8CC6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66C8E-F772-42A4-92A9-6A27A2DF07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5366C8E-F772-42A4-92A9-6A27A2DF073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1528A8-DDB6-478B-A9A6-B79167A8CC65}" type="datetimeFigureOut">
              <a:rPr lang="en-US" smtClean="0"/>
              <a:t>5/20/2020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3276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</a:t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     	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Oxfords E-Lesson 3, T3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	Grade:		Basic 5/6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	Subject:	English Language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Lesson Breakdown:</a:t>
            </a:r>
            <a:b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i. Conditional Clause</a:t>
            </a:r>
            <a:b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ii. The future tense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3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7620000" cy="3810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       </a:t>
            </a:r>
            <a:r>
              <a:rPr lang="en-US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Salient Point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1. Conditional clauses are clauses beginning with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“if” and they can move forward or backward in a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sentence.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Examples: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a. </a:t>
            </a:r>
            <a:r>
              <a:rPr lang="en-US" sz="2800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there is enough money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I will go.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I will go </a:t>
            </a:r>
            <a:r>
              <a:rPr lang="en-US" sz="2800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there is enough money.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b. </a:t>
            </a:r>
            <a:r>
              <a:rPr lang="en-US" sz="2800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our salary is paid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I will be happy.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I will be happy </a:t>
            </a:r>
            <a:r>
              <a:rPr lang="en-US" sz="2800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our salary is paid.</a:t>
            </a:r>
            <a:endParaRPr lang="en-US" sz="2800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7620000" cy="236220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c. </a:t>
            </a:r>
            <a:r>
              <a:rPr lang="en-US" sz="2800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I were a landlord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I would be kind to my tenants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I would be kind to my tenants </a:t>
            </a:r>
            <a:r>
              <a:rPr lang="en-US" sz="2800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I were a landlord</a:t>
            </a:r>
            <a:br>
              <a:rPr lang="en-US" sz="2800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d. </a:t>
            </a:r>
            <a:r>
              <a:rPr lang="en-US" sz="2800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I were a little child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I will play all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day.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 will play all day </a:t>
            </a:r>
            <a:r>
              <a:rPr lang="en-US" sz="2800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I were a little </a:t>
            </a:r>
            <a:r>
              <a:rPr lang="en-US" sz="2800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child.</a:t>
            </a:r>
            <a:endParaRPr lang="en-US" sz="2800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7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7620000" cy="3657600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Simple future tense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The simple future tense is used to express some future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ction or event.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Examples: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a. I </a:t>
            </a:r>
            <a:r>
              <a:rPr lang="en-US" sz="28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shall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go to Lagos tomorrow.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b.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He </a:t>
            </a:r>
            <a:r>
              <a:rPr lang="en-US" sz="28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will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come here on Sunday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84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7620000" cy="381000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You use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“shall”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“will”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with the pronouns “I” or “we” when you are deciding to do something and to make forecasts.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Examples: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a. I </a:t>
            </a:r>
            <a:r>
              <a:rPr lang="en-US" sz="28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shall</a:t>
            </a: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see you in London.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b. We </a:t>
            </a:r>
            <a:r>
              <a:rPr lang="en-US" sz="28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will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water the plants everyday while you are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away.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c. I </a:t>
            </a:r>
            <a:r>
              <a:rPr lang="en-US" sz="28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will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go for morning walks from next week.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d. We </a:t>
            </a:r>
            <a:r>
              <a:rPr lang="en-US" sz="28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shall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miss you when you leave.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8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7620000" cy="3276600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Assignment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1. Make five sentences and underline the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conditional clause in them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2. Define simple future tense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3. Make sentence with the followings: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a. We shall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b. He will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74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</TotalTime>
  <Words>52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          Oxfords E-Lesson 3, T3  Grade:  Basic 5/6  Subject: English Language  Lesson Breakdown:  i. Conditional Clause  ii. The future tense  </vt:lpstr>
      <vt:lpstr>         Salient Point 1. Conditional clauses are clauses beginning with    “if” and they can move forward or backward in a     sentence. Examples: a. If there is enough money, I will go.      I will go if there is enough money. b. If our salary is paid, I will be happy.      I will be happy if our salary is paid.</vt:lpstr>
      <vt:lpstr>c. If I were a landlord, I would be kind to my tenants     I would be kind to my tenants if I were a landlord d. If I were a little child, I will play all day.      I will play all day if I were a little child.</vt:lpstr>
      <vt:lpstr>2. Simple future tense The simple future tense is used to express some future action or event.  Examples: a. I shall go to Lagos tomorrow. b. He will come here on Sunday </vt:lpstr>
      <vt:lpstr>You use “shall” or “will” with the pronouns “I” or “we” when you are deciding to do something and to make forecasts. Examples: a. I shall see you in London. b. We will water the plants everyday while you are     away. c. I will go for morning walks from next week. d. We shall miss you when you leave.</vt:lpstr>
      <vt:lpstr>Assignment 1. Make five sentences and underline the     conditional clause in them 2. Define simple future tense 3. Make sentence with the followings:      a. We shall      b. He will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Oxfords E-Lesson 3, T3 Grade: Basic 5/6 Subject: English Language Lesson Breakdown: i. Intensifiers ii. Sentence formation to express intensifiers iii. Tenses: Simple present tense </dc:title>
  <dc:creator>Oxfords Int'l School</dc:creator>
  <cp:lastModifiedBy>Oxfords Int'l School</cp:lastModifiedBy>
  <cp:revision>8</cp:revision>
  <dcterms:created xsi:type="dcterms:W3CDTF">2020-05-20T17:48:51Z</dcterms:created>
  <dcterms:modified xsi:type="dcterms:W3CDTF">2020-05-20T18:57:20Z</dcterms:modified>
</cp:coreProperties>
</file>