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D3C9-29AA-4768-8408-A636FB54132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EFC9-BCE2-4CCC-B428-5B4214EA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Oxfords E Lesson 1 T3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   </a:t>
            </a:r>
            <a:r>
              <a:rPr lang="en-US" sz="4000" dirty="0" smtClean="0"/>
              <a:t>Grade           :   </a:t>
            </a:r>
            <a:r>
              <a:rPr lang="en-US" sz="4000" dirty="0" smtClean="0">
                <a:latin typeface="Arial Black" pitchFamily="34" charset="0"/>
              </a:rPr>
              <a:t>Basic </a:t>
            </a:r>
            <a:r>
              <a:rPr lang="en-US" sz="4000" dirty="0" smtClean="0">
                <a:latin typeface="Arial Black" pitchFamily="34" charset="0"/>
              </a:rPr>
              <a:t>8</a:t>
            </a:r>
          </a:p>
          <a:p>
            <a:pPr marL="0" indent="0">
              <a:buNone/>
            </a:pPr>
            <a:r>
              <a:rPr lang="en-US" sz="4000" dirty="0" smtClean="0"/>
              <a:t>   </a:t>
            </a:r>
            <a:r>
              <a:rPr lang="en-US" sz="4000" dirty="0" smtClean="0"/>
              <a:t>Subject         :   </a:t>
            </a:r>
            <a:r>
              <a:rPr lang="en-US" sz="4000" dirty="0" smtClean="0">
                <a:latin typeface="Arial Black" pitchFamily="34" charset="0"/>
              </a:rPr>
              <a:t>Basic </a:t>
            </a:r>
            <a:r>
              <a:rPr lang="en-US" sz="4000" dirty="0" smtClean="0">
                <a:latin typeface="Arial Black" pitchFamily="34" charset="0"/>
              </a:rPr>
              <a:t>Science </a:t>
            </a:r>
          </a:p>
          <a:p>
            <a:pPr marL="0" indent="0">
              <a:buNone/>
            </a:pPr>
            <a:r>
              <a:rPr lang="en-US" sz="4000" dirty="0" smtClean="0"/>
              <a:t>   </a:t>
            </a:r>
            <a:r>
              <a:rPr lang="en-US" sz="4000" dirty="0" smtClean="0"/>
              <a:t>Topic             :  </a:t>
            </a: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Crude and Petrochemicals</a:t>
            </a:r>
          </a:p>
          <a:p>
            <a:pPr marL="0" indent="0">
              <a:buNone/>
            </a:pP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    Breakdown     : </a:t>
            </a: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i) Meaning of </a:t>
            </a: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Crude</a:t>
            </a:r>
          </a:p>
          <a:p>
            <a:pPr marL="0" indent="0">
              <a:buNone/>
            </a:pP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                                   </a:t>
            </a: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and Petrochemicals</a:t>
            </a:r>
          </a:p>
          <a:p>
            <a:pPr marL="0" indent="0">
              <a:buNone/>
            </a:pP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                                ii) Refining of Crude Oil</a:t>
            </a:r>
          </a:p>
          <a:p>
            <a:pPr marL="0" indent="0">
              <a:buNone/>
            </a:pP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                               </a:t>
            </a:r>
            <a:r>
              <a:rPr lang="en-US" sz="3600" dirty="0" smtClean="0">
                <a:ea typeface="Arial Unicode MS" pitchFamily="34" charset="-128"/>
                <a:cs typeface="Arial Unicode MS" pitchFamily="34" charset="-128"/>
              </a:rPr>
              <a:t>iii) Uses</a:t>
            </a:r>
            <a:endParaRPr lang="en-US" sz="360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Additional studies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800" dirty="0" smtClean="0">
                <a:latin typeface="Baskerville Old Face" pitchFamily="18" charset="0"/>
              </a:rPr>
              <a:t>Read and study extensively on fractional distillation column for separating fractions of crude oil </a:t>
            </a:r>
            <a:r>
              <a:rPr lang="en-US" sz="4800" smtClean="0">
                <a:latin typeface="Baskerville Old Face" pitchFamily="18" charset="0"/>
              </a:rPr>
              <a:t>in refineries.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3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Learning Outcome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Explain </a:t>
            </a:r>
            <a:r>
              <a:rPr lang="en-US" sz="4000" dirty="0" smtClean="0">
                <a:solidFill>
                  <a:srgbClr val="FF0000"/>
                </a:solidFill>
              </a:rPr>
              <a:t>crude oil and Petrochemicals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Describe the process of </a:t>
            </a:r>
            <a:r>
              <a:rPr lang="en-US" sz="4000" dirty="0" smtClean="0">
                <a:solidFill>
                  <a:srgbClr val="FF0000"/>
                </a:solidFill>
              </a:rPr>
              <a:t>refining Crude oil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Importance of</a:t>
            </a:r>
            <a:r>
              <a:rPr lang="en-US" sz="4000" dirty="0" smtClean="0">
                <a:solidFill>
                  <a:srgbClr val="FF0000"/>
                </a:solidFill>
              </a:rPr>
              <a:t> crude oil and Petrochemicals</a:t>
            </a:r>
            <a:r>
              <a:rPr lang="en-US" sz="4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Uses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84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Salient Points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Arial Black" pitchFamily="34" charset="0"/>
              </a:rPr>
              <a:t>   Crude Oil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3600" dirty="0" smtClean="0"/>
              <a:t>This is a dark brown or greenish 	   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flammable liquid form of the </a:t>
            </a:r>
            <a:r>
              <a:rPr lang="en-US" sz="3600" dirty="0" smtClean="0">
                <a:solidFill>
                  <a:srgbClr val="C00000"/>
                </a:solidFill>
              </a:rPr>
              <a:t>unrefined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     petroleum </a:t>
            </a:r>
            <a:r>
              <a:rPr lang="en-US" sz="3600" dirty="0" smtClean="0"/>
              <a:t>found under the ground or sea.</a:t>
            </a:r>
          </a:p>
          <a:p>
            <a:pPr marL="0" indent="0">
              <a:buNone/>
            </a:pP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Crude oil</a:t>
            </a:r>
            <a:r>
              <a:rPr lang="en-US" sz="3600" dirty="0" smtClean="0"/>
              <a:t> consist of complex mixture of 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various </a:t>
            </a:r>
            <a:r>
              <a:rPr lang="en-US" sz="3600" dirty="0" smtClean="0">
                <a:solidFill>
                  <a:srgbClr val="FF0000"/>
                </a:solidFill>
              </a:rPr>
              <a:t>hydrocarbons</a:t>
            </a:r>
            <a:r>
              <a:rPr lang="en-US" sz="3600" dirty="0" smtClean="0"/>
              <a:t>, small particles of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   </a:t>
            </a:r>
            <a:r>
              <a:rPr lang="en-US" sz="3600" dirty="0" err="1" smtClean="0">
                <a:solidFill>
                  <a:srgbClr val="FF0000"/>
                </a:solidFill>
              </a:rPr>
              <a:t>sulphur</a:t>
            </a:r>
            <a:r>
              <a:rPr lang="en-US" sz="3600" dirty="0" smtClean="0">
                <a:solidFill>
                  <a:srgbClr val="FF0000"/>
                </a:solidFill>
              </a:rPr>
              <a:t> and metals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19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petrochemicals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 Narrow" pitchFamily="34" charset="0"/>
              </a:rPr>
              <a:t>        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latin typeface="Arial Narrow" pitchFamily="34" charset="0"/>
              </a:rPr>
              <a:t>          </a:t>
            </a:r>
            <a:r>
              <a:rPr lang="en-US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These are chemical compounds which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are derived from refining petroleum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Examples are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ethanol, ethane, propanol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etc. These small molecule of organic 	   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compounds are used to make large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molecule of organic compound like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plastics, synthetic rubber, detergents,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insecticides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etc.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600" dirty="0" smtClean="0">
                <a:latin typeface="Algerian" pitchFamily="82" charset="0"/>
              </a:rPr>
              <a:t>Refining of crude </a:t>
            </a:r>
            <a:br>
              <a:rPr lang="en-US" sz="6600" dirty="0" smtClean="0">
                <a:latin typeface="Algerian" pitchFamily="82" charset="0"/>
              </a:rPr>
            </a:br>
            <a:r>
              <a:rPr lang="en-US" sz="6600" dirty="0" smtClean="0">
                <a:latin typeface="Algerian" pitchFamily="82" charset="0"/>
              </a:rPr>
              <a:t>oil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Crude oil is a complex mixture of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hydrocarbons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and to separate the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constituents,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fractional distillation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method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is applied. This is a process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whereby petroleum is separated into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different fractions.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2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Each fraction contains compounds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which fall within a certain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boiling point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range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The fractions can be differentiated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from another by their different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texture,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odour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volatility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etc.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xamples of products of refined crude oil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include: (i).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Petroleum gas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(ii).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Petrol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(iii).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Naphtha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(iv).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Kerosene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(v).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Diesel oil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(vi).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Lubricating oil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(vii). </a:t>
            </a:r>
            <a:r>
              <a:rPr lang="en-US" sz="3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Bitumen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dirty="0" smtClean="0">
                <a:latin typeface="Algerian" pitchFamily="82" charset="0"/>
              </a:rPr>
              <a:t>Uses of petrochemicals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sz="4000" dirty="0" smtClean="0"/>
              <a:t>raw materials for production of polymers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000" dirty="0" smtClean="0"/>
              <a:t> fertilizer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000" dirty="0" smtClean="0"/>
              <a:t> pesticides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000" dirty="0" smtClean="0"/>
              <a:t> food additives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000" dirty="0" smtClean="0"/>
              <a:t> detergents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000" dirty="0" smtClean="0"/>
              <a:t> cosmetics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109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600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smtClean="0">
                <a:latin typeface="Algerian" pitchFamily="82" charset="0"/>
              </a:rPr>
              <a:t>Importance of crude oil and petrochemicals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en-US" dirty="0" smtClean="0"/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are:</a:t>
            </a:r>
          </a:p>
          <a:p>
            <a:pPr marL="0" indent="0">
              <a:buNone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1). Sources of revenue.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2). Sources of energy.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3). Products and sources of industrial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raw materials.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5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assignments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1). Distinguish between crude oil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     and petrochemical. 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2). Name two by-product of refined 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     crude oil.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3). Mention fives uses of 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     petrochemicals.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4). Mention three importance of crude</a:t>
            </a:r>
          </a:p>
          <a:p>
            <a:pPr marL="0" indent="0">
              <a:buNone/>
            </a:pPr>
            <a:r>
              <a:rPr lang="en-US" sz="3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         oil to Nigeria.</a:t>
            </a:r>
          </a:p>
          <a:p>
            <a:pPr marL="0" indent="0">
              <a:buNone/>
            </a:pP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9792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362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Oxfords E Lesson 1 T3</vt:lpstr>
      <vt:lpstr>Learning Outcome</vt:lpstr>
      <vt:lpstr>Salient Points</vt:lpstr>
      <vt:lpstr>petrochemicals</vt:lpstr>
      <vt:lpstr>Refining of crude  oil</vt:lpstr>
      <vt:lpstr>PowerPoint Presentation</vt:lpstr>
      <vt:lpstr>Uses of petrochemicals</vt:lpstr>
      <vt:lpstr>Importance of crude oil and petrochemicals</vt:lpstr>
      <vt:lpstr>assignments</vt:lpstr>
      <vt:lpstr>Additional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 Lesson 1 T3</dc:title>
  <dc:creator>Michael</dc:creator>
  <cp:lastModifiedBy>Michael</cp:lastModifiedBy>
  <cp:revision>27</cp:revision>
  <dcterms:created xsi:type="dcterms:W3CDTF">2020-05-18T10:32:42Z</dcterms:created>
  <dcterms:modified xsi:type="dcterms:W3CDTF">2020-05-20T12:02:22Z</dcterms:modified>
</cp:coreProperties>
</file>