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58" r:id="rId4"/>
    <p:sldId id="259" r:id="rId5"/>
    <p:sldId id="260" r:id="rId6"/>
    <p:sldId id="261"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540"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extBox 7"/>
          <p:cNvSpPr txBox="1"/>
          <p:nvPr/>
        </p:nvSpPr>
        <p:spPr>
          <a:xfrm>
            <a:off x="1828800" y="3159760"/>
            <a:ext cx="457200" cy="1034129"/>
          </a:xfrm>
          <a:prstGeom prst="rect">
            <a:avLst/>
          </a:prstGeom>
          <a:noFill/>
        </p:spPr>
        <p:txBody>
          <a:bodyPr wrap="square" lIns="0" tIns="9144" rIns="0" bIns="9144" rtlCol="0" anchor="ctr" anchorCtr="0">
            <a:spAutoFit/>
          </a:bodyPr>
          <a:lstStyle/>
          <a:p>
            <a:r>
              <a:rPr lang="en-US" sz="6600" dirty="0" smtClean="0">
                <a:effectLst>
                  <a:outerShdw blurRad="38100" dist="38100" dir="2700000" algn="tl">
                    <a:srgbClr val="000000">
                      <a:alpha val="43137"/>
                    </a:srgbClr>
                  </a:outerShdw>
                </a:effectLst>
                <a:latin typeface="+mn-lt"/>
              </a:rPr>
              <a:t>{</a:t>
            </a:r>
            <a:endParaRPr lang="en-US" sz="6600" dirty="0">
              <a:effectLst>
                <a:outerShdw blurRad="38100" dist="38100" dir="2700000" algn="tl">
                  <a:srgbClr val="000000">
                    <a:alpha val="43137"/>
                  </a:srgbClr>
                </a:outerShdw>
              </a:effectLst>
              <a:latin typeface="+mn-lt"/>
            </a:endParaRPr>
          </a:p>
        </p:txBody>
      </p:sp>
      <p:sp>
        <p:nvSpPr>
          <p:cNvPr id="2" name="Title 1"/>
          <p:cNvSpPr>
            <a:spLocks noGrp="1"/>
          </p:cNvSpPr>
          <p:nvPr>
            <p:ph type="ctrTitle"/>
          </p:nvPr>
        </p:nvSpPr>
        <p:spPr>
          <a:xfrm>
            <a:off x="777240" y="1219200"/>
            <a:ext cx="7543800" cy="2152650"/>
          </a:xfrm>
        </p:spPr>
        <p:txBody>
          <a:bodyPr>
            <a:noAutofit/>
          </a:bodyPr>
          <a:lstStyle>
            <a:lvl1pPr>
              <a:defRPr sz="600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133600" y="3375491"/>
            <a:ext cx="6172200" cy="685800"/>
          </a:xfrm>
        </p:spPr>
        <p:txBody>
          <a:bodyPr anchor="ct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5" name="Date Placeholder 14"/>
          <p:cNvSpPr>
            <a:spLocks noGrp="1"/>
          </p:cNvSpPr>
          <p:nvPr>
            <p:ph type="dt" sz="half" idx="10"/>
          </p:nvPr>
        </p:nvSpPr>
        <p:spPr/>
        <p:txBody>
          <a:bodyPr/>
          <a:lstStyle/>
          <a:p>
            <a:fld id="{E43B76A7-61E1-463A-A7F4-7E4B23C454E9}" type="datetimeFigureOut">
              <a:rPr lang="en-US" smtClean="0"/>
              <a:t>5/15/2020</a:t>
            </a:fld>
            <a:endParaRPr lang="en-US"/>
          </a:p>
        </p:txBody>
      </p:sp>
      <p:sp>
        <p:nvSpPr>
          <p:cNvPr id="16" name="Slide Number Placeholder 15"/>
          <p:cNvSpPr>
            <a:spLocks noGrp="1"/>
          </p:cNvSpPr>
          <p:nvPr>
            <p:ph type="sldNum" sz="quarter" idx="11"/>
          </p:nvPr>
        </p:nvSpPr>
        <p:spPr/>
        <p:txBody>
          <a:bodyPr/>
          <a:lstStyle/>
          <a:p>
            <a:fld id="{5D03DD98-2F43-4A39-A189-6C966BF4B7E5}" type="slidenum">
              <a:rPr lang="en-US" smtClean="0"/>
              <a:t>‹#›</a:t>
            </a:fld>
            <a:endParaRPr lang="en-US"/>
          </a:p>
        </p:txBody>
      </p:sp>
      <p:sp>
        <p:nvSpPr>
          <p:cNvPr id="17" name="Footer Placeholder 16"/>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133600" y="685801"/>
            <a:ext cx="5791200" cy="3505199"/>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43B76A7-61E1-463A-A7F4-7E4B23C454E9}" type="datetimeFigureOut">
              <a:rPr lang="en-US" smtClean="0"/>
              <a:t>5/15/2020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03DD98-2F43-4A39-A189-6C966BF4B7E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09600" y="609601"/>
            <a:ext cx="2133600" cy="51816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895600" y="685801"/>
            <a:ext cx="5029200" cy="45720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43B76A7-61E1-463A-A7F4-7E4B23C454E9}" type="datetimeFigureOut">
              <a:rPr lang="en-US" smtClean="0"/>
              <a:t>5/15/2020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03DD98-2F43-4A39-A189-6C966BF4B7E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Title 12"/>
          <p:cNvSpPr>
            <a:spLocks noGrp="1"/>
          </p:cNvSpPr>
          <p:nvPr>
            <p:ph type="title"/>
          </p:nvPr>
        </p:nvSpPr>
        <p:spPr/>
        <p:txBody>
          <a:bodyPr/>
          <a:lstStyle/>
          <a:p>
            <a:r>
              <a:rPr lang="en-US" smtClean="0"/>
              <a:t>Click to edit Master title style</a:t>
            </a:r>
            <a:endParaRPr lang="en-US"/>
          </a:p>
        </p:txBody>
      </p:sp>
      <p:sp>
        <p:nvSpPr>
          <p:cNvPr id="14" name="Date Placeholder 13"/>
          <p:cNvSpPr>
            <a:spLocks noGrp="1"/>
          </p:cNvSpPr>
          <p:nvPr>
            <p:ph type="dt" sz="half" idx="10"/>
          </p:nvPr>
        </p:nvSpPr>
        <p:spPr/>
        <p:txBody>
          <a:bodyPr/>
          <a:lstStyle/>
          <a:p>
            <a:fld id="{E43B76A7-61E1-463A-A7F4-7E4B23C454E9}" type="datetimeFigureOut">
              <a:rPr lang="en-US" smtClean="0"/>
              <a:t>5/15/2020</a:t>
            </a:fld>
            <a:endParaRPr lang="en-US"/>
          </a:p>
        </p:txBody>
      </p:sp>
      <p:sp>
        <p:nvSpPr>
          <p:cNvPr id="15" name="Slide Number Placeholder 14"/>
          <p:cNvSpPr>
            <a:spLocks noGrp="1"/>
          </p:cNvSpPr>
          <p:nvPr>
            <p:ph type="sldNum" sz="quarter" idx="11"/>
          </p:nvPr>
        </p:nvSpPr>
        <p:spPr/>
        <p:txBody>
          <a:bodyPr/>
          <a:lstStyle/>
          <a:p>
            <a:fld id="{5D03DD98-2F43-4A39-A189-6C966BF4B7E5}" type="slidenum">
              <a:rPr lang="en-US" smtClean="0"/>
              <a:t>‹#›</a:t>
            </a:fld>
            <a:endParaRPr lang="en-US"/>
          </a:p>
        </p:txBody>
      </p:sp>
      <p:sp>
        <p:nvSpPr>
          <p:cNvPr id="16" name="Footer Placeholder 15"/>
          <p:cNvSpPr>
            <a:spLocks noGrp="1"/>
          </p:cNvSpPr>
          <p:nvPr>
            <p:ph type="ftr" sz="quarter" idx="12"/>
          </p:nvPr>
        </p:nvSpPr>
        <p:spPr/>
        <p:txBody>
          <a:bodyPr/>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TextBox 7"/>
          <p:cNvSpPr txBox="1"/>
          <p:nvPr/>
        </p:nvSpPr>
        <p:spPr>
          <a:xfrm>
            <a:off x="4267200" y="4074497"/>
            <a:ext cx="457200" cy="1015663"/>
          </a:xfrm>
          <a:prstGeom prst="rect">
            <a:avLst/>
          </a:prstGeom>
          <a:noFill/>
        </p:spPr>
        <p:txBody>
          <a:bodyPr wrap="square" lIns="0" tIns="0" rIns="0" bIns="0" rtlCol="0" anchor="t" anchorCtr="0">
            <a:spAutoFit/>
          </a:bodyPr>
          <a:lstStyle/>
          <a:p>
            <a:r>
              <a:rPr lang="en-US" sz="6600" dirty="0" smtClean="0">
                <a:effectLst>
                  <a:outerShdw blurRad="38100" dist="38100" dir="2700000" algn="tl">
                    <a:srgbClr val="000000">
                      <a:alpha val="43137"/>
                    </a:srgbClr>
                  </a:outerShdw>
                </a:effectLst>
                <a:latin typeface="+mn-lt"/>
              </a:rPr>
              <a:t>{</a:t>
            </a:r>
            <a:endParaRPr lang="en-US" sz="6600" dirty="0">
              <a:effectLst>
                <a:outerShdw blurRad="38100" dist="38100" dir="2700000" algn="tl">
                  <a:srgbClr val="000000">
                    <a:alpha val="43137"/>
                  </a:srgbClr>
                </a:outerShdw>
              </a:effectLst>
              <a:latin typeface="+mn-lt"/>
            </a:endParaRPr>
          </a:p>
        </p:txBody>
      </p:sp>
      <p:sp>
        <p:nvSpPr>
          <p:cNvPr id="3" name="Text Placeholder 2"/>
          <p:cNvSpPr>
            <a:spLocks noGrp="1"/>
          </p:cNvSpPr>
          <p:nvPr>
            <p:ph type="body" idx="1"/>
          </p:nvPr>
        </p:nvSpPr>
        <p:spPr>
          <a:xfrm>
            <a:off x="4572000" y="4267368"/>
            <a:ext cx="3733800" cy="731520"/>
          </a:xfrm>
        </p:spPr>
        <p:txBody>
          <a:bodyPr anchor="ctr">
            <a:normAutofit/>
          </a:bodyPr>
          <a:lstStyle>
            <a:lvl1pPr marL="0" indent="0">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2" name="Date Placeholder 11"/>
          <p:cNvSpPr>
            <a:spLocks noGrp="1"/>
          </p:cNvSpPr>
          <p:nvPr>
            <p:ph type="dt" sz="half" idx="10"/>
          </p:nvPr>
        </p:nvSpPr>
        <p:spPr/>
        <p:txBody>
          <a:bodyPr/>
          <a:lstStyle/>
          <a:p>
            <a:fld id="{E43B76A7-61E1-463A-A7F4-7E4B23C454E9}" type="datetimeFigureOut">
              <a:rPr lang="en-US" smtClean="0"/>
              <a:t>5/15/2020</a:t>
            </a:fld>
            <a:endParaRPr lang="en-US"/>
          </a:p>
        </p:txBody>
      </p:sp>
      <p:sp>
        <p:nvSpPr>
          <p:cNvPr id="13" name="Slide Number Placeholder 12"/>
          <p:cNvSpPr>
            <a:spLocks noGrp="1"/>
          </p:cNvSpPr>
          <p:nvPr>
            <p:ph type="sldNum" sz="quarter" idx="11"/>
          </p:nvPr>
        </p:nvSpPr>
        <p:spPr/>
        <p:txBody>
          <a:bodyPr/>
          <a:lstStyle/>
          <a:p>
            <a:fld id="{5D03DD98-2F43-4A39-A189-6C966BF4B7E5}" type="slidenum">
              <a:rPr lang="en-US" smtClean="0"/>
              <a:t>‹#›</a:t>
            </a:fld>
            <a:endParaRPr lang="en-US"/>
          </a:p>
        </p:txBody>
      </p:sp>
      <p:sp>
        <p:nvSpPr>
          <p:cNvPr id="14" name="Footer Placeholder 13"/>
          <p:cNvSpPr>
            <a:spLocks noGrp="1"/>
          </p:cNvSpPr>
          <p:nvPr>
            <p:ph type="ftr" sz="quarter" idx="12"/>
          </p:nvPr>
        </p:nvSpPr>
        <p:spPr/>
        <p:txBody>
          <a:bodyPr/>
          <a:lstStyle/>
          <a:p>
            <a:endParaRPr lang="en-US"/>
          </a:p>
        </p:txBody>
      </p:sp>
      <p:sp>
        <p:nvSpPr>
          <p:cNvPr id="4" name="Title 3"/>
          <p:cNvSpPr>
            <a:spLocks noGrp="1"/>
          </p:cNvSpPr>
          <p:nvPr>
            <p:ph type="title"/>
          </p:nvPr>
        </p:nvSpPr>
        <p:spPr>
          <a:xfrm>
            <a:off x="2286000" y="1905000"/>
            <a:ext cx="6035040" cy="2350008"/>
          </a:xfrm>
        </p:spPr>
        <p:txBody>
          <a:bodyPr/>
          <a:lstStyle>
            <a:lvl1pPr marL="0" algn="l" defTabSz="914400" rtl="0" eaLnBrk="1" latinLnBrk="0" hangingPunct="1">
              <a:spcBef>
                <a:spcPct val="0"/>
              </a:spcBef>
              <a:buNone/>
              <a:defRPr lang="en-US" sz="5400" b="0" kern="1200" cap="none" dirty="0" smtClean="0">
                <a:solidFill>
                  <a:schemeClr val="tx1"/>
                </a:solidFill>
                <a:effectLst>
                  <a:outerShdw blurRad="38100" dist="38100" dir="2700000" algn="tl">
                    <a:srgbClr val="000000">
                      <a:alpha val="43137"/>
                    </a:srgbClr>
                  </a:outerShdw>
                </a:effectLst>
                <a:latin typeface="+mj-lt"/>
                <a:ea typeface="+mj-ea"/>
                <a:cs typeface="+mj-cs"/>
              </a:defRPr>
            </a:lvl1pPr>
          </a:lstStyle>
          <a:p>
            <a:r>
              <a:rPr lang="en-US" smtClean="0"/>
              <a:t>Click to edit Master title style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p>
            <a:fld id="{E43B76A7-61E1-463A-A7F4-7E4B23C454E9}" type="datetimeFigureOut">
              <a:rPr lang="en-US" smtClean="0"/>
              <a:t>5/15/2020</a:t>
            </a:fld>
            <a:endParaRPr lang="en-US"/>
          </a:p>
        </p:txBody>
      </p:sp>
      <p:sp>
        <p:nvSpPr>
          <p:cNvPr id="9" name="Slide Number Placeholder 8"/>
          <p:cNvSpPr>
            <a:spLocks noGrp="1"/>
          </p:cNvSpPr>
          <p:nvPr>
            <p:ph type="sldNum" sz="quarter" idx="11"/>
          </p:nvPr>
        </p:nvSpPr>
        <p:spPr/>
        <p:txBody>
          <a:bodyPr/>
          <a:lstStyle/>
          <a:p>
            <a:fld id="{5D03DD98-2F43-4A39-A189-6C966BF4B7E5}"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
        <p:nvSpPr>
          <p:cNvPr id="11" name="Title 10"/>
          <p:cNvSpPr>
            <a:spLocks noGrp="1"/>
          </p:cNvSpPr>
          <p:nvPr>
            <p:ph type="title"/>
          </p:nvPr>
        </p:nvSpPr>
        <p:spPr/>
        <p:txBody>
          <a:bodyPr/>
          <a:lstStyle/>
          <a:p>
            <a:r>
              <a:rPr lang="en-US" smtClean="0"/>
              <a:t>Click to edit Master title style</a:t>
            </a:r>
            <a:endParaRPr lang="en-US" dirty="0"/>
          </a:p>
        </p:txBody>
      </p:sp>
      <p:sp>
        <p:nvSpPr>
          <p:cNvPr id="5" name="Content Placeholder 4"/>
          <p:cNvSpPr>
            <a:spLocks noGrp="1"/>
          </p:cNvSpPr>
          <p:nvPr>
            <p:ph sz="quarter" idx="13"/>
          </p:nvPr>
        </p:nvSpPr>
        <p:spPr>
          <a:xfrm>
            <a:off x="1344168" y="658368"/>
            <a:ext cx="3273552" cy="3429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6"/>
          <p:cNvSpPr>
            <a:spLocks noGrp="1"/>
          </p:cNvSpPr>
          <p:nvPr>
            <p:ph sz="quarter" idx="14"/>
          </p:nvPr>
        </p:nvSpPr>
        <p:spPr>
          <a:xfrm>
            <a:off x="5029200" y="658368"/>
            <a:ext cx="3273552" cy="34321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41120" y="661976"/>
            <a:ext cx="3273552" cy="639762"/>
          </a:xfrm>
        </p:spPr>
        <p:txBody>
          <a:bodyPr anchor="ctr">
            <a:noAutofit/>
          </a:bodyPr>
          <a:lstStyle>
            <a:lvl1pPr marL="0" inden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344168" y="1371600"/>
            <a:ext cx="3276600" cy="2743200"/>
          </a:xfrm>
        </p:spPr>
        <p:txBody>
          <a:bodyPr anchor="t"/>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29200" y="661976"/>
            <a:ext cx="3273552" cy="639762"/>
          </a:xfrm>
        </p:spPr>
        <p:txBody>
          <a:bodyPr anchor="ctr">
            <a:noAutofit/>
          </a:bodyPr>
          <a:lstStyle>
            <a:lvl1pPr marL="0" inden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29200" y="1371600"/>
            <a:ext cx="3273552" cy="2743200"/>
          </a:xfrm>
        </p:spPr>
        <p:txBody>
          <a:bodyPr anchor="t"/>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TextBox 12"/>
          <p:cNvSpPr txBox="1"/>
          <p:nvPr/>
        </p:nvSpPr>
        <p:spPr>
          <a:xfrm>
            <a:off x="1056640" y="520192"/>
            <a:ext cx="457200" cy="923330"/>
          </a:xfrm>
          <a:prstGeom prst="rect">
            <a:avLst/>
          </a:prstGeom>
          <a:noFill/>
        </p:spPr>
        <p:txBody>
          <a:bodyPr wrap="square" lIns="0" tIns="0" rIns="0" bIns="0" rtlCol="0" anchor="t" anchorCtr="0">
            <a:spAutoFit/>
          </a:bodyPr>
          <a:lstStyle/>
          <a:p>
            <a:r>
              <a:rPr lang="en-US" sz="6000" dirty="0" smtClean="0">
                <a:effectLst>
                  <a:outerShdw blurRad="38100" dist="38100" dir="2700000" algn="tl">
                    <a:srgbClr val="000000">
                      <a:alpha val="43137"/>
                    </a:srgbClr>
                  </a:outerShdw>
                </a:effectLst>
                <a:latin typeface="+mn-lt"/>
              </a:rPr>
              <a:t>{</a:t>
            </a:r>
            <a:endParaRPr lang="en-US" sz="6000" dirty="0">
              <a:effectLst>
                <a:outerShdw blurRad="38100" dist="38100" dir="2700000" algn="tl">
                  <a:srgbClr val="000000">
                    <a:alpha val="43137"/>
                  </a:srgbClr>
                </a:outerShdw>
              </a:effectLst>
              <a:latin typeface="+mn-lt"/>
            </a:endParaRPr>
          </a:p>
        </p:txBody>
      </p:sp>
      <p:sp>
        <p:nvSpPr>
          <p:cNvPr id="18" name="TextBox 17"/>
          <p:cNvSpPr txBox="1"/>
          <p:nvPr/>
        </p:nvSpPr>
        <p:spPr>
          <a:xfrm>
            <a:off x="4780280" y="520192"/>
            <a:ext cx="457200" cy="923330"/>
          </a:xfrm>
          <a:prstGeom prst="rect">
            <a:avLst/>
          </a:prstGeom>
          <a:noFill/>
        </p:spPr>
        <p:txBody>
          <a:bodyPr wrap="square" lIns="0" tIns="0" rIns="0" bIns="0" rtlCol="0" anchor="t" anchorCtr="0">
            <a:spAutoFit/>
          </a:bodyPr>
          <a:lstStyle/>
          <a:p>
            <a:r>
              <a:rPr lang="en-US" sz="6000" dirty="0" smtClean="0">
                <a:effectLst>
                  <a:outerShdw blurRad="38100" dist="38100" dir="2700000" algn="tl">
                    <a:srgbClr val="000000">
                      <a:alpha val="43137"/>
                    </a:srgbClr>
                  </a:outerShdw>
                </a:effectLst>
                <a:latin typeface="+mn-lt"/>
              </a:rPr>
              <a:t>{</a:t>
            </a:r>
            <a:endParaRPr lang="en-US" sz="6000" dirty="0">
              <a:effectLst>
                <a:outerShdw blurRad="38100" dist="38100" dir="2700000" algn="tl">
                  <a:srgbClr val="000000">
                    <a:alpha val="43137"/>
                  </a:srgbClr>
                </a:outerShdw>
              </a:effectLst>
              <a:latin typeface="+mn-lt"/>
            </a:endParaRPr>
          </a:p>
        </p:txBody>
      </p:sp>
      <p:sp>
        <p:nvSpPr>
          <p:cNvPr id="12" name="Title 11"/>
          <p:cNvSpPr>
            <a:spLocks noGrp="1"/>
          </p:cNvSpPr>
          <p:nvPr>
            <p:ph type="title"/>
          </p:nvPr>
        </p:nvSpPr>
        <p:spPr/>
        <p:txBody>
          <a:bodyPr/>
          <a:lstStyle/>
          <a:p>
            <a:r>
              <a:rPr lang="en-US" smtClean="0"/>
              <a:t>Click to edit Master title style</a:t>
            </a:r>
            <a:endParaRPr lang="en-US" dirty="0"/>
          </a:p>
        </p:txBody>
      </p:sp>
      <p:sp>
        <p:nvSpPr>
          <p:cNvPr id="14" name="Date Placeholder 13"/>
          <p:cNvSpPr>
            <a:spLocks noGrp="1"/>
          </p:cNvSpPr>
          <p:nvPr>
            <p:ph type="dt" sz="half" idx="10"/>
          </p:nvPr>
        </p:nvSpPr>
        <p:spPr/>
        <p:txBody>
          <a:bodyPr/>
          <a:lstStyle/>
          <a:p>
            <a:fld id="{E43B76A7-61E1-463A-A7F4-7E4B23C454E9}" type="datetimeFigureOut">
              <a:rPr lang="en-US" smtClean="0"/>
              <a:t>5/15/2020</a:t>
            </a:fld>
            <a:endParaRPr lang="en-US"/>
          </a:p>
        </p:txBody>
      </p:sp>
      <p:sp>
        <p:nvSpPr>
          <p:cNvPr id="15" name="Slide Number Placeholder 14"/>
          <p:cNvSpPr>
            <a:spLocks noGrp="1"/>
          </p:cNvSpPr>
          <p:nvPr>
            <p:ph type="sldNum" sz="quarter" idx="11"/>
          </p:nvPr>
        </p:nvSpPr>
        <p:spPr/>
        <p:txBody>
          <a:bodyPr/>
          <a:lstStyle/>
          <a:p>
            <a:fld id="{5D03DD98-2F43-4A39-A189-6C966BF4B7E5}" type="slidenum">
              <a:rPr lang="en-US" smtClean="0"/>
              <a:t>‹#›</a:t>
            </a:fld>
            <a:endParaRPr lang="en-US"/>
          </a:p>
        </p:txBody>
      </p:sp>
      <p:sp>
        <p:nvSpPr>
          <p:cNvPr id="16" name="Footer Placeholder 15"/>
          <p:cNvSpPr>
            <a:spLocks noGrp="1"/>
          </p:cNvSpPr>
          <p:nvPr>
            <p:ph type="ftr" sz="quarter" idx="12"/>
          </p:nvPr>
        </p:nvSpPr>
        <p:spPr/>
        <p:txBody>
          <a:bodyPr/>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7" name="Date Placeholder 6"/>
          <p:cNvSpPr>
            <a:spLocks noGrp="1"/>
          </p:cNvSpPr>
          <p:nvPr>
            <p:ph type="dt" sz="half" idx="10"/>
          </p:nvPr>
        </p:nvSpPr>
        <p:spPr/>
        <p:txBody>
          <a:bodyPr/>
          <a:lstStyle/>
          <a:p>
            <a:fld id="{E43B76A7-61E1-463A-A7F4-7E4B23C454E9}" type="datetimeFigureOut">
              <a:rPr lang="en-US" smtClean="0"/>
              <a:t>5/15/2020</a:t>
            </a:fld>
            <a:endParaRPr lang="en-US"/>
          </a:p>
        </p:txBody>
      </p:sp>
      <p:sp>
        <p:nvSpPr>
          <p:cNvPr id="8" name="Slide Number Placeholder 7"/>
          <p:cNvSpPr>
            <a:spLocks noGrp="1"/>
          </p:cNvSpPr>
          <p:nvPr>
            <p:ph type="sldNum" sz="quarter" idx="11"/>
          </p:nvPr>
        </p:nvSpPr>
        <p:spPr/>
        <p:txBody>
          <a:bodyPr/>
          <a:lstStyle/>
          <a:p>
            <a:fld id="{5D03DD98-2F43-4A39-A189-6C966BF4B7E5}"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E43B76A7-61E1-463A-A7F4-7E4B23C454E9}" type="datetimeFigureOut">
              <a:rPr lang="en-US" smtClean="0"/>
              <a:t>5/15/2020</a:t>
            </a:fld>
            <a:endParaRPr lang="en-US"/>
          </a:p>
        </p:txBody>
      </p:sp>
      <p:sp>
        <p:nvSpPr>
          <p:cNvPr id="6" name="Slide Number Placeholder 5"/>
          <p:cNvSpPr>
            <a:spLocks noGrp="1"/>
          </p:cNvSpPr>
          <p:nvPr>
            <p:ph type="sldNum" sz="quarter" idx="11"/>
          </p:nvPr>
        </p:nvSpPr>
        <p:spPr/>
        <p:txBody>
          <a:bodyPr/>
          <a:lstStyle/>
          <a:p>
            <a:fld id="{5D03DD98-2F43-4A39-A189-6C966BF4B7E5}" type="slidenum">
              <a:rPr lang="en-US" smtClean="0"/>
              <a:t>‹#›</a:t>
            </a:fld>
            <a:endParaRPr lang="en-US"/>
          </a:p>
        </p:txBody>
      </p:sp>
      <p:sp>
        <p:nvSpPr>
          <p:cNvPr id="7" name="Footer Placeholder 6"/>
          <p:cNvSpPr>
            <a:spLocks noGrp="1"/>
          </p:cNvSpPr>
          <p:nvPr>
            <p:ph type="ftr" sz="quarter" idx="12"/>
          </p:nvPr>
        </p:nvSpPr>
        <p:spPr/>
        <p:txBody>
          <a:bodyPr/>
          <a:lstStyle/>
          <a:p>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TextBox 8"/>
          <p:cNvSpPr txBox="1"/>
          <p:nvPr/>
        </p:nvSpPr>
        <p:spPr>
          <a:xfrm>
            <a:off x="5328920" y="1774588"/>
            <a:ext cx="457200" cy="1231106"/>
          </a:xfrm>
          <a:prstGeom prst="rect">
            <a:avLst/>
          </a:prstGeom>
          <a:noFill/>
        </p:spPr>
        <p:txBody>
          <a:bodyPr wrap="square" lIns="0" tIns="0" rIns="0" bIns="0" rtlCol="0" anchor="t" anchorCtr="0">
            <a:spAutoFit/>
          </a:bodyPr>
          <a:lstStyle/>
          <a:p>
            <a:r>
              <a:rPr lang="en-US" sz="8000" dirty="0" smtClean="0">
                <a:effectLst>
                  <a:outerShdw blurRad="38100" dist="38100" dir="2700000" algn="tl">
                    <a:srgbClr val="000000">
                      <a:alpha val="43137"/>
                    </a:srgbClr>
                  </a:outerShdw>
                </a:effectLst>
                <a:latin typeface="+mn-lt"/>
              </a:rPr>
              <a:t>{</a:t>
            </a:r>
            <a:endParaRPr lang="en-US" sz="8000" dirty="0">
              <a:effectLst>
                <a:outerShdw blurRad="38100" dist="38100" dir="2700000" algn="tl">
                  <a:srgbClr val="000000">
                    <a:alpha val="43137"/>
                  </a:srgbClr>
                </a:outerShdw>
              </a:effectLst>
              <a:latin typeface="+mn-lt"/>
            </a:endParaRPr>
          </a:p>
        </p:txBody>
      </p:sp>
      <p:sp>
        <p:nvSpPr>
          <p:cNvPr id="3" name="Content Placeholder 2"/>
          <p:cNvSpPr>
            <a:spLocks noGrp="1"/>
          </p:cNvSpPr>
          <p:nvPr>
            <p:ph idx="1"/>
          </p:nvPr>
        </p:nvSpPr>
        <p:spPr>
          <a:xfrm>
            <a:off x="838200" y="685801"/>
            <a:ext cx="4343400" cy="3429000"/>
          </a:xfrm>
        </p:spPr>
        <p:txBody>
          <a:bodyPr anchor="ct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715000" y="685801"/>
            <a:ext cx="2590800" cy="3429000"/>
          </a:xfrm>
        </p:spPr>
        <p:txBody>
          <a:bodyPr anchor="ct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5" name="Date Placeholder 14"/>
          <p:cNvSpPr>
            <a:spLocks noGrp="1"/>
          </p:cNvSpPr>
          <p:nvPr>
            <p:ph type="dt" sz="half" idx="10"/>
          </p:nvPr>
        </p:nvSpPr>
        <p:spPr/>
        <p:txBody>
          <a:bodyPr/>
          <a:lstStyle/>
          <a:p>
            <a:fld id="{E43B76A7-61E1-463A-A7F4-7E4B23C454E9}" type="datetimeFigureOut">
              <a:rPr lang="en-US" smtClean="0"/>
              <a:t>5/15/2020</a:t>
            </a:fld>
            <a:endParaRPr lang="en-US"/>
          </a:p>
        </p:txBody>
      </p:sp>
      <p:sp>
        <p:nvSpPr>
          <p:cNvPr id="16" name="Slide Number Placeholder 15"/>
          <p:cNvSpPr>
            <a:spLocks noGrp="1"/>
          </p:cNvSpPr>
          <p:nvPr>
            <p:ph type="sldNum" sz="quarter" idx="11"/>
          </p:nvPr>
        </p:nvSpPr>
        <p:spPr/>
        <p:txBody>
          <a:bodyPr/>
          <a:lstStyle/>
          <a:p>
            <a:fld id="{5D03DD98-2F43-4A39-A189-6C966BF4B7E5}" type="slidenum">
              <a:rPr lang="en-US" smtClean="0"/>
              <a:t>‹#›</a:t>
            </a:fld>
            <a:endParaRPr lang="en-US"/>
          </a:p>
        </p:txBody>
      </p:sp>
      <p:sp>
        <p:nvSpPr>
          <p:cNvPr id="17" name="Footer Placeholder 16"/>
          <p:cNvSpPr>
            <a:spLocks noGrp="1"/>
          </p:cNvSpPr>
          <p:nvPr>
            <p:ph type="ftr" sz="quarter" idx="12"/>
          </p:nvPr>
        </p:nvSpPr>
        <p:spPr/>
        <p:txBody>
          <a:bodyPr/>
          <a:lstStyle/>
          <a:p>
            <a:endParaRPr lang="en-US"/>
          </a:p>
        </p:txBody>
      </p:sp>
      <p:sp>
        <p:nvSpPr>
          <p:cNvPr id="18" name="Title 17"/>
          <p:cNvSpPr>
            <a:spLocks noGrp="1"/>
          </p:cNvSpPr>
          <p:nvPr>
            <p:ph type="title"/>
          </p:nvPr>
        </p:nvSpPr>
        <p:spPr/>
        <p:txBody>
          <a:bodyPr/>
          <a:lstStyle/>
          <a:p>
            <a:r>
              <a:rPr lang="en-US" smtClean="0"/>
              <a:t>Click to edit Master title style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219200" y="612775"/>
            <a:ext cx="6705600" cy="2546985"/>
          </a:xfrm>
          <a:effectLst>
            <a:outerShdw blurRad="152400" dist="317500" dir="5400000" sx="90000" sy="-19000" rotWithShape="0">
              <a:prstClr val="black">
                <a:alpha val="15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2743200" y="3453047"/>
            <a:ext cx="5029200" cy="720804"/>
          </a:xfrm>
        </p:spPr>
        <p:txBody>
          <a:bodyPr anchor="ct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Box 8"/>
          <p:cNvSpPr txBox="1"/>
          <p:nvPr/>
        </p:nvSpPr>
        <p:spPr>
          <a:xfrm>
            <a:off x="2435352" y="3331464"/>
            <a:ext cx="457200" cy="923330"/>
          </a:xfrm>
          <a:prstGeom prst="rect">
            <a:avLst/>
          </a:prstGeom>
          <a:noFill/>
        </p:spPr>
        <p:txBody>
          <a:bodyPr wrap="square" lIns="0" tIns="0" rIns="0" bIns="0" rtlCol="0" anchor="t" anchorCtr="0">
            <a:spAutoFit/>
          </a:bodyPr>
          <a:lstStyle/>
          <a:p>
            <a:r>
              <a:rPr lang="en-US" sz="6000" dirty="0" smtClean="0">
                <a:effectLst>
                  <a:outerShdw blurRad="38100" dist="38100" dir="2700000" algn="tl">
                    <a:srgbClr val="000000">
                      <a:alpha val="43137"/>
                    </a:srgbClr>
                  </a:outerShdw>
                </a:effectLst>
                <a:latin typeface="+mn-lt"/>
              </a:rPr>
              <a:t>{</a:t>
            </a:r>
            <a:endParaRPr lang="en-US" sz="6000" dirty="0">
              <a:effectLst>
                <a:outerShdw blurRad="38100" dist="38100" dir="2700000" algn="tl">
                  <a:srgbClr val="000000">
                    <a:alpha val="43137"/>
                  </a:srgbClr>
                </a:outerShdw>
              </a:effectLst>
              <a:latin typeface="+mn-lt"/>
            </a:endParaRPr>
          </a:p>
        </p:txBody>
      </p:sp>
      <p:sp>
        <p:nvSpPr>
          <p:cNvPr id="11" name="Title 10"/>
          <p:cNvSpPr>
            <a:spLocks noGrp="1"/>
          </p:cNvSpPr>
          <p:nvPr>
            <p:ph type="title"/>
          </p:nvPr>
        </p:nvSpPr>
        <p:spPr/>
        <p:txBody>
          <a:bodyPr/>
          <a:lstStyle/>
          <a:p>
            <a:r>
              <a:rPr lang="en-US" smtClean="0"/>
              <a:t>Click to edit Master title style</a:t>
            </a:r>
            <a:endParaRPr lang="en-US"/>
          </a:p>
        </p:txBody>
      </p:sp>
      <p:sp>
        <p:nvSpPr>
          <p:cNvPr id="13" name="Date Placeholder 12"/>
          <p:cNvSpPr>
            <a:spLocks noGrp="1"/>
          </p:cNvSpPr>
          <p:nvPr>
            <p:ph type="dt" sz="half" idx="10"/>
          </p:nvPr>
        </p:nvSpPr>
        <p:spPr/>
        <p:txBody>
          <a:bodyPr/>
          <a:lstStyle/>
          <a:p>
            <a:fld id="{E43B76A7-61E1-463A-A7F4-7E4B23C454E9}" type="datetimeFigureOut">
              <a:rPr lang="en-US" smtClean="0"/>
              <a:t>5/15/2020</a:t>
            </a:fld>
            <a:endParaRPr lang="en-US"/>
          </a:p>
        </p:txBody>
      </p:sp>
      <p:sp>
        <p:nvSpPr>
          <p:cNvPr id="14" name="Slide Number Placeholder 13"/>
          <p:cNvSpPr>
            <a:spLocks noGrp="1"/>
          </p:cNvSpPr>
          <p:nvPr>
            <p:ph type="sldNum" sz="quarter" idx="11"/>
          </p:nvPr>
        </p:nvSpPr>
        <p:spPr/>
        <p:txBody>
          <a:bodyPr/>
          <a:lstStyle/>
          <a:p>
            <a:fld id="{5D03DD98-2F43-4A39-A189-6C966BF4B7E5}" type="slidenum">
              <a:rPr lang="en-US" smtClean="0"/>
              <a:t>‹#›</a:t>
            </a:fld>
            <a:endParaRPr lang="en-US"/>
          </a:p>
        </p:txBody>
      </p:sp>
      <p:sp>
        <p:nvSpPr>
          <p:cNvPr id="15" name="Footer Placeholder 14"/>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gradFill>
            <a:gsLst>
              <a:gs pos="0">
                <a:schemeClr val="accent6">
                  <a:lumMod val="50000"/>
                  <a:alpha val="36000"/>
                </a:schemeClr>
              </a:gs>
              <a:gs pos="100000">
                <a:schemeClr val="bg2">
                  <a:alpha val="1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rot="19724275">
            <a:off x="1373221" y="1038440"/>
            <a:ext cx="7240620" cy="5706987"/>
          </a:xfrm>
          <a:prstGeom prst="ellipse">
            <a:avLst/>
          </a:prstGeom>
          <a:gradFill flip="none" rotWithShape="1">
            <a:gsLst>
              <a:gs pos="0">
                <a:schemeClr val="accent6">
                  <a:lumMod val="60000"/>
                  <a:lumOff val="40000"/>
                  <a:alpha val="7000"/>
                </a:schemeClr>
              </a:gs>
              <a:gs pos="58000">
                <a:schemeClr val="bg2">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rot="17656910">
            <a:off x="-274211" y="1165875"/>
            <a:ext cx="5538472" cy="4480459"/>
          </a:xfrm>
          <a:prstGeom prst="ellipse">
            <a:avLst/>
          </a:prstGeom>
          <a:gradFill flip="none" rotWithShape="1">
            <a:gsLst>
              <a:gs pos="0">
                <a:schemeClr val="accent6">
                  <a:lumMod val="60000"/>
                  <a:lumOff val="40000"/>
                  <a:alpha val="8000"/>
                </a:schemeClr>
              </a:gs>
              <a:gs pos="58000">
                <a:schemeClr val="bg2">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rot="19724275">
            <a:off x="3277955" y="116854"/>
            <a:ext cx="6479362" cy="4754757"/>
          </a:xfrm>
          <a:prstGeom prst="ellipse">
            <a:avLst/>
          </a:prstGeom>
          <a:gradFill flip="none" rotWithShape="1">
            <a:gsLst>
              <a:gs pos="0">
                <a:schemeClr val="accent6">
                  <a:lumMod val="60000"/>
                  <a:lumOff val="40000"/>
                  <a:alpha val="8000"/>
                </a:schemeClr>
              </a:gs>
              <a:gs pos="58000">
                <a:schemeClr val="bg2">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777240" y="4876800"/>
            <a:ext cx="7543800" cy="91440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2133600" y="685801"/>
            <a:ext cx="6096000" cy="3657599"/>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172200" y="6154738"/>
            <a:ext cx="2133600" cy="365125"/>
          </a:xfrm>
          <a:prstGeom prst="rect">
            <a:avLst/>
          </a:prstGeom>
        </p:spPr>
        <p:txBody>
          <a:bodyPr vert="horz" lIns="91440" tIns="45720" rIns="91440" bIns="45720" rtlCol="0" anchor="t"/>
          <a:lstStyle>
            <a:lvl1pPr algn="r">
              <a:defRPr sz="1100">
                <a:solidFill>
                  <a:schemeClr val="tx1">
                    <a:alpha val="60000"/>
                  </a:schemeClr>
                </a:solidFill>
                <a:effectLst/>
              </a:defRPr>
            </a:lvl1pPr>
          </a:lstStyle>
          <a:p>
            <a:fld id="{E43B76A7-61E1-463A-A7F4-7E4B23C454E9}" type="datetimeFigureOut">
              <a:rPr lang="en-US" smtClean="0"/>
              <a:t>5/15/2020</a:t>
            </a:fld>
            <a:endParaRPr lang="en-US"/>
          </a:p>
        </p:txBody>
      </p:sp>
      <p:sp>
        <p:nvSpPr>
          <p:cNvPr id="5" name="Footer Placeholder 4"/>
          <p:cNvSpPr>
            <a:spLocks noGrp="1"/>
          </p:cNvSpPr>
          <p:nvPr>
            <p:ph type="ftr" sz="quarter" idx="3"/>
          </p:nvPr>
        </p:nvSpPr>
        <p:spPr>
          <a:xfrm>
            <a:off x="822960" y="6154738"/>
            <a:ext cx="4572000" cy="365125"/>
          </a:xfrm>
          <a:prstGeom prst="rect">
            <a:avLst/>
          </a:prstGeom>
        </p:spPr>
        <p:txBody>
          <a:bodyPr vert="horz" lIns="91440" tIns="45720" rIns="91440" bIns="45720" rtlCol="0" anchor="t"/>
          <a:lstStyle>
            <a:lvl1pPr algn="l">
              <a:defRPr sz="1100">
                <a:solidFill>
                  <a:schemeClr val="tx1">
                    <a:alpha val="60000"/>
                  </a:schemeClr>
                </a:solidFill>
                <a:effectLst/>
              </a:defRPr>
            </a:lvl1pPr>
          </a:lstStyle>
          <a:p>
            <a:endParaRPr lang="en-US"/>
          </a:p>
        </p:txBody>
      </p:sp>
      <p:sp>
        <p:nvSpPr>
          <p:cNvPr id="6" name="Slide Number Placeholder 5"/>
          <p:cNvSpPr>
            <a:spLocks noGrp="1"/>
          </p:cNvSpPr>
          <p:nvPr>
            <p:ph type="sldNum" sz="quarter" idx="4"/>
          </p:nvPr>
        </p:nvSpPr>
        <p:spPr>
          <a:xfrm>
            <a:off x="822960" y="5842000"/>
            <a:ext cx="2133600" cy="304800"/>
          </a:xfrm>
          <a:prstGeom prst="rect">
            <a:avLst/>
          </a:prstGeom>
        </p:spPr>
        <p:txBody>
          <a:bodyPr vert="horz" lIns="91440" tIns="45720" rIns="91440" bIns="9144" rtlCol="0" anchor="b"/>
          <a:lstStyle>
            <a:lvl1pPr algn="l">
              <a:defRPr sz="1600">
                <a:solidFill>
                  <a:schemeClr val="tx1">
                    <a:alpha val="60000"/>
                  </a:schemeClr>
                </a:solidFill>
                <a:effectLst/>
              </a:defRPr>
            </a:lvl1pPr>
          </a:lstStyle>
          <a:p>
            <a:fld id="{5D03DD98-2F43-4A39-A189-6C966BF4B7E5}"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spcBef>
          <a:spcPct val="0"/>
        </a:spcBef>
        <a:buNone/>
        <a:defRPr sz="4900" kern="1200">
          <a:solidFill>
            <a:schemeClr val="tx1"/>
          </a:solidFill>
          <a:effectLst>
            <a:outerShdw blurRad="38100" dist="38100" dir="2700000" algn="tl">
              <a:srgbClr val="000000">
                <a:alpha val="43137"/>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56032" algn="l" defTabSz="914400" rtl="0" eaLnBrk="1" latinLnBrk="0" hangingPunct="1">
        <a:spcBef>
          <a:spcPct val="20000"/>
        </a:spcBef>
        <a:spcAft>
          <a:spcPts val="0"/>
        </a:spcAft>
        <a:buSzPct val="60000"/>
        <a:buFont typeface="Wingdings" pitchFamily="2" charset="2"/>
        <a:buChar char=""/>
        <a:defRPr sz="2100" kern="1200">
          <a:solidFill>
            <a:schemeClr val="tx1"/>
          </a:solidFill>
          <a:effectLst>
            <a:outerShdw blurRad="38100" dist="38100" dir="2700000" algn="tl">
              <a:srgbClr val="000000">
                <a:alpha val="43137"/>
              </a:srgbClr>
            </a:outerShdw>
          </a:effectLst>
          <a:latin typeface="+mn-lt"/>
          <a:ea typeface="+mn-ea"/>
          <a:cs typeface="+mn-cs"/>
        </a:defRPr>
      </a:lvl1pPr>
      <a:lvl2pPr marL="640080" indent="-256032" algn="l" defTabSz="914400" rtl="0" eaLnBrk="1" latinLnBrk="0" hangingPunct="1">
        <a:spcBef>
          <a:spcPct val="20000"/>
        </a:spcBef>
        <a:buSzPct val="60000"/>
        <a:buFont typeface="Wingdings" pitchFamily="2" charset="2"/>
        <a:buChar char=""/>
        <a:defRPr sz="1900" kern="1200">
          <a:solidFill>
            <a:schemeClr val="tx1"/>
          </a:solidFill>
          <a:effectLst>
            <a:outerShdw blurRad="38100" dist="38100" dir="2700000" algn="tl">
              <a:srgbClr val="000000">
                <a:alpha val="43137"/>
              </a:srgbClr>
            </a:outerShdw>
          </a:effectLst>
          <a:latin typeface="+mn-lt"/>
          <a:ea typeface="+mn-ea"/>
          <a:cs typeface="+mn-cs"/>
        </a:defRPr>
      </a:lvl2pPr>
      <a:lvl3pPr marL="1005840" indent="-256032" algn="l" defTabSz="914400" rtl="0" eaLnBrk="1" latinLnBrk="0" hangingPunct="1">
        <a:spcBef>
          <a:spcPct val="20000"/>
        </a:spcBef>
        <a:buSzPct val="60000"/>
        <a:buFont typeface="Wingdings" pitchFamily="2" charset="2"/>
        <a:buChar char=""/>
        <a:defRPr sz="1700" kern="1200">
          <a:solidFill>
            <a:schemeClr val="tx1"/>
          </a:solidFill>
          <a:effectLst>
            <a:outerShdw blurRad="38100" dist="38100" dir="2700000" algn="tl">
              <a:srgbClr val="000000">
                <a:alpha val="43137"/>
              </a:srgbClr>
            </a:outerShdw>
          </a:effectLst>
          <a:latin typeface="+mn-lt"/>
          <a:ea typeface="+mn-ea"/>
          <a:cs typeface="+mn-cs"/>
        </a:defRPr>
      </a:lvl3pPr>
      <a:lvl4pPr marL="1371600" indent="-256032" algn="l" defTabSz="914400" rtl="0" eaLnBrk="1" latinLnBrk="0" hangingPunct="1">
        <a:spcBef>
          <a:spcPct val="20000"/>
        </a:spcBef>
        <a:buSzPct val="60000"/>
        <a:buFont typeface="Wingdings" pitchFamily="2" charset="2"/>
        <a:buChar char=""/>
        <a:defRPr sz="1600" kern="1200">
          <a:solidFill>
            <a:schemeClr val="tx1"/>
          </a:solidFill>
          <a:effectLst>
            <a:outerShdw blurRad="38100" dist="38100" dir="2700000" algn="tl">
              <a:srgbClr val="000000">
                <a:alpha val="43137"/>
              </a:srgbClr>
            </a:outerShdw>
          </a:effectLst>
          <a:latin typeface="+mn-lt"/>
          <a:ea typeface="+mn-ea"/>
          <a:cs typeface="+mn-cs"/>
        </a:defRPr>
      </a:lvl4pPr>
      <a:lvl5pPr marL="1645920" indent="-256032" algn="l" defTabSz="914400" rtl="0" eaLnBrk="1" latinLnBrk="0" hangingPunct="1">
        <a:spcBef>
          <a:spcPct val="20000"/>
        </a:spcBef>
        <a:buSzPct val="60000"/>
        <a:buFont typeface="Wingdings" pitchFamily="2" charset="2"/>
        <a:buChar char=""/>
        <a:defRPr sz="1500" kern="1200">
          <a:solidFill>
            <a:schemeClr val="tx1"/>
          </a:solidFill>
          <a:effectLst>
            <a:outerShdw blurRad="38100" dist="38100" dir="2700000" algn="tl">
              <a:srgbClr val="000000">
                <a:alpha val="43137"/>
              </a:srgbClr>
            </a:outerShdw>
          </a:effectLst>
          <a:latin typeface="+mn-lt"/>
          <a:ea typeface="+mn-ea"/>
          <a:cs typeface="+mn-cs"/>
        </a:defRPr>
      </a:lvl5pPr>
      <a:lvl6pPr marL="196596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6pPr>
      <a:lvl7pPr marL="224028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7pPr>
      <a:lvl8pPr marL="251460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8pPr>
      <a:lvl9pPr marL="283464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6800" y="1524000"/>
            <a:ext cx="6477000" cy="2514600"/>
          </a:xfrm>
        </p:spPr>
        <p:txBody>
          <a:bodyPr>
            <a:normAutofit/>
          </a:bodyPr>
          <a:lstStyle/>
          <a:p>
            <a:pPr algn="l"/>
            <a:r>
              <a:rPr lang="en-US" sz="2800" dirty="0" smtClean="0"/>
              <a:t>	</a:t>
            </a:r>
            <a:r>
              <a:rPr lang="en-US" sz="2800" dirty="0" smtClean="0">
                <a:latin typeface="Arial" pitchFamily="34" charset="0"/>
                <a:cs typeface="Arial" pitchFamily="34" charset="0"/>
              </a:rPr>
              <a:t>Oxfords E-Lesson 2, T3</a:t>
            </a:r>
            <a:br>
              <a:rPr lang="en-US" sz="2800" dirty="0" smtClean="0">
                <a:latin typeface="Arial" pitchFamily="34" charset="0"/>
                <a:cs typeface="Arial" pitchFamily="34" charset="0"/>
              </a:rPr>
            </a:br>
            <a:r>
              <a:rPr lang="en-US" sz="2800" dirty="0" smtClean="0">
                <a:latin typeface="Arial" pitchFamily="34" charset="0"/>
                <a:cs typeface="Arial" pitchFamily="34" charset="0"/>
              </a:rPr>
              <a:t>Grade:	Basic 9 BECE Revision</a:t>
            </a:r>
            <a:br>
              <a:rPr lang="en-US" sz="2800" dirty="0" smtClean="0">
                <a:latin typeface="Arial" pitchFamily="34" charset="0"/>
                <a:cs typeface="Arial" pitchFamily="34" charset="0"/>
              </a:rPr>
            </a:br>
            <a:r>
              <a:rPr lang="en-US" sz="2800" dirty="0" smtClean="0">
                <a:latin typeface="Arial" pitchFamily="34" charset="0"/>
                <a:cs typeface="Arial" pitchFamily="34" charset="0"/>
              </a:rPr>
              <a:t>Subject:	Basic Science</a:t>
            </a:r>
            <a:br>
              <a:rPr lang="en-US" sz="2800" dirty="0" smtClean="0">
                <a:latin typeface="Arial" pitchFamily="34" charset="0"/>
                <a:cs typeface="Arial" pitchFamily="34" charset="0"/>
              </a:rPr>
            </a:br>
            <a:r>
              <a:rPr lang="en-US" sz="2800" dirty="0" smtClean="0">
                <a:latin typeface="Arial" pitchFamily="34" charset="0"/>
                <a:cs typeface="Arial" pitchFamily="34" charset="0"/>
              </a:rPr>
              <a:t>Topic:	Electrical Energy</a:t>
            </a:r>
            <a:endParaRPr lang="en-US" sz="2800" dirty="0">
              <a:latin typeface="Arial" pitchFamily="34" charset="0"/>
              <a:cs typeface="Arial" pitchFamily="34" charset="0"/>
            </a:endParaRPr>
          </a:p>
        </p:txBody>
      </p:sp>
    </p:spTree>
    <p:extLst>
      <p:ext uri="{BB962C8B-B14F-4D97-AF65-F5344CB8AC3E}">
        <p14:creationId xmlns:p14="http://schemas.microsoft.com/office/powerpoint/2010/main" val="39487207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04800" y="1219200"/>
            <a:ext cx="8229600" cy="3425952"/>
          </a:xfrm>
        </p:spPr>
        <p:txBody>
          <a:bodyPr/>
          <a:lstStyle/>
          <a:p>
            <a:r>
              <a:rPr lang="en-US" sz="2800" b="1" dirty="0" smtClean="0">
                <a:latin typeface="Arial" pitchFamily="34" charset="0"/>
                <a:cs typeface="Arial" pitchFamily="34" charset="0"/>
              </a:rPr>
              <a:t>Breakdown: </a:t>
            </a:r>
            <a:r>
              <a:rPr lang="en-US" sz="2800" dirty="0" smtClean="0">
                <a:latin typeface="Arial" pitchFamily="34" charset="0"/>
                <a:cs typeface="Arial" pitchFamily="34" charset="0"/>
              </a:rPr>
              <a:t>(i) Electric current</a:t>
            </a:r>
            <a:br>
              <a:rPr lang="en-US" sz="2800" dirty="0" smtClean="0">
                <a:latin typeface="Arial" pitchFamily="34" charset="0"/>
                <a:cs typeface="Arial" pitchFamily="34" charset="0"/>
              </a:rPr>
            </a:br>
            <a:r>
              <a:rPr lang="en-US" sz="2800" dirty="0">
                <a:latin typeface="Arial" pitchFamily="34" charset="0"/>
                <a:cs typeface="Arial" pitchFamily="34" charset="0"/>
              </a:rPr>
              <a:t>	</a:t>
            </a:r>
            <a:r>
              <a:rPr lang="en-US" sz="2800" dirty="0" smtClean="0">
                <a:latin typeface="Arial" pitchFamily="34" charset="0"/>
                <a:cs typeface="Arial" pitchFamily="34" charset="0"/>
              </a:rPr>
              <a:t>	  (ii) Electric circuit</a:t>
            </a:r>
            <a:br>
              <a:rPr lang="en-US" sz="2800" dirty="0" smtClean="0">
                <a:latin typeface="Arial" pitchFamily="34" charset="0"/>
                <a:cs typeface="Arial" pitchFamily="34" charset="0"/>
              </a:rPr>
            </a:br>
            <a:r>
              <a:rPr lang="en-US" sz="2800" dirty="0">
                <a:latin typeface="Arial" pitchFamily="34" charset="0"/>
                <a:cs typeface="Arial" pitchFamily="34" charset="0"/>
              </a:rPr>
              <a:t>	</a:t>
            </a:r>
            <a:r>
              <a:rPr lang="en-US" sz="2800" dirty="0" smtClean="0">
                <a:latin typeface="Arial" pitchFamily="34" charset="0"/>
                <a:cs typeface="Arial" pitchFamily="34" charset="0"/>
              </a:rPr>
              <a:t>	 (iii) Component of electric circuit </a:t>
            </a:r>
            <a:br>
              <a:rPr lang="en-US" sz="2800" dirty="0" smtClean="0">
                <a:latin typeface="Arial" pitchFamily="34" charset="0"/>
                <a:cs typeface="Arial" pitchFamily="34" charset="0"/>
              </a:rPr>
            </a:br>
            <a:r>
              <a:rPr lang="en-US" sz="2800" b="1" dirty="0" smtClean="0">
                <a:latin typeface="Arial" pitchFamily="34" charset="0"/>
                <a:cs typeface="Arial" pitchFamily="34" charset="0"/>
              </a:rPr>
              <a:t>Learning Outcome</a:t>
            </a:r>
            <a:r>
              <a:rPr lang="en-US" sz="2800" dirty="0" smtClean="0">
                <a:latin typeface="Arial" pitchFamily="34" charset="0"/>
                <a:cs typeface="Arial" pitchFamily="34" charset="0"/>
              </a:rPr>
              <a:t>:</a:t>
            </a:r>
            <a:br>
              <a:rPr lang="en-US" sz="2800" dirty="0" smtClean="0">
                <a:latin typeface="Arial" pitchFamily="34" charset="0"/>
                <a:cs typeface="Arial" pitchFamily="34" charset="0"/>
              </a:rPr>
            </a:br>
            <a:r>
              <a:rPr lang="en-US" sz="2800" dirty="0" smtClean="0">
                <a:latin typeface="Arial" pitchFamily="34" charset="0"/>
                <a:cs typeface="Arial" pitchFamily="34" charset="0"/>
              </a:rPr>
              <a:t>(i) explain the meaning of electric current</a:t>
            </a:r>
            <a:br>
              <a:rPr lang="en-US" sz="2800" dirty="0" smtClean="0">
                <a:latin typeface="Arial" pitchFamily="34" charset="0"/>
                <a:cs typeface="Arial" pitchFamily="34" charset="0"/>
              </a:rPr>
            </a:br>
            <a:r>
              <a:rPr lang="en-US" sz="2800" dirty="0" smtClean="0">
                <a:latin typeface="Arial" pitchFamily="34" charset="0"/>
                <a:cs typeface="Arial" pitchFamily="34" charset="0"/>
              </a:rPr>
              <a:t>(ii) explain electric circuit</a:t>
            </a:r>
            <a:br>
              <a:rPr lang="en-US" sz="2800" dirty="0" smtClean="0">
                <a:latin typeface="Arial" pitchFamily="34" charset="0"/>
                <a:cs typeface="Arial" pitchFamily="34" charset="0"/>
              </a:rPr>
            </a:br>
            <a:r>
              <a:rPr lang="en-US" sz="2800" dirty="0" smtClean="0">
                <a:latin typeface="Arial" pitchFamily="34" charset="0"/>
                <a:cs typeface="Arial" pitchFamily="34" charset="0"/>
              </a:rPr>
              <a:t>(iii) name the components of electric circuit</a:t>
            </a:r>
            <a:endParaRPr lang="en-US" sz="2800" dirty="0">
              <a:latin typeface="Arial" pitchFamily="34" charset="0"/>
              <a:cs typeface="Arial" pitchFamily="34" charset="0"/>
            </a:endParaRPr>
          </a:p>
        </p:txBody>
      </p:sp>
    </p:spTree>
    <p:extLst>
      <p:ext uri="{BB962C8B-B14F-4D97-AF65-F5344CB8AC3E}">
        <p14:creationId xmlns:p14="http://schemas.microsoft.com/office/powerpoint/2010/main" val="25215201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85800" y="1295400"/>
            <a:ext cx="7543800" cy="3962400"/>
          </a:xfrm>
        </p:spPr>
        <p:txBody>
          <a:bodyPr/>
          <a:lstStyle/>
          <a:p>
            <a:r>
              <a:rPr lang="en-US" sz="2800" b="1" dirty="0" smtClean="0">
                <a:latin typeface="Arial" pitchFamily="34" charset="0"/>
                <a:cs typeface="Arial" pitchFamily="34" charset="0"/>
              </a:rPr>
              <a:t>			Salient Points</a:t>
            </a:r>
            <a:br>
              <a:rPr lang="en-US" sz="2800" b="1" dirty="0" smtClean="0">
                <a:latin typeface="Arial" pitchFamily="34" charset="0"/>
                <a:cs typeface="Arial" pitchFamily="34" charset="0"/>
              </a:rPr>
            </a:br>
            <a:r>
              <a:rPr lang="en-US" sz="2800" b="1" u="sng" dirty="0" smtClean="0">
                <a:latin typeface="Arial" pitchFamily="34" charset="0"/>
                <a:cs typeface="Arial" pitchFamily="34" charset="0"/>
              </a:rPr>
              <a:t>Electric Current (Introduction)</a:t>
            </a:r>
            <a:r>
              <a:rPr lang="en-US" sz="2800" b="1" dirty="0" smtClean="0">
                <a:latin typeface="Arial" pitchFamily="34" charset="0"/>
                <a:cs typeface="Arial" pitchFamily="34" charset="0"/>
              </a:rPr>
              <a:t/>
            </a:r>
            <a:br>
              <a:rPr lang="en-US" sz="2800" b="1" dirty="0" smtClean="0">
                <a:latin typeface="Arial" pitchFamily="34" charset="0"/>
                <a:cs typeface="Arial" pitchFamily="34" charset="0"/>
              </a:rPr>
            </a:br>
            <a:r>
              <a:rPr lang="en-US" sz="2800" dirty="0" smtClean="0">
                <a:latin typeface="Arial" pitchFamily="34" charset="0"/>
                <a:cs typeface="Arial" pitchFamily="34" charset="0"/>
              </a:rPr>
              <a:t>     In the lamp, the </a:t>
            </a:r>
            <a:r>
              <a:rPr lang="en-US" sz="2800" u="sng" dirty="0" smtClean="0">
                <a:latin typeface="Arial" pitchFamily="34" charset="0"/>
                <a:cs typeface="Arial" pitchFamily="34" charset="0"/>
              </a:rPr>
              <a:t>chemical energy </a:t>
            </a:r>
            <a:r>
              <a:rPr lang="en-US" sz="2800" dirty="0" smtClean="0">
                <a:latin typeface="Arial" pitchFamily="34" charset="0"/>
                <a:cs typeface="Arial" pitchFamily="34" charset="0"/>
              </a:rPr>
              <a:t>(battery) is converted into </a:t>
            </a:r>
            <a:r>
              <a:rPr lang="en-US" sz="2800" u="sng" dirty="0" smtClean="0">
                <a:latin typeface="Arial" pitchFamily="34" charset="0"/>
                <a:cs typeface="Arial" pitchFamily="34" charset="0"/>
              </a:rPr>
              <a:t>light energy</a:t>
            </a:r>
            <a:r>
              <a:rPr lang="en-US" sz="2800" dirty="0" smtClean="0">
                <a:latin typeface="Arial" pitchFamily="34" charset="0"/>
                <a:cs typeface="Arial" pitchFamily="34" charset="0"/>
              </a:rPr>
              <a:t>.  The process takes place through the passage of current and movement of electrons within the circuit.  The current will pass through the </a:t>
            </a:r>
            <a:r>
              <a:rPr lang="en-US" sz="2800" u="sng" dirty="0" smtClean="0">
                <a:latin typeface="Arial" pitchFamily="34" charset="0"/>
                <a:cs typeface="Arial" pitchFamily="34" charset="0"/>
              </a:rPr>
              <a:t>wire</a:t>
            </a:r>
            <a:r>
              <a:rPr lang="en-US" sz="2800" dirty="0" smtClean="0">
                <a:latin typeface="Arial" pitchFamily="34" charset="0"/>
                <a:cs typeface="Arial" pitchFamily="34" charset="0"/>
              </a:rPr>
              <a:t> from the </a:t>
            </a:r>
            <a:r>
              <a:rPr lang="en-US" sz="2800" u="sng" dirty="0" smtClean="0">
                <a:latin typeface="Arial" pitchFamily="34" charset="0"/>
                <a:cs typeface="Arial" pitchFamily="34" charset="0"/>
              </a:rPr>
              <a:t>battery</a:t>
            </a:r>
            <a:r>
              <a:rPr lang="en-US" sz="2800" dirty="0" smtClean="0">
                <a:latin typeface="Arial" pitchFamily="34" charset="0"/>
                <a:cs typeface="Arial" pitchFamily="34" charset="0"/>
              </a:rPr>
              <a:t> to the </a:t>
            </a:r>
            <a:r>
              <a:rPr lang="en-US" sz="2800" u="sng" dirty="0" smtClean="0">
                <a:latin typeface="Arial" pitchFamily="34" charset="0"/>
                <a:cs typeface="Arial" pitchFamily="34" charset="0"/>
              </a:rPr>
              <a:t>bulb</a:t>
            </a:r>
            <a:r>
              <a:rPr lang="en-US" sz="2800" dirty="0" smtClean="0">
                <a:latin typeface="Arial" pitchFamily="34" charset="0"/>
                <a:cs typeface="Arial" pitchFamily="34" charset="0"/>
              </a:rPr>
              <a:t>.  The unit of current is </a:t>
            </a:r>
            <a:r>
              <a:rPr lang="en-US" sz="2800" u="sng" dirty="0" smtClean="0">
                <a:latin typeface="Arial" pitchFamily="34" charset="0"/>
                <a:cs typeface="Arial" pitchFamily="34" charset="0"/>
              </a:rPr>
              <a:t>Ampere. </a:t>
            </a:r>
            <a:endParaRPr lang="en-US" sz="2800" u="sng" dirty="0">
              <a:latin typeface="Arial" pitchFamily="34" charset="0"/>
              <a:cs typeface="Arial" pitchFamily="34" charset="0"/>
            </a:endParaRPr>
          </a:p>
        </p:txBody>
      </p:sp>
    </p:spTree>
    <p:extLst>
      <p:ext uri="{BB962C8B-B14F-4D97-AF65-F5344CB8AC3E}">
        <p14:creationId xmlns:p14="http://schemas.microsoft.com/office/powerpoint/2010/main" val="33378865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62000" y="1600200"/>
            <a:ext cx="7543800" cy="3581400"/>
          </a:xfrm>
        </p:spPr>
        <p:txBody>
          <a:bodyPr/>
          <a:lstStyle/>
          <a:p>
            <a:r>
              <a:rPr lang="en-US" sz="2800" dirty="0" smtClean="0">
                <a:latin typeface="Arial" pitchFamily="34" charset="0"/>
                <a:cs typeface="Arial" pitchFamily="34" charset="0"/>
              </a:rPr>
              <a:t>The unit of electrical energy is </a:t>
            </a:r>
            <a:r>
              <a:rPr lang="en-US" sz="2800" u="sng" dirty="0" smtClean="0">
                <a:latin typeface="Arial" pitchFamily="34" charset="0"/>
                <a:cs typeface="Arial" pitchFamily="34" charset="0"/>
              </a:rPr>
              <a:t>joule</a:t>
            </a:r>
            <a:r>
              <a:rPr lang="en-US" sz="2800" dirty="0" smtClean="0">
                <a:latin typeface="Arial" pitchFamily="34" charset="0"/>
                <a:cs typeface="Arial" pitchFamily="34" charset="0"/>
              </a:rPr>
              <a:t>, one joule of energy is obtained when one coulomb of electric charge is transferred from one point to another.</a:t>
            </a:r>
            <a:br>
              <a:rPr lang="en-US" sz="2800" dirty="0" smtClean="0">
                <a:latin typeface="Arial" pitchFamily="34" charset="0"/>
                <a:cs typeface="Arial" pitchFamily="34" charset="0"/>
              </a:rPr>
            </a:br>
            <a:r>
              <a:rPr lang="en-US" sz="2800" dirty="0" smtClean="0">
                <a:latin typeface="Arial" pitchFamily="34" charset="0"/>
                <a:cs typeface="Arial" pitchFamily="34" charset="0"/>
              </a:rPr>
              <a:t>Therefore, the amount of electricity “Q” transferred at a given time “t” if the current “I” flows is expressed mathematically as:</a:t>
            </a:r>
            <a:br>
              <a:rPr lang="en-US" sz="2800" dirty="0" smtClean="0">
                <a:latin typeface="Arial" pitchFamily="34" charset="0"/>
                <a:cs typeface="Arial" pitchFamily="34" charset="0"/>
              </a:rPr>
            </a:br>
            <a:r>
              <a:rPr lang="en-US" sz="2800" dirty="0">
                <a:latin typeface="Arial" pitchFamily="34" charset="0"/>
                <a:cs typeface="Arial" pitchFamily="34" charset="0"/>
              </a:rPr>
              <a:t>	</a:t>
            </a:r>
            <a:r>
              <a:rPr lang="en-US" sz="2800" dirty="0" smtClean="0">
                <a:latin typeface="Arial" pitchFamily="34" charset="0"/>
                <a:cs typeface="Arial" pitchFamily="34" charset="0"/>
              </a:rPr>
              <a:t>		Q  =  It</a:t>
            </a:r>
            <a:endParaRPr lang="en-US" sz="2800" dirty="0">
              <a:latin typeface="Arial" pitchFamily="34" charset="0"/>
              <a:cs typeface="Arial" pitchFamily="34" charset="0"/>
            </a:endParaRPr>
          </a:p>
        </p:txBody>
      </p:sp>
    </p:spTree>
    <p:extLst>
      <p:ext uri="{BB962C8B-B14F-4D97-AF65-F5344CB8AC3E}">
        <p14:creationId xmlns:p14="http://schemas.microsoft.com/office/powerpoint/2010/main" val="1078234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38200" y="1143000"/>
            <a:ext cx="7543800" cy="4419600"/>
          </a:xfrm>
        </p:spPr>
        <p:txBody>
          <a:bodyPr/>
          <a:lstStyle/>
          <a:p>
            <a:r>
              <a:rPr lang="en-US" sz="2800" dirty="0" smtClean="0">
                <a:latin typeface="Arial" pitchFamily="34" charset="0"/>
                <a:cs typeface="Arial" pitchFamily="34" charset="0"/>
              </a:rPr>
              <a:t>Where “I” is the current, “Q” is amount of electricity and “t” is the time taken.</a:t>
            </a:r>
            <a:br>
              <a:rPr lang="en-US" sz="2800" dirty="0" smtClean="0">
                <a:latin typeface="Arial" pitchFamily="34" charset="0"/>
                <a:cs typeface="Arial" pitchFamily="34" charset="0"/>
              </a:rPr>
            </a:br>
            <a:r>
              <a:rPr lang="en-US" sz="2800" u="sng" dirty="0" smtClean="0">
                <a:latin typeface="Arial" pitchFamily="34" charset="0"/>
                <a:cs typeface="Arial" pitchFamily="34" charset="0"/>
              </a:rPr>
              <a:t>Electric current is the rate of flow of electric charge along a conductor</a:t>
            </a:r>
            <a:r>
              <a:rPr lang="en-US" sz="2800" dirty="0" smtClean="0">
                <a:latin typeface="Arial" pitchFamily="34" charset="0"/>
                <a:cs typeface="Arial" pitchFamily="34" charset="0"/>
              </a:rPr>
              <a:t>.  Conductors are materials that allow electric energy to pass through them.</a:t>
            </a:r>
            <a:br>
              <a:rPr lang="en-US" sz="2800" dirty="0" smtClean="0">
                <a:latin typeface="Arial" pitchFamily="34" charset="0"/>
                <a:cs typeface="Arial" pitchFamily="34" charset="0"/>
              </a:rPr>
            </a:br>
            <a:r>
              <a:rPr lang="en-US" sz="2800" u="sng" dirty="0" smtClean="0">
                <a:latin typeface="Arial" pitchFamily="34" charset="0"/>
                <a:cs typeface="Arial" pitchFamily="34" charset="0"/>
              </a:rPr>
              <a:t>Electric circuit is the path provided for the flow of electric current. </a:t>
            </a:r>
            <a:r>
              <a:rPr lang="en-US" sz="2800" dirty="0" smtClean="0">
                <a:latin typeface="Arial" pitchFamily="34" charset="0"/>
                <a:cs typeface="Arial" pitchFamily="34" charset="0"/>
              </a:rPr>
              <a:t>The electric circuit  consists of electric energy (battery), wire, bulb, key or switch</a:t>
            </a:r>
            <a:endParaRPr lang="en-US" sz="2800" dirty="0">
              <a:latin typeface="Arial" pitchFamily="34" charset="0"/>
              <a:cs typeface="Arial" pitchFamily="34" charset="0"/>
            </a:endParaRPr>
          </a:p>
        </p:txBody>
      </p:sp>
    </p:spTree>
    <p:extLst>
      <p:ext uri="{BB962C8B-B14F-4D97-AF65-F5344CB8AC3E}">
        <p14:creationId xmlns:p14="http://schemas.microsoft.com/office/powerpoint/2010/main" val="8067220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85800" y="914400"/>
            <a:ext cx="7543800" cy="4724400"/>
          </a:xfrm>
        </p:spPr>
        <p:txBody>
          <a:bodyPr/>
          <a:lstStyle/>
          <a:p>
            <a:r>
              <a:rPr lang="en-US" sz="2800" b="1" dirty="0" smtClean="0">
                <a:latin typeface="Arial" pitchFamily="34" charset="0"/>
                <a:cs typeface="Arial" pitchFamily="34" charset="0"/>
              </a:rPr>
              <a:t>		Assignments</a:t>
            </a:r>
            <a:r>
              <a:rPr lang="en-US" sz="2800" dirty="0" smtClean="0">
                <a:latin typeface="Arial" pitchFamily="34" charset="0"/>
                <a:cs typeface="Arial" pitchFamily="34" charset="0"/>
              </a:rPr>
              <a:t/>
            </a:r>
            <a:br>
              <a:rPr lang="en-US" sz="2800" dirty="0" smtClean="0">
                <a:latin typeface="Arial" pitchFamily="34" charset="0"/>
                <a:cs typeface="Arial" pitchFamily="34" charset="0"/>
              </a:rPr>
            </a:br>
            <a:r>
              <a:rPr lang="en-US" sz="2800" dirty="0" smtClean="0">
                <a:latin typeface="Arial" pitchFamily="34" charset="0"/>
                <a:cs typeface="Arial" pitchFamily="34" charset="0"/>
              </a:rPr>
              <a:t>1.  What is electric current?</a:t>
            </a:r>
            <a:br>
              <a:rPr lang="en-US" sz="2800" dirty="0" smtClean="0">
                <a:latin typeface="Arial" pitchFamily="34" charset="0"/>
                <a:cs typeface="Arial" pitchFamily="34" charset="0"/>
              </a:rPr>
            </a:br>
            <a:r>
              <a:rPr lang="en-US" sz="2800" dirty="0" smtClean="0">
                <a:latin typeface="Arial" pitchFamily="34" charset="0"/>
                <a:cs typeface="Arial" pitchFamily="34" charset="0"/>
              </a:rPr>
              <a:t>2.  What is the unit for the measurement of </a:t>
            </a:r>
            <a:br>
              <a:rPr lang="en-US" sz="2800" dirty="0" smtClean="0">
                <a:latin typeface="Arial" pitchFamily="34" charset="0"/>
                <a:cs typeface="Arial" pitchFamily="34" charset="0"/>
              </a:rPr>
            </a:br>
            <a:r>
              <a:rPr lang="en-US" sz="2800" dirty="0">
                <a:latin typeface="Arial" pitchFamily="34" charset="0"/>
                <a:cs typeface="Arial" pitchFamily="34" charset="0"/>
              </a:rPr>
              <a:t> </a:t>
            </a:r>
            <a:r>
              <a:rPr lang="en-US" sz="2800" dirty="0" smtClean="0">
                <a:latin typeface="Arial" pitchFamily="34" charset="0"/>
                <a:cs typeface="Arial" pitchFamily="34" charset="0"/>
              </a:rPr>
              <a:t>    current?</a:t>
            </a:r>
            <a:br>
              <a:rPr lang="en-US" sz="2800" dirty="0" smtClean="0">
                <a:latin typeface="Arial" pitchFamily="34" charset="0"/>
                <a:cs typeface="Arial" pitchFamily="34" charset="0"/>
              </a:rPr>
            </a:br>
            <a:r>
              <a:rPr lang="en-US" sz="2800" dirty="0" smtClean="0">
                <a:latin typeface="Arial" pitchFamily="34" charset="0"/>
                <a:cs typeface="Arial" pitchFamily="34" charset="0"/>
              </a:rPr>
              <a:t>3.  Explain electric circuit</a:t>
            </a:r>
            <a:br>
              <a:rPr lang="en-US" sz="2800" dirty="0" smtClean="0">
                <a:latin typeface="Arial" pitchFamily="34" charset="0"/>
                <a:cs typeface="Arial" pitchFamily="34" charset="0"/>
              </a:rPr>
            </a:br>
            <a:r>
              <a:rPr lang="en-US" sz="2800" dirty="0" smtClean="0">
                <a:latin typeface="Arial" pitchFamily="34" charset="0"/>
                <a:cs typeface="Arial" pitchFamily="34" charset="0"/>
              </a:rPr>
              <a:t>4.  Name the components of electrical circuit</a:t>
            </a:r>
            <a:br>
              <a:rPr lang="en-US" sz="2800" dirty="0" smtClean="0">
                <a:latin typeface="Arial" pitchFamily="34" charset="0"/>
                <a:cs typeface="Arial" pitchFamily="34" charset="0"/>
              </a:rPr>
            </a:br>
            <a:r>
              <a:rPr lang="en-US" sz="2800" dirty="0" smtClean="0">
                <a:latin typeface="Arial" pitchFamily="34" charset="0"/>
                <a:cs typeface="Arial" pitchFamily="34" charset="0"/>
              </a:rPr>
              <a:t/>
            </a:r>
            <a:br>
              <a:rPr lang="en-US" sz="2800" dirty="0" smtClean="0">
                <a:latin typeface="Arial" pitchFamily="34" charset="0"/>
                <a:cs typeface="Arial" pitchFamily="34" charset="0"/>
              </a:rPr>
            </a:br>
            <a:r>
              <a:rPr lang="en-US" sz="2800" dirty="0" smtClean="0">
                <a:latin typeface="Arial" pitchFamily="34" charset="0"/>
                <a:cs typeface="Arial" pitchFamily="34" charset="0"/>
              </a:rPr>
              <a:t>		</a:t>
            </a:r>
            <a:r>
              <a:rPr lang="en-US" sz="2800" b="1" u="sng" dirty="0" smtClean="0">
                <a:latin typeface="Arial" pitchFamily="34" charset="0"/>
                <a:cs typeface="Arial" pitchFamily="34" charset="0"/>
              </a:rPr>
              <a:t>Additional Studies</a:t>
            </a:r>
            <a:r>
              <a:rPr lang="en-US" sz="2800" dirty="0" smtClean="0">
                <a:latin typeface="Arial" pitchFamily="34" charset="0"/>
                <a:cs typeface="Arial" pitchFamily="34" charset="0"/>
              </a:rPr>
              <a:t/>
            </a:r>
            <a:br>
              <a:rPr lang="en-US" sz="2800" dirty="0" smtClean="0">
                <a:latin typeface="Arial" pitchFamily="34" charset="0"/>
                <a:cs typeface="Arial" pitchFamily="34" charset="0"/>
              </a:rPr>
            </a:br>
            <a:r>
              <a:rPr lang="en-US" sz="2800" dirty="0" smtClean="0">
                <a:latin typeface="Arial" pitchFamily="34" charset="0"/>
                <a:cs typeface="Arial" pitchFamily="34" charset="0"/>
              </a:rPr>
              <a:t>Read and study extensively on radioactivity, radioactive elements and types of radiation</a:t>
            </a:r>
            <a:endParaRPr lang="en-US" sz="2800" dirty="0">
              <a:latin typeface="Arial" pitchFamily="34" charset="0"/>
              <a:cs typeface="Arial" pitchFamily="34" charset="0"/>
            </a:endParaRPr>
          </a:p>
        </p:txBody>
      </p:sp>
    </p:spTree>
    <p:extLst>
      <p:ext uri="{BB962C8B-B14F-4D97-AF65-F5344CB8AC3E}">
        <p14:creationId xmlns:p14="http://schemas.microsoft.com/office/powerpoint/2010/main" val="64741338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lemental">
  <a:themeElements>
    <a:clrScheme name="Elemental">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Elemental">
      <a:maj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lemental">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glow" dir="tl">
              <a:rot lat="0" lon="0" rev="19800000"/>
            </a:lightRig>
          </a:scene3d>
          <a:sp3d prstMaterial="metal">
            <a:bevelT w="38100" h="3810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50800" h="50800"/>
          </a:sp3d>
        </a:effectStyle>
      </a:effectStyleLst>
      <a:bgFillStyleLst>
        <a:solidFill>
          <a:schemeClr val="phClr"/>
        </a:solidFill>
        <a:gradFill rotWithShape="1">
          <a:gsLst>
            <a:gs pos="0">
              <a:schemeClr val="phClr">
                <a:tint val="95000"/>
              </a:schemeClr>
            </a:gs>
            <a:gs pos="100000">
              <a:schemeClr val="phClr">
                <a:shade val="40000"/>
                <a:satMod val="180000"/>
              </a:schemeClr>
            </a:gs>
          </a:gsLst>
          <a:lin ang="5400000" scaled="0"/>
        </a:gradFill>
        <a:blipFill>
          <a:blip xmlns:r="http://schemas.openxmlformats.org/officeDocument/2006/relationships" r:embed="rId1">
            <a:duotone>
              <a:schemeClr val="phClr">
                <a:shade val="14000"/>
                <a:satMod val="280000"/>
              </a:schemeClr>
              <a:schemeClr val="phClr">
                <a:tint val="60000"/>
                <a:satMod val="120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Elemental</Template>
  <TotalTime>96</TotalTime>
  <Words>59</Words>
  <Application>Microsoft Office PowerPoint</Application>
  <PresentationFormat>On-screen Show (4:3)</PresentationFormat>
  <Paragraphs>6</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Elemental</vt:lpstr>
      <vt:lpstr> Oxfords E-Lesson 2, T3 Grade: Basic 9 BECE Revision Subject: Basic Science Topic: Electrical Energy</vt:lpstr>
      <vt:lpstr>Breakdown: (i) Electric current     (ii) Electric circuit    (iii) Component of electric circuit  Learning Outcome: (i) explain the meaning of electric current (ii) explain electric circuit (iii) name the components of electric circuit</vt:lpstr>
      <vt:lpstr>   Salient Points Electric Current (Introduction)      In the lamp, the chemical energy (battery) is converted into light energy.  The process takes place through the passage of current and movement of electrons within the circuit.  The current will pass through the wire from the battery to the bulb.  The unit of current is Ampere. </vt:lpstr>
      <vt:lpstr>The unit of electrical energy is joule, one joule of energy is obtained when one coulomb of electric charge is transferred from one point to another. Therefore, the amount of electricity “Q” transferred at a given time “t” if the current “I” flows is expressed mathematically as:    Q  =  It</vt:lpstr>
      <vt:lpstr>Where “I” is the current, “Q” is amount of electricity and “t” is the time taken. Electric current is the rate of flow of electric charge along a conductor.  Conductors are materials that allow electric energy to pass through them. Electric circuit is the path provided for the flow of electric current. The electric circuit  consists of electric energy (battery), wire, bulb, key or switch</vt:lpstr>
      <vt:lpstr>  Assignments 1.  What is electric current? 2.  What is the unit for the measurement of       current? 3.  Explain electric circuit 4.  Name the components of electrical circuit    Additional Studies Read and study extensively on radioactivity, radioactive elements and types of radiation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Oxfords Int'l School</dc:creator>
  <cp:lastModifiedBy>Oxfords Int'l School</cp:lastModifiedBy>
  <cp:revision>7</cp:revision>
  <dcterms:created xsi:type="dcterms:W3CDTF">2020-05-15T19:11:30Z</dcterms:created>
  <dcterms:modified xsi:type="dcterms:W3CDTF">2020-05-15T20:48:18Z</dcterms:modified>
</cp:coreProperties>
</file>